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042" algn="l" defTabSz="914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082" algn="l" defTabSz="914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124" algn="l" defTabSz="914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165" algn="l" defTabSz="914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206" algn="l" defTabSz="914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247" algn="l" defTabSz="914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289" algn="l" defTabSz="914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330" algn="l" defTabSz="914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53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85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86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39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76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55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34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02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25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83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94B9B-904B-49A6-BEA7-A1B44D76B27B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69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79427" y="2582335"/>
            <a:ext cx="2527643" cy="19303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324584" y="2582334"/>
            <a:ext cx="2584841" cy="26934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4" name="矩形 3"/>
          <p:cNvSpPr/>
          <p:nvPr/>
        </p:nvSpPr>
        <p:spPr>
          <a:xfrm>
            <a:off x="4841877" y="2405552"/>
            <a:ext cx="2209799" cy="221777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00" dirty="0"/>
          </a:p>
        </p:txBody>
      </p:sp>
      <p:sp>
        <p:nvSpPr>
          <p:cNvPr id="5" name="矩形 4"/>
          <p:cNvSpPr/>
          <p:nvPr/>
        </p:nvSpPr>
        <p:spPr>
          <a:xfrm>
            <a:off x="648593" y="3411407"/>
            <a:ext cx="2183510" cy="504029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 smtClean="0"/>
              <a:t>rdelay-cli</a:t>
            </a:r>
            <a:endParaRPr lang="zh-CN" altLang="en-US" sz="1000" dirty="0"/>
          </a:p>
        </p:txBody>
      </p:sp>
      <p:sp>
        <p:nvSpPr>
          <p:cNvPr id="6" name="矩形 5"/>
          <p:cNvSpPr/>
          <p:nvPr/>
        </p:nvSpPr>
        <p:spPr>
          <a:xfrm>
            <a:off x="9461501" y="3123142"/>
            <a:ext cx="2352675" cy="762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rdelay-client-receiver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0" name="肘形连接符 9"/>
          <p:cNvCxnSpPr>
            <a:endCxn id="4" idx="1"/>
          </p:cNvCxnSpPr>
          <p:nvPr/>
        </p:nvCxnSpPr>
        <p:spPr>
          <a:xfrm>
            <a:off x="2852338" y="3488525"/>
            <a:ext cx="1989539" cy="259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" idx="3"/>
            <a:endCxn id="6" idx="1"/>
          </p:cNvCxnSpPr>
          <p:nvPr/>
        </p:nvCxnSpPr>
        <p:spPr>
          <a:xfrm flipV="1">
            <a:off x="7051676" y="3504142"/>
            <a:ext cx="2409825" cy="102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/>
          <p:nvPr/>
        </p:nvCxnSpPr>
        <p:spPr>
          <a:xfrm rot="10800000">
            <a:off x="2832103" y="3704174"/>
            <a:ext cx="2009772" cy="73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001268" y="3242304"/>
            <a:ext cx="190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request to create task</a:t>
            </a:r>
            <a:endParaRPr lang="zh-CN" altLang="en-US" sz="1000" dirty="0"/>
          </a:p>
        </p:txBody>
      </p:sp>
      <p:sp>
        <p:nvSpPr>
          <p:cNvPr id="38" name="文本框 37"/>
          <p:cNvSpPr txBox="1"/>
          <p:nvPr/>
        </p:nvSpPr>
        <p:spPr>
          <a:xfrm>
            <a:off x="2852338" y="3711478"/>
            <a:ext cx="2138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response for task creation</a:t>
            </a:r>
            <a:endParaRPr lang="zh-CN" altLang="en-US" sz="1000" dirty="0"/>
          </a:p>
        </p:txBody>
      </p:sp>
      <p:cxnSp>
        <p:nvCxnSpPr>
          <p:cNvPr id="42" name="肘形连接符 41"/>
          <p:cNvCxnSpPr>
            <a:endCxn id="96" idx="1"/>
          </p:cNvCxnSpPr>
          <p:nvPr/>
        </p:nvCxnSpPr>
        <p:spPr>
          <a:xfrm rot="5400000">
            <a:off x="4398409" y="4940591"/>
            <a:ext cx="1823851" cy="729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4191000" y="5020942"/>
            <a:ext cx="1272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save task </a:t>
            </a:r>
            <a:endParaRPr lang="en-US" altLang="zh-CN" sz="1000" dirty="0"/>
          </a:p>
          <a:p>
            <a:pPr algn="ctr"/>
            <a:r>
              <a:rPr lang="en-US" altLang="zh-CN" sz="1000" dirty="0" smtClean="0"/>
              <a:t>then sort </a:t>
            </a:r>
            <a:r>
              <a:rPr lang="en-US" altLang="zh-CN" sz="1000" dirty="0"/>
              <a:t>it </a:t>
            </a:r>
            <a:r>
              <a:rPr lang="en-US" altLang="zh-CN" sz="1000" dirty="0" smtClean="0"/>
              <a:t>by its execution time</a:t>
            </a:r>
            <a:endParaRPr lang="zh-CN" altLang="en-US" sz="1000" dirty="0"/>
          </a:p>
        </p:txBody>
      </p:sp>
      <p:sp>
        <p:nvSpPr>
          <p:cNvPr id="45" name="矩形 44"/>
          <p:cNvSpPr/>
          <p:nvPr/>
        </p:nvSpPr>
        <p:spPr>
          <a:xfrm>
            <a:off x="5982491" y="2986635"/>
            <a:ext cx="1064419" cy="12528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/>
              <a:t>background </a:t>
            </a:r>
          </a:p>
          <a:p>
            <a:pPr algn="ctr"/>
            <a:r>
              <a:rPr lang="en-US" altLang="zh-CN" sz="1000" dirty="0"/>
              <a:t>thread pool</a:t>
            </a:r>
            <a:endParaRPr lang="zh-CN" altLang="en-US" sz="1000" dirty="0"/>
          </a:p>
        </p:txBody>
      </p:sp>
      <p:sp>
        <p:nvSpPr>
          <p:cNvPr id="49" name="文本框 48"/>
          <p:cNvSpPr txBox="1"/>
          <p:nvPr/>
        </p:nvSpPr>
        <p:spPr>
          <a:xfrm>
            <a:off x="5206205" y="4253995"/>
            <a:ext cx="1481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rdelay-server</a:t>
            </a:r>
            <a:endParaRPr lang="zh-CN" altLang="en-US" sz="1000" dirty="0"/>
          </a:p>
        </p:txBody>
      </p:sp>
      <p:sp>
        <p:nvSpPr>
          <p:cNvPr id="51" name="矩形 50"/>
          <p:cNvSpPr/>
          <p:nvPr/>
        </p:nvSpPr>
        <p:spPr>
          <a:xfrm>
            <a:off x="4848885" y="2983657"/>
            <a:ext cx="973931" cy="12528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/>
              <a:t>front end</a:t>
            </a:r>
          </a:p>
        </p:txBody>
      </p:sp>
      <p:cxnSp>
        <p:nvCxnSpPr>
          <p:cNvPr id="62" name="肘形连接符 61"/>
          <p:cNvCxnSpPr>
            <a:stCxn id="96" idx="0"/>
          </p:cNvCxnSpPr>
          <p:nvPr/>
        </p:nvCxnSpPr>
        <p:spPr>
          <a:xfrm rot="5400000" flipH="1" flipV="1">
            <a:off x="5344451" y="4767197"/>
            <a:ext cx="1585571" cy="3594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5315377" y="5042076"/>
            <a:ext cx="1262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get tasks whose </a:t>
            </a:r>
            <a:r>
              <a:rPr lang="en-US" altLang="zh-CN" sz="1000" dirty="0" smtClean="0"/>
              <a:t>execution </a:t>
            </a:r>
            <a:r>
              <a:rPr lang="en-US" altLang="zh-CN" sz="1000" dirty="0"/>
              <a:t>time </a:t>
            </a:r>
            <a:r>
              <a:rPr lang="en-US" altLang="zh-CN" sz="1000" dirty="0" smtClean="0"/>
              <a:t>arrives</a:t>
            </a:r>
            <a:endParaRPr lang="zh-CN" altLang="en-US" sz="1000" dirty="0"/>
          </a:p>
        </p:txBody>
      </p:sp>
      <p:sp>
        <p:nvSpPr>
          <p:cNvPr id="76" name="文本框 75"/>
          <p:cNvSpPr txBox="1"/>
          <p:nvPr/>
        </p:nvSpPr>
        <p:spPr>
          <a:xfrm>
            <a:off x="7200504" y="3059678"/>
            <a:ext cx="1944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post the task to the target receiver specifyed by the task</a:t>
            </a:r>
            <a:endParaRPr lang="zh-CN" altLang="en-US" sz="1000" dirty="0"/>
          </a:p>
        </p:txBody>
      </p:sp>
      <p:sp>
        <p:nvSpPr>
          <p:cNvPr id="87" name="文本框 86"/>
          <p:cNvSpPr txBox="1"/>
          <p:nvPr/>
        </p:nvSpPr>
        <p:spPr>
          <a:xfrm>
            <a:off x="7200504" y="3792326"/>
            <a:ext cx="21121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result for task execution</a:t>
            </a:r>
            <a:endParaRPr lang="zh-CN" altLang="en-US" sz="1000" dirty="0"/>
          </a:p>
        </p:txBody>
      </p:sp>
      <p:sp>
        <p:nvSpPr>
          <p:cNvPr id="96" name="椭圆 95"/>
          <p:cNvSpPr/>
          <p:nvPr/>
        </p:nvSpPr>
        <p:spPr>
          <a:xfrm>
            <a:off x="4990703" y="5739727"/>
            <a:ext cx="1933575" cy="10191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 smtClean="0"/>
              <a:t>redis</a:t>
            </a:r>
            <a:endParaRPr lang="zh-CN" altLang="en-US" sz="1000" dirty="0"/>
          </a:p>
        </p:txBody>
      </p:sp>
      <p:sp>
        <p:nvSpPr>
          <p:cNvPr id="108" name="文本框 107"/>
          <p:cNvSpPr txBox="1"/>
          <p:nvPr/>
        </p:nvSpPr>
        <p:spPr>
          <a:xfrm>
            <a:off x="6479353" y="4987486"/>
            <a:ext cx="1777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when task execution fails</a:t>
            </a:r>
          </a:p>
          <a:p>
            <a:pPr algn="ctr"/>
            <a:r>
              <a:rPr lang="en-US" altLang="zh-CN" sz="1000" dirty="0" smtClean="0"/>
              <a:t>transfer the task to retry queue with new execution time</a:t>
            </a:r>
            <a:endParaRPr lang="zh-CN" altLang="en-US" sz="1000" dirty="0"/>
          </a:p>
        </p:txBody>
      </p:sp>
      <p:sp>
        <p:nvSpPr>
          <p:cNvPr id="7" name="矩形 6"/>
          <p:cNvSpPr/>
          <p:nvPr/>
        </p:nvSpPr>
        <p:spPr>
          <a:xfrm>
            <a:off x="10197354" y="4104219"/>
            <a:ext cx="1062259" cy="4264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task invocation</a:t>
            </a:r>
            <a:endParaRPr lang="zh-CN" altLang="en-US" sz="1000" dirty="0"/>
          </a:p>
        </p:txBody>
      </p:sp>
      <p:cxnSp>
        <p:nvCxnSpPr>
          <p:cNvPr id="81" name="直接箭头连接符 80"/>
          <p:cNvCxnSpPr/>
          <p:nvPr/>
        </p:nvCxnSpPr>
        <p:spPr>
          <a:xfrm flipH="1">
            <a:off x="7058821" y="3704174"/>
            <a:ext cx="2400298" cy="3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34966" y="4209778"/>
            <a:ext cx="1562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application  A</a:t>
            </a:r>
            <a:endParaRPr lang="zh-CN" altLang="en-US" sz="1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9916916" y="2683330"/>
            <a:ext cx="1400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application B</a:t>
            </a:r>
            <a:endParaRPr lang="zh-CN" altLang="en-US" sz="1000" dirty="0"/>
          </a:p>
        </p:txBody>
      </p:sp>
      <p:sp>
        <p:nvSpPr>
          <p:cNvPr id="14" name="下箭头 13"/>
          <p:cNvSpPr/>
          <p:nvPr/>
        </p:nvSpPr>
        <p:spPr>
          <a:xfrm>
            <a:off x="10197354" y="3885142"/>
            <a:ext cx="222053" cy="219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" name="矩形 1"/>
          <p:cNvSpPr/>
          <p:nvPr/>
        </p:nvSpPr>
        <p:spPr>
          <a:xfrm>
            <a:off x="1140273" y="2732224"/>
            <a:ext cx="1200150" cy="3848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3</a:t>
            </a:r>
            <a:r>
              <a:rPr lang="en-US" altLang="zh-CN" sz="1000" baseline="30000" dirty="0" smtClean="0">
                <a:solidFill>
                  <a:schemeClr val="tx1"/>
                </a:solidFill>
              </a:rPr>
              <a:t>rd</a:t>
            </a:r>
            <a:r>
              <a:rPr lang="en-US" altLang="zh-CN" sz="1000" dirty="0" smtClean="0">
                <a:solidFill>
                  <a:schemeClr val="tx1"/>
                </a:solidFill>
              </a:rPr>
              <a:t> business 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 rot="5400000">
            <a:off x="1265637" y="3135742"/>
            <a:ext cx="291829" cy="247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32" name="下箭头 31"/>
          <p:cNvSpPr/>
          <p:nvPr/>
        </p:nvSpPr>
        <p:spPr>
          <a:xfrm rot="10800000">
            <a:off x="11035297" y="3875050"/>
            <a:ext cx="256880" cy="2291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33" name="右箭头 32"/>
          <p:cNvSpPr/>
          <p:nvPr/>
        </p:nvSpPr>
        <p:spPr>
          <a:xfrm rot="16200000">
            <a:off x="1916303" y="3141008"/>
            <a:ext cx="265368" cy="269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34" name="矩形 33"/>
          <p:cNvSpPr/>
          <p:nvPr/>
        </p:nvSpPr>
        <p:spPr>
          <a:xfrm>
            <a:off x="9528593" y="4613196"/>
            <a:ext cx="997009" cy="4127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text</a:t>
            </a:r>
            <a:endParaRPr lang="zh-CN" altLang="en-US" sz="1000" dirty="0"/>
          </a:p>
        </p:txBody>
      </p:sp>
      <p:sp>
        <p:nvSpPr>
          <p:cNvPr id="35" name="矩形 34"/>
          <p:cNvSpPr/>
          <p:nvPr/>
        </p:nvSpPr>
        <p:spPr>
          <a:xfrm>
            <a:off x="10757870" y="4620586"/>
            <a:ext cx="1062259" cy="4003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reflection</a:t>
            </a:r>
            <a:endParaRPr lang="zh-CN" altLang="en-US" sz="1000" dirty="0"/>
          </a:p>
        </p:txBody>
      </p:sp>
      <p:cxnSp>
        <p:nvCxnSpPr>
          <p:cNvPr id="29" name="肘形连接符 28"/>
          <p:cNvCxnSpPr>
            <a:endCxn id="96" idx="7"/>
          </p:cNvCxnSpPr>
          <p:nvPr/>
        </p:nvCxnSpPr>
        <p:spPr>
          <a:xfrm rot="16200000" flipH="1">
            <a:off x="5748185" y="4996055"/>
            <a:ext cx="1734824" cy="510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5135764" y="2474323"/>
            <a:ext cx="1587466" cy="3977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kafka producer</a:t>
            </a:r>
            <a:endParaRPr lang="zh-CN" altLang="en-US" sz="1000" dirty="0"/>
          </a:p>
        </p:txBody>
      </p:sp>
      <p:sp>
        <p:nvSpPr>
          <p:cNvPr id="50" name="椭圆 49"/>
          <p:cNvSpPr/>
          <p:nvPr/>
        </p:nvSpPr>
        <p:spPr>
          <a:xfrm>
            <a:off x="5178946" y="1645629"/>
            <a:ext cx="1460400" cy="4166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kafka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圆柱形 51"/>
          <p:cNvSpPr/>
          <p:nvPr/>
        </p:nvSpPr>
        <p:spPr>
          <a:xfrm>
            <a:off x="6852048" y="1633646"/>
            <a:ext cx="1075266" cy="5681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mongodb</a:t>
            </a:r>
            <a:endParaRPr lang="zh-CN" altLang="en-US" sz="1000" dirty="0"/>
          </a:p>
        </p:txBody>
      </p:sp>
      <p:sp>
        <p:nvSpPr>
          <p:cNvPr id="67" name="矩形 66"/>
          <p:cNvSpPr/>
          <p:nvPr/>
        </p:nvSpPr>
        <p:spPr>
          <a:xfrm>
            <a:off x="4114079" y="294963"/>
            <a:ext cx="3590134" cy="912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rdelay-dashboard</a:t>
            </a:r>
            <a:endParaRPr lang="zh-CN" altLang="en-US" sz="1000" dirty="0"/>
          </a:p>
        </p:txBody>
      </p:sp>
      <p:sp>
        <p:nvSpPr>
          <p:cNvPr id="80" name="右箭头 79"/>
          <p:cNvSpPr/>
          <p:nvPr/>
        </p:nvSpPr>
        <p:spPr>
          <a:xfrm rot="16200000">
            <a:off x="5800702" y="2132778"/>
            <a:ext cx="359569" cy="254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2" name="右箭头 81"/>
          <p:cNvSpPr/>
          <p:nvPr/>
        </p:nvSpPr>
        <p:spPr>
          <a:xfrm rot="16200000">
            <a:off x="5757428" y="1317595"/>
            <a:ext cx="378690" cy="256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右箭头 85"/>
          <p:cNvSpPr/>
          <p:nvPr/>
        </p:nvSpPr>
        <p:spPr>
          <a:xfrm rot="5400000">
            <a:off x="7202326" y="1356345"/>
            <a:ext cx="374710" cy="166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5946773" y="2180245"/>
            <a:ext cx="1000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statictics data</a:t>
            </a:r>
            <a:endParaRPr lang="zh-CN" altLang="en-US" sz="1000" dirty="0"/>
          </a:p>
        </p:txBody>
      </p:sp>
      <p:sp>
        <p:nvSpPr>
          <p:cNvPr id="90" name="矩形 89"/>
          <p:cNvSpPr/>
          <p:nvPr/>
        </p:nvSpPr>
        <p:spPr>
          <a:xfrm>
            <a:off x="4191001" y="959621"/>
            <a:ext cx="3460749" cy="2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consumer</a:t>
            </a:r>
            <a:endParaRPr lang="zh-CN" altLang="en-US" sz="1000" dirty="0"/>
          </a:p>
        </p:txBody>
      </p:sp>
      <p:sp>
        <p:nvSpPr>
          <p:cNvPr id="91" name="矩形 90"/>
          <p:cNvSpPr/>
          <p:nvPr/>
        </p:nvSpPr>
        <p:spPr>
          <a:xfrm>
            <a:off x="4640396" y="344542"/>
            <a:ext cx="2612754" cy="244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web ui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4005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87335" y="1947331"/>
            <a:ext cx="1617133" cy="880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NORMAL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7412567" y="4993213"/>
            <a:ext cx="3873501" cy="8805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ABORTED_WITH_TOO_MANY_RETRIES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8297333" y="1947331"/>
            <a:ext cx="2548467" cy="8805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COMPLETED_NORMALLY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4178301" y="4972619"/>
            <a:ext cx="2235200" cy="8805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ABORTED_MANUALLY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1490136" y="3610497"/>
            <a:ext cx="1617133" cy="8805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PAUSED</a:t>
            </a:r>
            <a:endParaRPr lang="zh-CN" altLang="en-US" sz="1600" dirty="0"/>
          </a:p>
        </p:txBody>
      </p:sp>
      <p:cxnSp>
        <p:nvCxnSpPr>
          <p:cNvPr id="13" name="肘形连接符 12"/>
          <p:cNvCxnSpPr>
            <a:stCxn id="4" idx="2"/>
            <a:endCxn id="8" idx="0"/>
          </p:cNvCxnSpPr>
          <p:nvPr/>
        </p:nvCxnSpPr>
        <p:spPr>
          <a:xfrm rot="5400000">
            <a:off x="3405987" y="1720582"/>
            <a:ext cx="782632" cy="29971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8" idx="3"/>
            <a:endCxn id="7" idx="1"/>
          </p:cNvCxnSpPr>
          <p:nvPr/>
        </p:nvCxnSpPr>
        <p:spPr>
          <a:xfrm>
            <a:off x="3107269" y="4050764"/>
            <a:ext cx="1071032" cy="13621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8" idx="1"/>
            <a:endCxn id="4" idx="1"/>
          </p:cNvCxnSpPr>
          <p:nvPr/>
        </p:nvCxnSpPr>
        <p:spPr>
          <a:xfrm rot="10800000" flipH="1">
            <a:off x="1490135" y="2387598"/>
            <a:ext cx="2997199" cy="1663166"/>
          </a:xfrm>
          <a:prstGeom prst="bentConnector3">
            <a:avLst>
              <a:gd name="adj1" fmla="val -76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4" idx="3"/>
            <a:endCxn id="6" idx="1"/>
          </p:cNvCxnSpPr>
          <p:nvPr/>
        </p:nvCxnSpPr>
        <p:spPr>
          <a:xfrm>
            <a:off x="6104468" y="2387598"/>
            <a:ext cx="2192865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4" idx="3"/>
            <a:endCxn id="5" idx="1"/>
          </p:cNvCxnSpPr>
          <p:nvPr/>
        </p:nvCxnSpPr>
        <p:spPr>
          <a:xfrm>
            <a:off x="6104468" y="2387598"/>
            <a:ext cx="1308099" cy="30458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4" idx="2"/>
            <a:endCxn id="7" idx="0"/>
          </p:cNvCxnSpPr>
          <p:nvPr/>
        </p:nvCxnSpPr>
        <p:spPr>
          <a:xfrm rot="5400000">
            <a:off x="4223525" y="3900242"/>
            <a:ext cx="214475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239684" y="698737"/>
            <a:ext cx="2095501" cy="57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TASK CREATION</a:t>
            </a:r>
            <a:endParaRPr lang="zh-CN" altLang="en-US" sz="1600" dirty="0"/>
          </a:p>
        </p:txBody>
      </p:sp>
      <p:cxnSp>
        <p:nvCxnSpPr>
          <p:cNvPr id="56" name="肘形连接符 55"/>
          <p:cNvCxnSpPr>
            <a:stCxn id="54" idx="2"/>
            <a:endCxn id="4" idx="0"/>
          </p:cNvCxnSpPr>
          <p:nvPr/>
        </p:nvCxnSpPr>
        <p:spPr>
          <a:xfrm rot="16200000" flipH="1">
            <a:off x="4955238" y="1606666"/>
            <a:ext cx="672861" cy="84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2468035" y="2893063"/>
            <a:ext cx="2461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rdelay-cli pause(taskid)</a:t>
            </a:r>
            <a:endParaRPr lang="zh-CN" altLang="en-US" sz="1600" dirty="0"/>
          </a:p>
        </p:txBody>
      </p:sp>
      <p:sp>
        <p:nvSpPr>
          <p:cNvPr id="61" name="文本框 60"/>
          <p:cNvSpPr txBox="1"/>
          <p:nvPr/>
        </p:nvSpPr>
        <p:spPr>
          <a:xfrm>
            <a:off x="1974854" y="2089734"/>
            <a:ext cx="2264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rdelay-cli resume(taskid)</a:t>
            </a:r>
            <a:endParaRPr lang="zh-CN" altLang="en-US" sz="1600" dirty="0"/>
          </a:p>
        </p:txBody>
      </p:sp>
      <p:sp>
        <p:nvSpPr>
          <p:cNvPr id="62" name="文本框 61"/>
          <p:cNvSpPr txBox="1"/>
          <p:nvPr/>
        </p:nvSpPr>
        <p:spPr>
          <a:xfrm>
            <a:off x="4555066" y="4321754"/>
            <a:ext cx="1714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rdelay-cli abort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8019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96</Words>
  <Application>Microsoft Office PowerPoint</Application>
  <PresentationFormat>宽屏</PresentationFormat>
  <Paragraphs>38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a</cp:lastModifiedBy>
  <cp:revision>25</cp:revision>
  <dcterms:created xsi:type="dcterms:W3CDTF">2019-09-09T01:26:02Z</dcterms:created>
  <dcterms:modified xsi:type="dcterms:W3CDTF">2019-09-15T02:51:47Z</dcterms:modified>
</cp:coreProperties>
</file>