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>
                <a:solidFill>
                  <a:srgbClr val="004C99"/>
                </a:solidFill>
                <a:latin typeface="微软雅黑"/>
              </a:defRPr>
            </a:pPr>
            <a:r>
              <a:t>黎曼积分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>
                <a:solidFill>
                  <a:srgbClr val="595959"/>
                </a:solidFill>
                <a:latin typeface="微软雅黑"/>
              </a:defRPr>
            </a:pPr>
            <a:r>
              <a:t>数学课程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4C99"/>
                </a:solidFill>
                <a:latin typeface="微软雅黑"/>
              </a:defRPr>
            </a:pPr>
            <a:r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  <a:latin typeface="微软雅黑"/>
              </a:defRPr>
            </a:pPr>
            <a:r>
              <a:t>Failed to generate 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