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3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53" r:id="rId25"/>
    <p:sldId id="293" r:id="rId26"/>
    <p:sldId id="337" r:id="rId27"/>
    <p:sldId id="278" r:id="rId28"/>
    <p:sldId id="355" r:id="rId29"/>
    <p:sldId id="356" r:id="rId30"/>
    <p:sldId id="336" r:id="rId31"/>
    <p:sldId id="284" r:id="rId32"/>
    <p:sldId id="357" r:id="rId33"/>
    <p:sldId id="358" r:id="rId34"/>
    <p:sldId id="335" r:id="rId35"/>
    <p:sldId id="305" r:id="rId36"/>
    <p:sldId id="289" r:id="rId37"/>
    <p:sldId id="333" r:id="rId38"/>
    <p:sldId id="291" r:id="rId39"/>
    <p:sldId id="367" r:id="rId40"/>
    <p:sldId id="307" r:id="rId41"/>
    <p:sldId id="313" r:id="rId42"/>
    <p:sldId id="30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2" r:id="rId52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1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50000" autoAdjust="0"/>
  </p:normalViewPr>
  <p:slideViewPr>
    <p:cSldViewPr showGuides="1">
      <p:cViewPr varScale="1">
        <p:scale>
          <a:sx n="119" d="100"/>
          <a:sy n="119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5:30.076" idx="6">
    <p:pos x="10" y="10"/>
    <p:text>false negative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2979B-5C61-4C79-B9CB-D7742768E99C}" type="doc">
      <dgm:prSet loTypeId="urn:microsoft.com/office/officeart/2005/8/layout/chevron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0BF7EE-7DDA-4E7B-8D1E-024F593D63F1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2629081B-F522-45F5-8912-CB01566A6E72}" type="parTrans" cxnId="{620327DF-B7DE-4242-B3A8-1B2FCCC1BA65}">
      <dgm:prSet/>
      <dgm:spPr/>
      <dgm:t>
        <a:bodyPr/>
        <a:lstStyle/>
        <a:p>
          <a:endParaRPr lang="en-US"/>
        </a:p>
      </dgm:t>
    </dgm:pt>
    <dgm:pt modelId="{7B679A58-3BDB-4467-9EA9-41A989C92319}" type="sibTrans" cxnId="{620327DF-B7DE-4242-B3A8-1B2FCCC1BA65}">
      <dgm:prSet/>
      <dgm:spPr/>
      <dgm:t>
        <a:bodyPr/>
        <a:lstStyle/>
        <a:p>
          <a:endParaRPr lang="en-US"/>
        </a:p>
      </dgm:t>
    </dgm:pt>
    <dgm:pt modelId="{0CCE5AD2-61DC-41A6-9B0F-32D738E1EE00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2E82410A-3BFC-4A14-BDF6-25BA38E2B853}" type="parTrans" cxnId="{9ACB8F3B-D1C9-413F-8B2F-73500D74470D}">
      <dgm:prSet/>
      <dgm:spPr/>
      <dgm:t>
        <a:bodyPr/>
        <a:lstStyle/>
        <a:p>
          <a:endParaRPr lang="en-US"/>
        </a:p>
      </dgm:t>
    </dgm:pt>
    <dgm:pt modelId="{86305B89-9F18-43CD-BACC-3191D195676D}" type="sibTrans" cxnId="{9ACB8F3B-D1C9-413F-8B2F-73500D74470D}">
      <dgm:prSet/>
      <dgm:spPr/>
      <dgm:t>
        <a:bodyPr/>
        <a:lstStyle/>
        <a:p>
          <a:endParaRPr lang="en-US"/>
        </a:p>
      </dgm:t>
    </dgm:pt>
    <dgm:pt modelId="{38382313-0EA2-4C90-989F-2DE69F55C4BD}">
      <dgm:prSet phldrT="[Text]"/>
      <dgm:spPr/>
      <dgm:t>
        <a:bodyPr/>
        <a:lstStyle/>
        <a:p>
          <a:r>
            <a:rPr lang="en-US" dirty="0"/>
            <a:t>SNR</a:t>
          </a:r>
        </a:p>
      </dgm:t>
    </dgm:pt>
    <dgm:pt modelId="{5846A2D4-7925-4581-828D-F002237A0154}" type="parTrans" cxnId="{5C154914-FC4F-4C58-9C64-0D995B932C76}">
      <dgm:prSet/>
      <dgm:spPr/>
      <dgm:t>
        <a:bodyPr/>
        <a:lstStyle/>
        <a:p>
          <a:endParaRPr lang="en-US"/>
        </a:p>
      </dgm:t>
    </dgm:pt>
    <dgm:pt modelId="{86318F2E-2A15-45E9-AB35-D5F38718D00C}" type="sibTrans" cxnId="{5C154914-FC4F-4C58-9C64-0D995B932C76}">
      <dgm:prSet/>
      <dgm:spPr/>
      <dgm:t>
        <a:bodyPr/>
        <a:lstStyle/>
        <a:p>
          <a:endParaRPr lang="en-US"/>
        </a:p>
      </dgm:t>
    </dgm:pt>
    <dgm:pt modelId="{E7CFBD75-B701-47FE-8C58-754179825C67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F31AFD7D-63C0-4B26-AE15-7634094EA84C}" type="parTrans" cxnId="{F01AE35C-AA98-4D04-A4B4-D6619441D7C3}">
      <dgm:prSet/>
      <dgm:spPr/>
      <dgm:t>
        <a:bodyPr/>
        <a:lstStyle/>
        <a:p>
          <a:endParaRPr lang="en-US"/>
        </a:p>
      </dgm:t>
    </dgm:pt>
    <dgm:pt modelId="{4A9E4D86-25E2-4BAF-98CC-ECF52C89FAC6}" type="sibTrans" cxnId="{F01AE35C-AA98-4D04-A4B4-D6619441D7C3}">
      <dgm:prSet/>
      <dgm:spPr/>
      <dgm:t>
        <a:bodyPr/>
        <a:lstStyle/>
        <a:p>
          <a:endParaRPr lang="en-US"/>
        </a:p>
      </dgm:t>
    </dgm:pt>
    <dgm:pt modelId="{C8C1595D-BE67-4C4A-B83E-DAAA4CE51238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01F7E243-2C0A-4AE1-9979-5C28569B7596}" type="parTrans" cxnId="{B3452A6F-D59D-4223-99B3-37FF265221EB}">
      <dgm:prSet/>
      <dgm:spPr/>
      <dgm:t>
        <a:bodyPr/>
        <a:lstStyle/>
        <a:p>
          <a:endParaRPr lang="en-US"/>
        </a:p>
      </dgm:t>
    </dgm:pt>
    <dgm:pt modelId="{DC0CB1B9-6646-4834-B220-990F19D2612B}" type="sibTrans" cxnId="{B3452A6F-D59D-4223-99B3-37FF265221EB}">
      <dgm:prSet/>
      <dgm:spPr/>
      <dgm:t>
        <a:bodyPr/>
        <a:lstStyle/>
        <a:p>
          <a:endParaRPr lang="en-US"/>
        </a:p>
      </dgm:t>
    </dgm:pt>
    <dgm:pt modelId="{9E1B5DE7-B8D9-4907-BE8A-35E2A4BA3584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BB94109E-8A8E-4C4E-A6BE-E3A9079B9460}" type="parTrans" cxnId="{8146623B-55F6-4658-BB87-3CEE60CA35A0}">
      <dgm:prSet/>
      <dgm:spPr/>
      <dgm:t>
        <a:bodyPr/>
        <a:lstStyle/>
        <a:p>
          <a:endParaRPr lang="en-US"/>
        </a:p>
      </dgm:t>
    </dgm:pt>
    <dgm:pt modelId="{5B15C5EF-84EB-45D3-A3C0-D11EE76A13B4}" type="sibTrans" cxnId="{8146623B-55F6-4658-BB87-3CEE60CA35A0}">
      <dgm:prSet/>
      <dgm:spPr/>
      <dgm:t>
        <a:bodyPr/>
        <a:lstStyle/>
        <a:p>
          <a:endParaRPr lang="en-US"/>
        </a:p>
      </dgm:t>
    </dgm:pt>
    <dgm:pt modelId="{86BC410A-C116-40E0-B4E2-11DE4AA65FA4}">
      <dgm:prSet phldrT="[Text]"/>
      <dgm:spPr/>
      <dgm:t>
        <a:bodyPr/>
        <a:lstStyle/>
        <a:p>
          <a:r>
            <a:rPr lang="en-US" dirty="0"/>
            <a:t>Dimension</a:t>
          </a:r>
        </a:p>
      </dgm:t>
    </dgm:pt>
    <dgm:pt modelId="{36D374DB-4B6B-4CCB-BFC4-88F431737722}" type="parTrans" cxnId="{DD6CDA72-BCDD-40F2-98A9-6C10AE78C2BD}">
      <dgm:prSet/>
      <dgm:spPr/>
      <dgm:t>
        <a:bodyPr/>
        <a:lstStyle/>
        <a:p>
          <a:endParaRPr lang="en-US"/>
        </a:p>
      </dgm:t>
    </dgm:pt>
    <dgm:pt modelId="{2CF913C7-593B-499D-8A62-EFCC2BC898BC}" type="sibTrans" cxnId="{DD6CDA72-BCDD-40F2-98A9-6C10AE78C2BD}">
      <dgm:prSet/>
      <dgm:spPr/>
      <dgm:t>
        <a:bodyPr/>
        <a:lstStyle/>
        <a:p>
          <a:endParaRPr lang="en-US"/>
        </a:p>
      </dgm:t>
    </dgm:pt>
    <dgm:pt modelId="{3E8DD688-99F4-42B7-ADCD-929F3AD1A95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10A37DFD-D802-475D-9D3D-A5ED450E89D4}" type="parTrans" cxnId="{5DC840DC-CADE-4247-8FF2-08EF995FCEB3}">
      <dgm:prSet/>
      <dgm:spPr/>
      <dgm:t>
        <a:bodyPr/>
        <a:lstStyle/>
        <a:p>
          <a:endParaRPr lang="en-US"/>
        </a:p>
      </dgm:t>
    </dgm:pt>
    <dgm:pt modelId="{F8DCA085-A7EE-4ACE-92C7-A45CECAE0CC0}" type="sibTrans" cxnId="{5DC840DC-CADE-4247-8FF2-08EF995FCEB3}">
      <dgm:prSet/>
      <dgm:spPr/>
      <dgm:t>
        <a:bodyPr/>
        <a:lstStyle/>
        <a:p>
          <a:endParaRPr lang="en-US"/>
        </a:p>
      </dgm:t>
    </dgm:pt>
    <dgm:pt modelId="{EA96D2DC-CA3D-46B3-96DE-A30E5C5FB2F1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AEFF3977-8565-42F7-8679-7E0AA8DCD8DA}" type="parTrans" cxnId="{5AF09A3D-11C6-4161-BE33-53CD09813DBF}">
      <dgm:prSet/>
      <dgm:spPr/>
      <dgm:t>
        <a:bodyPr/>
        <a:lstStyle/>
        <a:p>
          <a:endParaRPr lang="en-US"/>
        </a:p>
      </dgm:t>
    </dgm:pt>
    <dgm:pt modelId="{17F5046D-1512-4DCC-9FD1-3957D2730003}" type="sibTrans" cxnId="{5AF09A3D-11C6-4161-BE33-53CD09813DBF}">
      <dgm:prSet/>
      <dgm:spPr/>
      <dgm:t>
        <a:bodyPr/>
        <a:lstStyle/>
        <a:p>
          <a:endParaRPr lang="en-US"/>
        </a:p>
      </dgm:t>
    </dgm:pt>
    <dgm:pt modelId="{5C0C6CD0-ABB1-4223-A011-B3E6C00F2159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6D5F0C9F-BF27-4B28-A50D-A641E7B01B2C}" type="parTrans" cxnId="{9CAF74A6-E39C-4EC2-AEA6-346421338C86}">
      <dgm:prSet/>
      <dgm:spPr/>
      <dgm:t>
        <a:bodyPr/>
        <a:lstStyle/>
        <a:p>
          <a:endParaRPr lang="en-US"/>
        </a:p>
      </dgm:t>
    </dgm:pt>
    <dgm:pt modelId="{B6B71650-1D1F-4F76-8E07-1F29FFAA3469}" type="sibTrans" cxnId="{9CAF74A6-E39C-4EC2-AEA6-346421338C86}">
      <dgm:prSet/>
      <dgm:spPr/>
      <dgm:t>
        <a:bodyPr/>
        <a:lstStyle/>
        <a:p>
          <a:endParaRPr lang="en-US"/>
        </a:p>
      </dgm:t>
    </dgm:pt>
    <dgm:pt modelId="{D95598EA-A9D5-4B16-93C0-2C73746E18EC}">
      <dgm:prSet phldrT="[Text]"/>
      <dgm:spPr/>
      <dgm:t>
        <a:bodyPr/>
        <a:lstStyle/>
        <a:p>
          <a:r>
            <a:rPr lang="en-US" dirty="0"/>
            <a:t>SNP</a:t>
          </a:r>
        </a:p>
      </dgm:t>
    </dgm:pt>
    <dgm:pt modelId="{7200C661-3112-42FA-AD2B-BFD5998A92FC}" type="parTrans" cxnId="{EDF6DCDB-181B-4494-987A-4F99DB8C3760}">
      <dgm:prSet/>
      <dgm:spPr/>
      <dgm:t>
        <a:bodyPr/>
        <a:lstStyle/>
        <a:p>
          <a:endParaRPr lang="en-US"/>
        </a:p>
      </dgm:t>
    </dgm:pt>
    <dgm:pt modelId="{04C87DA4-B0DA-4DB2-BBA0-BE8DC30F0D46}" type="sibTrans" cxnId="{EDF6DCDB-181B-4494-987A-4F99DB8C3760}">
      <dgm:prSet/>
      <dgm:spPr/>
      <dgm:t>
        <a:bodyPr/>
        <a:lstStyle/>
        <a:p>
          <a:endParaRPr lang="en-US"/>
        </a:p>
      </dgm:t>
    </dgm:pt>
    <dgm:pt modelId="{AF488DDA-5F7C-4533-B568-2FA2E448735E}">
      <dgm:prSet phldrT="[Text]"/>
      <dgm:spPr/>
      <dgm:t>
        <a:bodyPr/>
        <a:lstStyle/>
        <a:p>
          <a:r>
            <a:rPr lang="en-US" dirty="0"/>
            <a:t>Proportion</a:t>
          </a:r>
        </a:p>
      </dgm:t>
    </dgm:pt>
    <dgm:pt modelId="{50D97B6A-CF45-4CAA-BA59-2FA53BBF27EE}" type="parTrans" cxnId="{F999CACD-D8C3-4962-8AC4-BFFCF758C656}">
      <dgm:prSet/>
      <dgm:spPr/>
      <dgm:t>
        <a:bodyPr/>
        <a:lstStyle/>
        <a:p>
          <a:endParaRPr lang="en-US"/>
        </a:p>
      </dgm:t>
    </dgm:pt>
    <dgm:pt modelId="{1C961E97-7CDC-4A7B-B014-B4C8AB201F7E}" type="sibTrans" cxnId="{F999CACD-D8C3-4962-8AC4-BFFCF758C656}">
      <dgm:prSet/>
      <dgm:spPr/>
      <dgm:t>
        <a:bodyPr/>
        <a:lstStyle/>
        <a:p>
          <a:endParaRPr lang="en-US"/>
        </a:p>
      </dgm:t>
    </dgm:pt>
    <dgm:pt modelId="{B450257E-742D-44B4-8049-AE063E9EF94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DBFD4CA1-7383-4408-A0AB-D3F7F2F65B6B}" type="parTrans" cxnId="{21615DC5-6DAB-4140-BE9E-C068C3E4F695}">
      <dgm:prSet/>
      <dgm:spPr/>
      <dgm:t>
        <a:bodyPr/>
        <a:lstStyle/>
        <a:p>
          <a:endParaRPr lang="en-US"/>
        </a:p>
      </dgm:t>
    </dgm:pt>
    <dgm:pt modelId="{A91813BB-A90C-4D38-9771-013B4C5E15B3}" type="sibTrans" cxnId="{21615DC5-6DAB-4140-BE9E-C068C3E4F695}">
      <dgm:prSet/>
      <dgm:spPr/>
      <dgm:t>
        <a:bodyPr/>
        <a:lstStyle/>
        <a:p>
          <a:endParaRPr lang="en-US"/>
        </a:p>
      </dgm:t>
    </dgm:pt>
    <dgm:pt modelId="{97630EBA-C60C-4354-9175-FC9FD9541489}">
      <dgm:prSet/>
      <dgm:spPr/>
      <dgm:t>
        <a:bodyPr/>
        <a:lstStyle/>
        <a:p>
          <a:r>
            <a:rPr lang="en-US"/>
            <a:t>Fixed number of genes: 100</a:t>
          </a:r>
        </a:p>
      </dgm:t>
    </dgm:pt>
    <dgm:pt modelId="{DD2F3B4D-8513-4BD1-9629-2F5F99567BDC}" type="parTrans" cxnId="{01EF0D5F-3767-47EB-BEE7-E375B22107B0}">
      <dgm:prSet/>
      <dgm:spPr/>
      <dgm:t>
        <a:bodyPr/>
        <a:lstStyle/>
        <a:p>
          <a:endParaRPr lang="en-US"/>
        </a:p>
      </dgm:t>
    </dgm:pt>
    <dgm:pt modelId="{96898EF0-0C33-4C38-A7D0-F06EDAB58126}" type="sibTrans" cxnId="{01EF0D5F-3767-47EB-BEE7-E375B22107B0}">
      <dgm:prSet/>
      <dgm:spPr/>
      <dgm:t>
        <a:bodyPr/>
        <a:lstStyle/>
        <a:p>
          <a:endParaRPr lang="en-US"/>
        </a:p>
      </dgm:t>
    </dgm:pt>
    <dgm:pt modelId="{D6A4D214-E874-4166-A197-D717BC934187}">
      <dgm:prSet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6B29DF65-06AF-4CAD-9B21-A8714A7E1A73}" type="parTrans" cxnId="{5F41262B-A515-4411-BA4C-D07D4C3CC5AF}">
      <dgm:prSet/>
      <dgm:spPr/>
      <dgm:t>
        <a:bodyPr/>
        <a:lstStyle/>
        <a:p>
          <a:endParaRPr lang="en-US"/>
        </a:p>
      </dgm:t>
    </dgm:pt>
    <dgm:pt modelId="{FB1BBF3A-FCC8-4D0C-9572-A40C56C4C718}" type="sibTrans" cxnId="{5F41262B-A515-4411-BA4C-D07D4C3CC5AF}">
      <dgm:prSet/>
      <dgm:spPr/>
      <dgm:t>
        <a:bodyPr/>
        <a:lstStyle/>
        <a:p>
          <a:endParaRPr lang="en-US"/>
        </a:p>
      </dgm:t>
    </dgm:pt>
    <dgm:pt modelId="{CBE5605E-8751-4042-B09E-3D2AF9BB53EE}">
      <dgm:prSet/>
      <dgm:spPr/>
      <dgm:t>
        <a:bodyPr/>
        <a:lstStyle/>
        <a:p>
          <a:r>
            <a:rPr lang="en-US" dirty="0"/>
            <a:t>Fixed SNR=10</a:t>
          </a:r>
        </a:p>
      </dgm:t>
    </dgm:pt>
    <dgm:pt modelId="{8F5BE460-7959-4122-B232-654EC686E9B9}" type="parTrans" cxnId="{165FA0E7-97B6-416A-AC79-DADA3911804D}">
      <dgm:prSet/>
      <dgm:spPr/>
      <dgm:t>
        <a:bodyPr/>
        <a:lstStyle/>
        <a:p>
          <a:endParaRPr lang="en-US"/>
        </a:p>
      </dgm:t>
    </dgm:pt>
    <dgm:pt modelId="{0FE11BC4-FBA7-42B0-A70E-97138CDD0F9A}" type="sibTrans" cxnId="{165FA0E7-97B6-416A-AC79-DADA3911804D}">
      <dgm:prSet/>
      <dgm:spPr/>
      <dgm:t>
        <a:bodyPr/>
        <a:lstStyle/>
        <a:p>
          <a:endParaRPr lang="en-US"/>
        </a:p>
      </dgm:t>
    </dgm:pt>
    <dgm:pt modelId="{10F3906F-CFD0-400B-9C48-9CF17B0B8C1A}" type="pres">
      <dgm:prSet presAssocID="{33B2979B-5C61-4C79-B9CB-D7742768E99C}" presName="linearFlow" presStyleCnt="0">
        <dgm:presLayoutVars>
          <dgm:dir/>
          <dgm:animLvl val="lvl"/>
          <dgm:resizeHandles val="exact"/>
        </dgm:presLayoutVars>
      </dgm:prSet>
      <dgm:spPr/>
    </dgm:pt>
    <dgm:pt modelId="{EB78651D-F937-4BE7-8A13-5DEDD560F0B3}" type="pres">
      <dgm:prSet presAssocID="{AF488DDA-5F7C-4533-B568-2FA2E448735E}" presName="composite" presStyleCnt="0"/>
      <dgm:spPr/>
    </dgm:pt>
    <dgm:pt modelId="{C5C7F22F-E87C-450F-9E48-B3228B48C98A}" type="pres">
      <dgm:prSet presAssocID="{AF488DDA-5F7C-4533-B568-2FA2E448735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812A383-0D98-4594-85E0-EAA50CB0BD7C}" type="pres">
      <dgm:prSet presAssocID="{AF488DDA-5F7C-4533-B568-2FA2E448735E}" presName="descendantText" presStyleLbl="alignAcc1" presStyleIdx="0" presStyleCnt="4">
        <dgm:presLayoutVars>
          <dgm:bulletEnabled val="1"/>
        </dgm:presLayoutVars>
      </dgm:prSet>
      <dgm:spPr/>
    </dgm:pt>
    <dgm:pt modelId="{930B3658-10E1-445C-B6D1-51A791D92588}" type="pres">
      <dgm:prSet presAssocID="{1C961E97-7CDC-4A7B-B014-B4C8AB201F7E}" presName="sp" presStyleCnt="0"/>
      <dgm:spPr/>
    </dgm:pt>
    <dgm:pt modelId="{AD1A1630-456C-4A81-8C8A-5E5B27BE542C}" type="pres">
      <dgm:prSet presAssocID="{38382313-0EA2-4C90-989F-2DE69F55C4BD}" presName="composite" presStyleCnt="0"/>
      <dgm:spPr/>
    </dgm:pt>
    <dgm:pt modelId="{3EA0871E-3D2E-4761-9CBA-F42C2B17AF35}" type="pres">
      <dgm:prSet presAssocID="{38382313-0EA2-4C90-989F-2DE69F55C4B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698090B-1B75-477E-866A-F0C87B4A002C}" type="pres">
      <dgm:prSet presAssocID="{38382313-0EA2-4C90-989F-2DE69F55C4BD}" presName="descendantText" presStyleLbl="alignAcc1" presStyleIdx="1" presStyleCnt="4">
        <dgm:presLayoutVars>
          <dgm:bulletEnabled val="1"/>
        </dgm:presLayoutVars>
      </dgm:prSet>
      <dgm:spPr/>
    </dgm:pt>
    <dgm:pt modelId="{2581BF29-2C22-4E17-9CB2-E389F505FA1E}" type="pres">
      <dgm:prSet presAssocID="{86318F2E-2A15-45E9-AB35-D5F38718D00C}" presName="sp" presStyleCnt="0"/>
      <dgm:spPr/>
    </dgm:pt>
    <dgm:pt modelId="{8916AECD-B121-4EB3-8BFC-35BCAB80A83E}" type="pres">
      <dgm:prSet presAssocID="{86BC410A-C116-40E0-B4E2-11DE4AA65FA4}" presName="composite" presStyleCnt="0"/>
      <dgm:spPr/>
    </dgm:pt>
    <dgm:pt modelId="{DF671F1B-CF18-41D2-8ED0-CBA032F94BC7}" type="pres">
      <dgm:prSet presAssocID="{86BC410A-C116-40E0-B4E2-11DE4AA65F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3BD3A2B-4F01-4EB4-AAD6-0A000A9A5E9B}" type="pres">
      <dgm:prSet presAssocID="{86BC410A-C116-40E0-B4E2-11DE4AA65FA4}" presName="descendantText" presStyleLbl="alignAcc1" presStyleIdx="2" presStyleCnt="4">
        <dgm:presLayoutVars>
          <dgm:bulletEnabled val="1"/>
        </dgm:presLayoutVars>
      </dgm:prSet>
      <dgm:spPr/>
    </dgm:pt>
    <dgm:pt modelId="{745031E2-26D5-40F0-BDB1-160335FF5D50}" type="pres">
      <dgm:prSet presAssocID="{2CF913C7-593B-499D-8A62-EFCC2BC898BC}" presName="sp" presStyleCnt="0"/>
      <dgm:spPr/>
    </dgm:pt>
    <dgm:pt modelId="{D3A67B72-BB52-4900-B210-CC907B24B10F}" type="pres">
      <dgm:prSet presAssocID="{D95598EA-A9D5-4B16-93C0-2C73746E18EC}" presName="composite" presStyleCnt="0"/>
      <dgm:spPr/>
    </dgm:pt>
    <dgm:pt modelId="{CAC3FFF9-0328-488B-9D9E-F65CCBF37272}" type="pres">
      <dgm:prSet presAssocID="{D95598EA-A9D5-4B16-93C0-2C73746E18E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C00211F-5D98-4275-B662-6F596E5E0752}" type="pres">
      <dgm:prSet presAssocID="{D95598EA-A9D5-4B16-93C0-2C73746E18E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975CF0B-C6F9-48FB-807E-94D6AF2BAB6F}" type="presOf" srcId="{0CCE5AD2-61DC-41A6-9B0F-32D738E1EE00}" destId="{A812A383-0D98-4594-85E0-EAA50CB0BD7C}" srcOrd="0" destOrd="1" presId="urn:microsoft.com/office/officeart/2005/8/layout/chevron2"/>
    <dgm:cxn modelId="{4E94D40E-BC09-41C0-AB76-1975E00940B4}" type="presOf" srcId="{AF488DDA-5F7C-4533-B568-2FA2E448735E}" destId="{C5C7F22F-E87C-450F-9E48-B3228B48C98A}" srcOrd="0" destOrd="0" presId="urn:microsoft.com/office/officeart/2005/8/layout/chevron2"/>
    <dgm:cxn modelId="{3482F50E-624D-438C-8265-DFCD60277910}" type="presOf" srcId="{D95598EA-A9D5-4B16-93C0-2C73746E18EC}" destId="{CAC3FFF9-0328-488B-9D9E-F65CCBF37272}" srcOrd="0" destOrd="0" presId="urn:microsoft.com/office/officeart/2005/8/layout/chevron2"/>
    <dgm:cxn modelId="{5C154914-FC4F-4C58-9C64-0D995B932C76}" srcId="{33B2979B-5C61-4C79-B9CB-D7742768E99C}" destId="{38382313-0EA2-4C90-989F-2DE69F55C4BD}" srcOrd="1" destOrd="0" parTransId="{5846A2D4-7925-4581-828D-F002237A0154}" sibTransId="{86318F2E-2A15-45E9-AB35-D5F38718D00C}"/>
    <dgm:cxn modelId="{BA3E102A-C368-4096-9068-D0DFA78FD250}" type="presOf" srcId="{9E1B5DE7-B8D9-4907-BE8A-35E2A4BA3584}" destId="{A812A383-0D98-4594-85E0-EAA50CB0BD7C}" srcOrd="0" destOrd="2" presId="urn:microsoft.com/office/officeart/2005/8/layout/chevron2"/>
    <dgm:cxn modelId="{5F41262B-A515-4411-BA4C-D07D4C3CC5AF}" srcId="{D95598EA-A9D5-4B16-93C0-2C73746E18EC}" destId="{D6A4D214-E874-4166-A197-D717BC934187}" srcOrd="1" destOrd="0" parTransId="{6B29DF65-06AF-4CAD-9B21-A8714A7E1A73}" sibTransId="{FB1BBF3A-FCC8-4D0C-9572-A40C56C4C718}"/>
    <dgm:cxn modelId="{8146623B-55F6-4658-BB87-3CEE60CA35A0}" srcId="{AF488DDA-5F7C-4533-B568-2FA2E448735E}" destId="{9E1B5DE7-B8D9-4907-BE8A-35E2A4BA3584}" srcOrd="2" destOrd="0" parTransId="{BB94109E-8A8E-4C4E-A6BE-E3A9079B9460}" sibTransId="{5B15C5EF-84EB-45D3-A3C0-D11EE76A13B4}"/>
    <dgm:cxn modelId="{9ACB8F3B-D1C9-413F-8B2F-73500D74470D}" srcId="{AF488DDA-5F7C-4533-B568-2FA2E448735E}" destId="{0CCE5AD2-61DC-41A6-9B0F-32D738E1EE00}" srcOrd="1" destOrd="0" parTransId="{2E82410A-3BFC-4A14-BDF6-25BA38E2B853}" sibTransId="{86305B89-9F18-43CD-BACC-3191D195676D}"/>
    <dgm:cxn modelId="{5AF09A3D-11C6-4161-BE33-53CD09813DBF}" srcId="{86BC410A-C116-40E0-B4E2-11DE4AA65FA4}" destId="{EA96D2DC-CA3D-46B3-96DE-A30E5C5FB2F1}" srcOrd="1" destOrd="0" parTransId="{AEFF3977-8565-42F7-8679-7E0AA8DCD8DA}" sibTransId="{17F5046D-1512-4DCC-9FD1-3957D2730003}"/>
    <dgm:cxn modelId="{B458A93E-55E4-4006-94F1-C29302039561}" type="presOf" srcId="{CBE5605E-8751-4042-B09E-3D2AF9BB53EE}" destId="{4C00211F-5D98-4275-B662-6F596E5E0752}" srcOrd="0" destOrd="2" presId="urn:microsoft.com/office/officeart/2005/8/layout/chevron2"/>
    <dgm:cxn modelId="{F01AE35C-AA98-4D04-A4B4-D6619441D7C3}" srcId="{38382313-0EA2-4C90-989F-2DE69F55C4BD}" destId="{E7CFBD75-B701-47FE-8C58-754179825C67}" srcOrd="0" destOrd="0" parTransId="{F31AFD7D-63C0-4B26-AE15-7634094EA84C}" sibTransId="{4A9E4D86-25E2-4BAF-98CC-ECF52C89FAC6}"/>
    <dgm:cxn modelId="{01EF0D5F-3767-47EB-BEE7-E375B22107B0}" srcId="{D95598EA-A9D5-4B16-93C0-2C73746E18EC}" destId="{97630EBA-C60C-4354-9175-FC9FD9541489}" srcOrd="0" destOrd="0" parTransId="{DD2F3B4D-8513-4BD1-9629-2F5F99567BDC}" sibTransId="{96898EF0-0C33-4C38-A7D0-F06EDAB58126}"/>
    <dgm:cxn modelId="{9346AD5F-90BA-42F9-8E2D-F67BEF7579A8}" type="presOf" srcId="{E7CFBD75-B701-47FE-8C58-754179825C67}" destId="{5698090B-1B75-477E-866A-F0C87B4A002C}" srcOrd="0" destOrd="0" presId="urn:microsoft.com/office/officeart/2005/8/layout/chevron2"/>
    <dgm:cxn modelId="{2CF43067-2A39-4672-9D64-C09E511C8168}" type="presOf" srcId="{D6A4D214-E874-4166-A197-D717BC934187}" destId="{4C00211F-5D98-4275-B662-6F596E5E0752}" srcOrd="0" destOrd="1" presId="urn:microsoft.com/office/officeart/2005/8/layout/chevron2"/>
    <dgm:cxn modelId="{B3452A6F-D59D-4223-99B3-37FF265221EB}" srcId="{38382313-0EA2-4C90-989F-2DE69F55C4BD}" destId="{C8C1595D-BE67-4C4A-B83E-DAAA4CE51238}" srcOrd="2" destOrd="0" parTransId="{01F7E243-2C0A-4AE1-9979-5C28569B7596}" sibTransId="{DC0CB1B9-6646-4834-B220-990F19D2612B}"/>
    <dgm:cxn modelId="{CBC2EE71-1EF7-4FB9-B76A-6EDB805AA1E3}" type="presOf" srcId="{5C0C6CD0-ABB1-4223-A011-B3E6C00F2159}" destId="{D3BD3A2B-4F01-4EB4-AAD6-0A000A9A5E9B}" srcOrd="0" destOrd="2" presId="urn:microsoft.com/office/officeart/2005/8/layout/chevron2"/>
    <dgm:cxn modelId="{DD6CDA72-BCDD-40F2-98A9-6C10AE78C2BD}" srcId="{33B2979B-5C61-4C79-B9CB-D7742768E99C}" destId="{86BC410A-C116-40E0-B4E2-11DE4AA65FA4}" srcOrd="2" destOrd="0" parTransId="{36D374DB-4B6B-4CCB-BFC4-88F431737722}" sibTransId="{2CF913C7-593B-499D-8A62-EFCC2BC898BC}"/>
    <dgm:cxn modelId="{3106B154-B06D-4AAD-AAFE-F6D8D1A899E3}" type="presOf" srcId="{86BC410A-C116-40E0-B4E2-11DE4AA65FA4}" destId="{DF671F1B-CF18-41D2-8ED0-CBA032F94BC7}" srcOrd="0" destOrd="0" presId="urn:microsoft.com/office/officeart/2005/8/layout/chevron2"/>
    <dgm:cxn modelId="{4B89EB74-835D-48AE-A061-4B60828F321C}" type="presOf" srcId="{B450257E-742D-44B4-8049-AE063E9EF942}" destId="{5698090B-1B75-477E-866A-F0C87B4A002C}" srcOrd="0" destOrd="1" presId="urn:microsoft.com/office/officeart/2005/8/layout/chevron2"/>
    <dgm:cxn modelId="{B934CD8E-7B33-448B-9CDA-FB31E7F3635D}" type="presOf" srcId="{C8C1595D-BE67-4C4A-B83E-DAAA4CE51238}" destId="{5698090B-1B75-477E-866A-F0C87B4A002C}" srcOrd="0" destOrd="2" presId="urn:microsoft.com/office/officeart/2005/8/layout/chevron2"/>
    <dgm:cxn modelId="{AD784992-98B5-427D-8CD3-D4763190BB3D}" type="presOf" srcId="{3E8DD688-99F4-42B7-ADCD-929F3AD1A952}" destId="{D3BD3A2B-4F01-4EB4-AAD6-0A000A9A5E9B}" srcOrd="0" destOrd="0" presId="urn:microsoft.com/office/officeart/2005/8/layout/chevron2"/>
    <dgm:cxn modelId="{2D9852A0-C90B-4540-A24D-17E4ED330871}" type="presOf" srcId="{38382313-0EA2-4C90-989F-2DE69F55C4BD}" destId="{3EA0871E-3D2E-4761-9CBA-F42C2B17AF35}" srcOrd="0" destOrd="0" presId="urn:microsoft.com/office/officeart/2005/8/layout/chevron2"/>
    <dgm:cxn modelId="{9CAF74A6-E39C-4EC2-AEA6-346421338C86}" srcId="{86BC410A-C116-40E0-B4E2-11DE4AA65FA4}" destId="{5C0C6CD0-ABB1-4223-A011-B3E6C00F2159}" srcOrd="2" destOrd="0" parTransId="{6D5F0C9F-BF27-4B28-A50D-A641E7B01B2C}" sibTransId="{B6B71650-1D1F-4F76-8E07-1F29FFAA3469}"/>
    <dgm:cxn modelId="{043E79B6-8105-4DC1-98FC-A46ADF24EFFD}" type="presOf" srcId="{BA0BF7EE-7DDA-4E7B-8D1E-024F593D63F1}" destId="{A812A383-0D98-4594-85E0-EAA50CB0BD7C}" srcOrd="0" destOrd="0" presId="urn:microsoft.com/office/officeart/2005/8/layout/chevron2"/>
    <dgm:cxn modelId="{21615DC5-6DAB-4140-BE9E-C068C3E4F695}" srcId="{38382313-0EA2-4C90-989F-2DE69F55C4BD}" destId="{B450257E-742D-44B4-8049-AE063E9EF942}" srcOrd="1" destOrd="0" parTransId="{DBFD4CA1-7383-4408-A0AB-D3F7F2F65B6B}" sibTransId="{A91813BB-A90C-4D38-9771-013B4C5E15B3}"/>
    <dgm:cxn modelId="{2CB9ACC8-CB47-4C6D-A59E-C1658978D50C}" type="presOf" srcId="{33B2979B-5C61-4C79-B9CB-D7742768E99C}" destId="{10F3906F-CFD0-400B-9C48-9CF17B0B8C1A}" srcOrd="0" destOrd="0" presId="urn:microsoft.com/office/officeart/2005/8/layout/chevron2"/>
    <dgm:cxn modelId="{F999CACD-D8C3-4962-8AC4-BFFCF758C656}" srcId="{33B2979B-5C61-4C79-B9CB-D7742768E99C}" destId="{AF488DDA-5F7C-4533-B568-2FA2E448735E}" srcOrd="0" destOrd="0" parTransId="{50D97B6A-CF45-4CAA-BA59-2FA53BBF27EE}" sibTransId="{1C961E97-7CDC-4A7B-B014-B4C8AB201F7E}"/>
    <dgm:cxn modelId="{EDF6DCDB-181B-4494-987A-4F99DB8C3760}" srcId="{33B2979B-5C61-4C79-B9CB-D7742768E99C}" destId="{D95598EA-A9D5-4B16-93C0-2C73746E18EC}" srcOrd="3" destOrd="0" parTransId="{7200C661-3112-42FA-AD2B-BFD5998A92FC}" sibTransId="{04C87DA4-B0DA-4DB2-BBA0-BE8DC30F0D46}"/>
    <dgm:cxn modelId="{5DC840DC-CADE-4247-8FF2-08EF995FCEB3}" srcId="{86BC410A-C116-40E0-B4E2-11DE4AA65FA4}" destId="{3E8DD688-99F4-42B7-ADCD-929F3AD1A952}" srcOrd="0" destOrd="0" parTransId="{10A37DFD-D802-475D-9D3D-A5ED450E89D4}" sibTransId="{F8DCA085-A7EE-4ACE-92C7-A45CECAE0CC0}"/>
    <dgm:cxn modelId="{620327DF-B7DE-4242-B3A8-1B2FCCC1BA65}" srcId="{AF488DDA-5F7C-4533-B568-2FA2E448735E}" destId="{BA0BF7EE-7DDA-4E7B-8D1E-024F593D63F1}" srcOrd="0" destOrd="0" parTransId="{2629081B-F522-45F5-8912-CB01566A6E72}" sibTransId="{7B679A58-3BDB-4467-9EA9-41A989C92319}"/>
    <dgm:cxn modelId="{0CA09FE3-F837-410C-98D0-8C51AC33CCEE}" type="presOf" srcId="{97630EBA-C60C-4354-9175-FC9FD9541489}" destId="{4C00211F-5D98-4275-B662-6F596E5E0752}" srcOrd="0" destOrd="0" presId="urn:microsoft.com/office/officeart/2005/8/layout/chevron2"/>
    <dgm:cxn modelId="{165FA0E7-97B6-416A-AC79-DADA3911804D}" srcId="{D95598EA-A9D5-4B16-93C0-2C73746E18EC}" destId="{CBE5605E-8751-4042-B09E-3D2AF9BB53EE}" srcOrd="2" destOrd="0" parTransId="{8F5BE460-7959-4122-B232-654EC686E9B9}" sibTransId="{0FE11BC4-FBA7-42B0-A70E-97138CDD0F9A}"/>
    <dgm:cxn modelId="{171C9AEA-0E58-4947-9110-51F99026EF65}" type="presOf" srcId="{EA96D2DC-CA3D-46B3-96DE-A30E5C5FB2F1}" destId="{D3BD3A2B-4F01-4EB4-AAD6-0A000A9A5E9B}" srcOrd="0" destOrd="1" presId="urn:microsoft.com/office/officeart/2005/8/layout/chevron2"/>
    <dgm:cxn modelId="{AE7542F7-C862-4313-88C3-4E7B07264681}" type="presParOf" srcId="{10F3906F-CFD0-400B-9C48-9CF17B0B8C1A}" destId="{EB78651D-F937-4BE7-8A13-5DEDD560F0B3}" srcOrd="0" destOrd="0" presId="urn:microsoft.com/office/officeart/2005/8/layout/chevron2"/>
    <dgm:cxn modelId="{F9845B8D-91D4-4F69-8AC5-D67BC5AA04B0}" type="presParOf" srcId="{EB78651D-F937-4BE7-8A13-5DEDD560F0B3}" destId="{C5C7F22F-E87C-450F-9E48-B3228B48C98A}" srcOrd="0" destOrd="0" presId="urn:microsoft.com/office/officeart/2005/8/layout/chevron2"/>
    <dgm:cxn modelId="{E237E9D4-18F1-466D-972C-C1705C4182D3}" type="presParOf" srcId="{EB78651D-F937-4BE7-8A13-5DEDD560F0B3}" destId="{A812A383-0D98-4594-85E0-EAA50CB0BD7C}" srcOrd="1" destOrd="0" presId="urn:microsoft.com/office/officeart/2005/8/layout/chevron2"/>
    <dgm:cxn modelId="{912A2ED1-07F7-44B5-869B-75B9BB8A313B}" type="presParOf" srcId="{10F3906F-CFD0-400B-9C48-9CF17B0B8C1A}" destId="{930B3658-10E1-445C-B6D1-51A791D92588}" srcOrd="1" destOrd="0" presId="urn:microsoft.com/office/officeart/2005/8/layout/chevron2"/>
    <dgm:cxn modelId="{1E42B53B-6FE1-42A7-A4CA-74BC3F76E2EB}" type="presParOf" srcId="{10F3906F-CFD0-400B-9C48-9CF17B0B8C1A}" destId="{AD1A1630-456C-4A81-8C8A-5E5B27BE542C}" srcOrd="2" destOrd="0" presId="urn:microsoft.com/office/officeart/2005/8/layout/chevron2"/>
    <dgm:cxn modelId="{FFB6A1F6-8A91-44B6-A4E3-4ADE06D75A09}" type="presParOf" srcId="{AD1A1630-456C-4A81-8C8A-5E5B27BE542C}" destId="{3EA0871E-3D2E-4761-9CBA-F42C2B17AF35}" srcOrd="0" destOrd="0" presId="urn:microsoft.com/office/officeart/2005/8/layout/chevron2"/>
    <dgm:cxn modelId="{080C9FFF-6007-4E67-A35D-A80D64F46629}" type="presParOf" srcId="{AD1A1630-456C-4A81-8C8A-5E5B27BE542C}" destId="{5698090B-1B75-477E-866A-F0C87B4A002C}" srcOrd="1" destOrd="0" presId="urn:microsoft.com/office/officeart/2005/8/layout/chevron2"/>
    <dgm:cxn modelId="{663E9137-5D10-431F-9909-0E297F3659C5}" type="presParOf" srcId="{10F3906F-CFD0-400B-9C48-9CF17B0B8C1A}" destId="{2581BF29-2C22-4E17-9CB2-E389F505FA1E}" srcOrd="3" destOrd="0" presId="urn:microsoft.com/office/officeart/2005/8/layout/chevron2"/>
    <dgm:cxn modelId="{04F49CE9-2656-4890-9623-CFC5AB1EA845}" type="presParOf" srcId="{10F3906F-CFD0-400B-9C48-9CF17B0B8C1A}" destId="{8916AECD-B121-4EB3-8BFC-35BCAB80A83E}" srcOrd="4" destOrd="0" presId="urn:microsoft.com/office/officeart/2005/8/layout/chevron2"/>
    <dgm:cxn modelId="{EC3DB9EC-4378-44F3-A804-8691FBFA6F38}" type="presParOf" srcId="{8916AECD-B121-4EB3-8BFC-35BCAB80A83E}" destId="{DF671F1B-CF18-41D2-8ED0-CBA032F94BC7}" srcOrd="0" destOrd="0" presId="urn:microsoft.com/office/officeart/2005/8/layout/chevron2"/>
    <dgm:cxn modelId="{AAC583B1-45AB-4E39-AAD2-F87BF36DFD63}" type="presParOf" srcId="{8916AECD-B121-4EB3-8BFC-35BCAB80A83E}" destId="{D3BD3A2B-4F01-4EB4-AAD6-0A000A9A5E9B}" srcOrd="1" destOrd="0" presId="urn:microsoft.com/office/officeart/2005/8/layout/chevron2"/>
    <dgm:cxn modelId="{914211B6-AEC2-425D-86DC-6F8DB4F3B81C}" type="presParOf" srcId="{10F3906F-CFD0-400B-9C48-9CF17B0B8C1A}" destId="{745031E2-26D5-40F0-BDB1-160335FF5D50}" srcOrd="5" destOrd="0" presId="urn:microsoft.com/office/officeart/2005/8/layout/chevron2"/>
    <dgm:cxn modelId="{ECE6D3FB-B161-4294-AD1C-9CEDC7F664F4}" type="presParOf" srcId="{10F3906F-CFD0-400B-9C48-9CF17B0B8C1A}" destId="{D3A67B72-BB52-4900-B210-CC907B24B10F}" srcOrd="6" destOrd="0" presId="urn:microsoft.com/office/officeart/2005/8/layout/chevron2"/>
    <dgm:cxn modelId="{C3785268-AA4E-4FD3-BA76-F66478DD780A}" type="presParOf" srcId="{D3A67B72-BB52-4900-B210-CC907B24B10F}" destId="{CAC3FFF9-0328-488B-9D9E-F65CCBF37272}" srcOrd="0" destOrd="0" presId="urn:microsoft.com/office/officeart/2005/8/layout/chevron2"/>
    <dgm:cxn modelId="{0A617418-C1FD-43C0-A4F4-987A15A06506}" type="presParOf" srcId="{D3A67B72-BB52-4900-B210-CC907B24B10F}" destId="{4C00211F-5D98-4275-B662-6F596E5E0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F22F-E87C-450F-9E48-B3228B48C98A}">
      <dsp:nvSpPr>
        <dsp:cNvPr id="0" name=""/>
        <dsp:cNvSpPr/>
      </dsp:nvSpPr>
      <dsp:spPr>
        <a:xfrm rot="5400000">
          <a:off x="-154169" y="157342"/>
          <a:ext cx="1027797" cy="7194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Proportion</a:t>
          </a:r>
        </a:p>
      </dsp:txBody>
      <dsp:txXfrm rot="-5400000">
        <a:off x="1" y="362901"/>
        <a:ext cx="719458" cy="308339"/>
      </dsp:txXfrm>
    </dsp:sp>
    <dsp:sp modelId="{A812A383-0D98-4594-85E0-EAA50CB0BD7C}">
      <dsp:nvSpPr>
        <dsp:cNvPr id="0" name=""/>
        <dsp:cNvSpPr/>
      </dsp:nvSpPr>
      <dsp:spPr>
        <a:xfrm rot="5400000">
          <a:off x="4166688" y="-3444057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35785"/>
        <a:ext cx="7529916" cy="602844"/>
      </dsp:txXfrm>
    </dsp:sp>
    <dsp:sp modelId="{3EA0871E-3D2E-4761-9CBA-F42C2B17AF35}">
      <dsp:nvSpPr>
        <dsp:cNvPr id="0" name=""/>
        <dsp:cNvSpPr/>
      </dsp:nvSpPr>
      <dsp:spPr>
        <a:xfrm rot="5400000">
          <a:off x="-154169" y="1035002"/>
          <a:ext cx="1027797" cy="719458"/>
        </a:xfrm>
        <a:prstGeom prst="chevron">
          <a:avLst/>
        </a:prstGeom>
        <a:solidFill>
          <a:schemeClr val="accent2">
            <a:hueOff val="-4653"/>
            <a:satOff val="3272"/>
            <a:lumOff val="14575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SNR</a:t>
          </a:r>
        </a:p>
      </dsp:txBody>
      <dsp:txXfrm rot="-5400000">
        <a:off x="1" y="1240561"/>
        <a:ext cx="719458" cy="308339"/>
      </dsp:txXfrm>
    </dsp:sp>
    <dsp:sp modelId="{5698090B-1B75-477E-866A-F0C87B4A002C}">
      <dsp:nvSpPr>
        <dsp:cNvPr id="0" name=""/>
        <dsp:cNvSpPr/>
      </dsp:nvSpPr>
      <dsp:spPr>
        <a:xfrm rot="5400000">
          <a:off x="4166688" y="-2566396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913446"/>
        <a:ext cx="7529916" cy="602844"/>
      </dsp:txXfrm>
    </dsp:sp>
    <dsp:sp modelId="{DF671F1B-CF18-41D2-8ED0-CBA032F94BC7}">
      <dsp:nvSpPr>
        <dsp:cNvPr id="0" name=""/>
        <dsp:cNvSpPr/>
      </dsp:nvSpPr>
      <dsp:spPr>
        <a:xfrm rot="5400000">
          <a:off x="-154169" y="1912663"/>
          <a:ext cx="1027797" cy="719458"/>
        </a:xfrm>
        <a:prstGeom prst="chevron">
          <a:avLst/>
        </a:prstGeom>
        <a:solidFill>
          <a:schemeClr val="accent2">
            <a:hueOff val="-9307"/>
            <a:satOff val="6543"/>
            <a:lumOff val="2915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Dimension</a:t>
          </a:r>
        </a:p>
      </dsp:txBody>
      <dsp:txXfrm rot="-5400000">
        <a:off x="1" y="2118222"/>
        <a:ext cx="719458" cy="308339"/>
      </dsp:txXfrm>
    </dsp:sp>
    <dsp:sp modelId="{D3BD3A2B-4F01-4EB4-AAD6-0A000A9A5E9B}">
      <dsp:nvSpPr>
        <dsp:cNvPr id="0" name=""/>
        <dsp:cNvSpPr/>
      </dsp:nvSpPr>
      <dsp:spPr>
        <a:xfrm rot="5400000">
          <a:off x="4166688" y="-168873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1791107"/>
        <a:ext cx="7529916" cy="602844"/>
      </dsp:txXfrm>
    </dsp:sp>
    <dsp:sp modelId="{CAC3FFF9-0328-488B-9D9E-F65CCBF37272}">
      <dsp:nvSpPr>
        <dsp:cNvPr id="0" name=""/>
        <dsp:cNvSpPr/>
      </dsp:nvSpPr>
      <dsp:spPr>
        <a:xfrm rot="5400000">
          <a:off x="-154169" y="2790324"/>
          <a:ext cx="1027797" cy="719458"/>
        </a:xfrm>
        <a:prstGeom prst="chevron">
          <a:avLst/>
        </a:prstGeom>
        <a:solidFill>
          <a:schemeClr val="accent2">
            <a:hueOff val="-13960"/>
            <a:satOff val="9815"/>
            <a:lumOff val="43725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SNP</a:t>
          </a:r>
        </a:p>
      </dsp:txBody>
      <dsp:txXfrm rot="-5400000">
        <a:off x="1" y="2995883"/>
        <a:ext cx="719458" cy="308339"/>
      </dsp:txXfrm>
    </dsp:sp>
    <dsp:sp modelId="{4C00211F-5D98-4275-B662-6F596E5E0752}">
      <dsp:nvSpPr>
        <dsp:cNvPr id="0" name=""/>
        <dsp:cNvSpPr/>
      </dsp:nvSpPr>
      <dsp:spPr>
        <a:xfrm rot="5400000">
          <a:off x="4166688" y="-81107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</dsp:txBody>
      <dsp:txXfrm rot="-5400000">
        <a:off x="719458" y="2668767"/>
        <a:ext cx="7529916" cy="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dirty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A linear regression with interaction effects does not omit main effects.</a:t>
                </a:r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</a:p>
              <a:p>
                <a:r>
                  <a:rPr lang="en-US" dirty="0"/>
                  <a:t>Predictive effects and prognostic effects have complex biological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Lasso?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choose Group Lasso for its ability to</a:t>
                </a:r>
              </a:p>
              <a:p>
                <a:pPr lvl="1"/>
                <a:r>
                  <a:rPr lang="en-US" dirty="0"/>
                  <a:t>Handle high dimensional data</a:t>
                </a:r>
              </a:p>
              <a:p>
                <a:pPr lvl="1"/>
                <a:r>
                  <a:rPr lang="en-US" dirty="0"/>
                  <a:t>Allow hierarchical structure</a:t>
                </a:r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hierarchical structure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p:sp>
        <p:nvSpPr>
          <p:cNvPr id="9" name="Oval 8"/>
          <p:cNvSpPr/>
          <p:nvPr/>
        </p:nvSpPr>
        <p:spPr>
          <a:xfrm>
            <a:off x="3923928" y="555526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0" y="3447973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1" animBg="1"/>
      <p:bldP spid="3" grpId="0"/>
      <p:bldP spid="3" grpId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 simultaneously.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</a:t>
            </a:r>
            <a:r>
              <a:rPr lang="en-US" altLang="zh-CN" dirty="0"/>
              <a:t>covariates</a:t>
            </a:r>
            <a:r>
              <a:rPr lang="en-US" dirty="0"/>
              <a:t>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covariate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5%, 10%, 15%, 20% of genes have predictive effects</a:t>
            </a:r>
          </a:p>
          <a:p>
            <a:r>
              <a:rPr lang="en-US" b="1" dirty="0"/>
              <a:t>10%, 20%, 30%, 40% of genes have prognostic effects</a:t>
            </a:r>
          </a:p>
          <a:p>
            <a:r>
              <a:rPr lang="en-US" dirty="0"/>
              <a:t>Iterations: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1849-A525-4249-A3C3-2458C66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3B46D6-D047-452F-9EFA-39C39BD2B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5656"/>
              </p:ext>
            </p:extLst>
          </p:nvPr>
        </p:nvGraphicFramePr>
        <p:xfrm>
          <a:off x="404813" y="927100"/>
          <a:ext cx="8281987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CF56-1FD5-419C-8DB4-FA561574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DAF5-DFA6-4FBA-B2FD-C94B0330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8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513E21-FF28-40C3-A56D-A08AFD183114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6"/>
          <a:stretch/>
        </p:blipFill>
        <p:spPr>
          <a:xfrm>
            <a:off x="395288" y="785394"/>
            <a:ext cx="8281987" cy="207438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780432-ADBE-4B81-8C7B-188C78577B9C}"/>
              </a:ext>
            </a:extLst>
          </p:cNvPr>
          <p:cNvSpPr/>
          <p:nvPr/>
        </p:nvSpPr>
        <p:spPr>
          <a:xfrm>
            <a:off x="5580112" y="1394567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ED46A6-71E1-466D-A0E5-E3ACF6FCE25D}"/>
              </a:ext>
            </a:extLst>
          </p:cNvPr>
          <p:cNvSpPr/>
          <p:nvPr/>
        </p:nvSpPr>
        <p:spPr>
          <a:xfrm>
            <a:off x="7179064" y="1392873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8F1D-2CEE-4D0C-9C12-79C3E322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233C52-ECE6-43A8-80A4-1203621CF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EAAB-B8F1-4C7A-8EFA-4C4AE42E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C4F5-7BB0-4C8A-A2CA-E190456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3280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FDCD-3ACE-40C2-9527-F2D1D18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774F44-B24D-4739-8B79-EC0A29A3A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to Noise Ratio (SNR)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13E70-2988-4A13-A834-849993E5E915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5"/>
          <a:stretch/>
        </p:blipFill>
        <p:spPr>
          <a:xfrm>
            <a:off x="247167" y="764311"/>
            <a:ext cx="8281987" cy="2095471"/>
          </a:xfrm>
        </p:spPr>
      </p:pic>
      <p:sp>
        <p:nvSpPr>
          <p:cNvPr id="9" name="Rectangle 8"/>
          <p:cNvSpPr/>
          <p:nvPr/>
        </p:nvSpPr>
        <p:spPr>
          <a:xfrm>
            <a:off x="5436096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53199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65367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20272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37950D-A97B-464D-8B1B-9EFA59DA9116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genes=50 and total dimension=106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2160" y="213970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7028B3-4EBC-4457-B759-8F6BB587F3BE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29263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Lasso has the highest precision in all different scenarios.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 without hierarchical structure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Generalization on other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DB8A-37FD-446A-86BA-6FC732FF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DCF9734-DF1D-4596-B357-0A361BA52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B2BF-FEF5-477F-AFDF-28ABBF62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AFB9-BD1A-4E38-A420-0EE1928B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194550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Proportion=10%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395288" y="771550"/>
            <a:ext cx="8281987" cy="208823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8A3337-10D4-4CF8-ADB4-3378E5DF373A}"/>
              </a:ext>
            </a:extLst>
          </p:cNvPr>
          <p:cNvSpPr/>
          <p:nvPr/>
        </p:nvSpPr>
        <p:spPr>
          <a:xfrm>
            <a:off x="5606943" y="13543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9BE81-41C9-43E8-A213-03CBFB48583A}"/>
              </a:ext>
            </a:extLst>
          </p:cNvPr>
          <p:cNvSpPr/>
          <p:nvPr/>
        </p:nvSpPr>
        <p:spPr>
          <a:xfrm>
            <a:off x="7142109" y="137067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3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84647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685648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4FE8F-961E-4C29-B2CD-1844293990B9}"/>
              </a:ext>
            </a:extLst>
          </p:cNvPr>
          <p:cNvSpPr/>
          <p:nvPr/>
        </p:nvSpPr>
        <p:spPr>
          <a:xfrm>
            <a:off x="7308304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565" y="2118238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0BEFA-FE06-4EE0-AD96-860556373828}"/>
              </a:ext>
            </a:extLst>
          </p:cNvPr>
          <p:cNvSpPr/>
          <p:nvPr/>
        </p:nvSpPr>
        <p:spPr>
          <a:xfrm>
            <a:off x="7317394" y="21320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2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4"/>
          <a:stretch/>
        </p:blipFill>
        <p:spPr>
          <a:xfrm>
            <a:off x="395288" y="843558"/>
            <a:ext cx="8281987" cy="2016224"/>
          </a:xfrm>
        </p:spPr>
      </p:pic>
      <p:sp>
        <p:nvSpPr>
          <p:cNvPr id="9" name="Rectangle 8"/>
          <p:cNvSpPr/>
          <p:nvPr/>
        </p:nvSpPr>
        <p:spPr>
          <a:xfrm>
            <a:off x="5580112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2280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6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6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3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597215" y="1347614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4635565" y="1767644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6821182" y="1827859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4308081" y="1756646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6660232" y="1756646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3"/>
          <a:stretch/>
        </p:blipFill>
        <p:spPr>
          <a:xfrm>
            <a:off x="404813" y="853540"/>
            <a:ext cx="8281987" cy="2078250"/>
          </a:xfrm>
        </p:spPr>
      </p:pic>
      <p:sp>
        <p:nvSpPr>
          <p:cNvPr id="10" name="Rectangle 9"/>
          <p:cNvSpPr/>
          <p:nvPr/>
        </p:nvSpPr>
        <p:spPr>
          <a:xfrm>
            <a:off x="5597215" y="1419622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382" y="1563638"/>
            <a:ext cx="2587786" cy="1460158"/>
          </a:xfrm>
        </p:spPr>
        <p:txBody>
          <a:bodyPr/>
          <a:lstStyle/>
          <a:p>
            <a:pPr algn="ctr"/>
            <a:r>
              <a:rPr lang="en-US" dirty="0"/>
              <a:t>Real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7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9588" y="4242212"/>
            <a:ext cx="476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Least Absolute Shrinkage and Selection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/>
          <a:stretch/>
        </p:blipFill>
        <p:spPr bwMode="auto">
          <a:xfrm>
            <a:off x="4211960" y="1430449"/>
            <a:ext cx="46897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051720" y="1851670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2699792" y="930308"/>
            <a:ext cx="936104" cy="5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3917904" y="414935"/>
            <a:ext cx="1476164" cy="502951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3961081" y="513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3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9871</TotalTime>
  <Words>1707</Words>
  <Application>Microsoft Office PowerPoint</Application>
  <PresentationFormat>On-screen Show (16:9)</PresentationFormat>
  <Paragraphs>356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Meiryo</vt:lpstr>
      <vt:lpstr>Meiryo</vt:lpstr>
      <vt:lpstr>ＭＳ Ｐゴシック</vt:lpstr>
      <vt:lpstr>Arial</vt:lpstr>
      <vt:lpstr>Arial Black</vt:lpstr>
      <vt:lpstr>Arial Unicode MS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PowerPoint Presentation</vt:lpstr>
      <vt:lpstr>Other methods</vt:lpstr>
      <vt:lpstr>Proportion of nonzero interactions</vt:lpstr>
      <vt:lpstr>Nonzero Interaction Effects Proportion=5%</vt:lpstr>
      <vt:lpstr>PowerPoint Presentation</vt:lpstr>
      <vt:lpstr>PowerPoint Presentation</vt:lpstr>
      <vt:lpstr>Signal to Noise Ratio (SNR)</vt:lpstr>
      <vt:lpstr>SNR=1</vt:lpstr>
      <vt:lpstr>PowerPoint Presentation</vt:lpstr>
      <vt:lpstr>PowerPoint Presentation</vt:lpstr>
      <vt:lpstr>Other number of biomakers</vt:lpstr>
      <vt:lpstr>Dimension of genes=50 and total dimension=106</vt:lpstr>
      <vt:lpstr>Dimension of genes=200 and total dimension=406</vt:lpstr>
      <vt:lpstr>When covariates are SNP</vt:lpstr>
      <vt:lpstr>SNP</vt:lpstr>
      <vt:lpstr>Conclusions</vt:lpstr>
      <vt:lpstr>Future Steps</vt:lpstr>
      <vt:lpstr>References</vt:lpstr>
      <vt:lpstr>PowerPoint Presentation</vt:lpstr>
      <vt:lpstr>PowerPoint Presentation</vt:lpstr>
      <vt:lpstr>Nonzero Interaction Effects Proportion=10%</vt:lpstr>
      <vt:lpstr>Nonzero Interaction Effects Proportion=0.15</vt:lpstr>
      <vt:lpstr>Nonzero Interaction Effects Proportion=0.2</vt:lpstr>
      <vt:lpstr>SNR=5</vt:lpstr>
      <vt:lpstr>SNR=10</vt:lpstr>
      <vt:lpstr>SNR=20</vt:lpstr>
      <vt:lpstr>SNR=100</vt:lpstr>
      <vt:lpstr>Real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110</cp:revision>
  <dcterms:created xsi:type="dcterms:W3CDTF">2017-03-10T10:19:28Z</dcterms:created>
  <dcterms:modified xsi:type="dcterms:W3CDTF">2018-08-22T15:59:27Z</dcterms:modified>
</cp:coreProperties>
</file>