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76" r:id="rId25"/>
    <p:sldId id="293" r:id="rId26"/>
    <p:sldId id="377" r:id="rId27"/>
    <p:sldId id="371" r:id="rId28"/>
    <p:sldId id="356" r:id="rId29"/>
    <p:sldId id="378" r:id="rId30"/>
    <p:sldId id="357" r:id="rId31"/>
    <p:sldId id="358" r:id="rId32"/>
    <p:sldId id="379" r:id="rId33"/>
    <p:sldId id="368" r:id="rId34"/>
    <p:sldId id="369" r:id="rId35"/>
    <p:sldId id="289" r:id="rId36"/>
    <p:sldId id="380" r:id="rId37"/>
    <p:sldId id="370" r:id="rId38"/>
    <p:sldId id="382" r:id="rId39"/>
    <p:sldId id="367" r:id="rId40"/>
    <p:sldId id="307" r:id="rId41"/>
    <p:sldId id="313" r:id="rId42"/>
    <p:sldId id="308" r:id="rId4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19" d="100"/>
          <a:sy n="119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0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 of nonzero interaction effects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06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highest 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best performance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11595</TotalTime>
  <Words>1756</Words>
  <Application>Microsoft Office PowerPoint</Application>
  <PresentationFormat>On-screen Show (16:9)</PresentationFormat>
  <Paragraphs>409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Meiryo</vt:lpstr>
      <vt:lpstr>Meiryo</vt:lpstr>
      <vt:lpstr>MS PGothic</vt:lpstr>
      <vt:lpstr>Arial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147</cp:revision>
  <dcterms:created xsi:type="dcterms:W3CDTF">2017-03-10T10:19:28Z</dcterms:created>
  <dcterms:modified xsi:type="dcterms:W3CDTF">2018-08-23T20:43:53Z</dcterms:modified>
</cp:coreProperties>
</file>