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5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76" r:id="rId25"/>
    <p:sldId id="383" r:id="rId26"/>
    <p:sldId id="293" r:id="rId27"/>
    <p:sldId id="377" r:id="rId28"/>
    <p:sldId id="371" r:id="rId29"/>
    <p:sldId id="356" r:id="rId30"/>
    <p:sldId id="378" r:id="rId31"/>
    <p:sldId id="357" r:id="rId32"/>
    <p:sldId id="358" r:id="rId33"/>
    <p:sldId id="379" r:id="rId34"/>
    <p:sldId id="368" r:id="rId35"/>
    <p:sldId id="369" r:id="rId36"/>
    <p:sldId id="289" r:id="rId37"/>
    <p:sldId id="380" r:id="rId38"/>
    <p:sldId id="370" r:id="rId39"/>
    <p:sldId id="382" r:id="rId40"/>
    <p:sldId id="367" r:id="rId41"/>
    <p:sldId id="307" r:id="rId42"/>
    <p:sldId id="313" r:id="rId43"/>
    <p:sldId id="308" r:id="rId44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03" d="100"/>
          <a:sy n="103" d="100"/>
        </p:scale>
        <p:origin x="13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0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E1A-E65F-45E3-B3EB-E57706C0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67B0B5-D35B-4A22-A314-443746DAC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975715"/>
              </p:ext>
            </p:extLst>
          </p:nvPr>
        </p:nvGraphicFramePr>
        <p:xfrm>
          <a:off x="404813" y="927100"/>
          <a:ext cx="8281985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397">
                  <a:extLst>
                    <a:ext uri="{9D8B030D-6E8A-4147-A177-3AD203B41FA5}">
                      <a16:colId xmlns:a16="http://schemas.microsoft.com/office/drawing/2014/main" val="739102875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3414489019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2900459187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2175912481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120290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8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Predictive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5%,10%,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15%,20%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100,1000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1,10,100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8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N(0,1)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Binom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(2,0.5)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1108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FAF2-5569-44B7-B08D-B9E9332B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6AB91-3F16-449D-B663-A3317A2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990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 of nonzero interaction effects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069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highest 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best performance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11607</TotalTime>
  <Words>1807</Words>
  <Application>Microsoft Office PowerPoint</Application>
  <PresentationFormat>On-screen Show (16:9)</PresentationFormat>
  <Paragraphs>436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Unicode MS</vt:lpstr>
      <vt:lpstr>メイリオ</vt:lpstr>
      <vt:lpstr>メイリオ</vt:lpstr>
      <vt:lpstr>ＭＳ Ｐゴシック</vt:lpstr>
      <vt:lpstr>Arial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Galinsky, Kevin</cp:lastModifiedBy>
  <cp:revision>149</cp:revision>
  <dcterms:created xsi:type="dcterms:W3CDTF">2017-03-10T10:19:28Z</dcterms:created>
  <dcterms:modified xsi:type="dcterms:W3CDTF">2018-08-24T00:19:54Z</dcterms:modified>
</cp:coreProperties>
</file>