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278" r:id="rId28"/>
    <p:sldId id="355" r:id="rId29"/>
    <p:sldId id="356" r:id="rId30"/>
    <p:sldId id="336" r:id="rId31"/>
    <p:sldId id="284" r:id="rId32"/>
    <p:sldId id="357" r:id="rId33"/>
    <p:sldId id="358" r:id="rId34"/>
    <p:sldId id="335" r:id="rId35"/>
    <p:sldId id="305" r:id="rId36"/>
    <p:sldId id="289" r:id="rId37"/>
    <p:sldId id="333" r:id="rId38"/>
    <p:sldId id="291" r:id="rId39"/>
    <p:sldId id="367" r:id="rId40"/>
    <p:sldId id="307" r:id="rId41"/>
    <p:sldId id="313" r:id="rId42"/>
    <p:sldId id="30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2" r:id="rId5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2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31" d="100"/>
          <a:sy n="131" d="100"/>
        </p:scale>
        <p:origin x="96" y="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highest precision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194550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4635565" y="176764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6821182" y="1827859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4308081" y="1756646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6660232" y="1756646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9588" y="4242212"/>
            <a:ext cx="476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Least Absolute Shrinkage and 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9978</TotalTime>
  <Words>1707</Words>
  <Application>Microsoft Office PowerPoint</Application>
  <PresentationFormat>On-screen Show (16:9)</PresentationFormat>
  <Paragraphs>356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PowerPoint Presentation</vt:lpstr>
      <vt:lpstr>Signal to Noise Ratio (SNR)</vt:lpstr>
      <vt:lpstr>SNR=1</vt:lpstr>
      <vt:lpstr>PowerPoint Presentation</vt:lpstr>
      <vt:lpstr>PowerPoint Presentation</vt:lpstr>
      <vt:lpstr>Other number of biomakers</vt:lpstr>
      <vt:lpstr>Dimension of genes=50 and total dimension=106</vt:lpstr>
      <vt:lpstr>Dimension of genes=200 and total dimension=406</vt:lpstr>
      <vt:lpstr>When covariates are SNP</vt:lpstr>
      <vt:lpstr>SNP</vt:lpstr>
      <vt:lpstr>Conclusions</vt:lpstr>
      <vt:lpstr>Future Steps</vt:lpstr>
      <vt:lpstr>References</vt:lpstr>
      <vt:lpstr>PowerPoint Presentation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SNR=5</vt:lpstr>
      <vt:lpstr>SNR=10</vt:lpstr>
      <vt:lpstr>SNR=20</vt:lpstr>
      <vt:lpstr>SNR=100</vt:lpstr>
      <vt:lpstr>Real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113</cp:revision>
  <dcterms:created xsi:type="dcterms:W3CDTF">2017-03-10T10:19:28Z</dcterms:created>
  <dcterms:modified xsi:type="dcterms:W3CDTF">2018-08-22T17:46:49Z</dcterms:modified>
</cp:coreProperties>
</file>