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3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53" r:id="rId25"/>
    <p:sldId id="293" r:id="rId26"/>
    <p:sldId id="337" r:id="rId27"/>
    <p:sldId id="278" r:id="rId28"/>
    <p:sldId id="354" r:id="rId29"/>
    <p:sldId id="279" r:id="rId30"/>
    <p:sldId id="280" r:id="rId31"/>
    <p:sldId id="281" r:id="rId32"/>
    <p:sldId id="355" r:id="rId33"/>
    <p:sldId id="356" r:id="rId34"/>
    <p:sldId id="336" r:id="rId35"/>
    <p:sldId id="284" r:id="rId36"/>
    <p:sldId id="286" r:id="rId37"/>
    <p:sldId id="287" r:id="rId38"/>
    <p:sldId id="294" r:id="rId39"/>
    <p:sldId id="288" r:id="rId40"/>
    <p:sldId id="357" r:id="rId41"/>
    <p:sldId id="358" r:id="rId42"/>
    <p:sldId id="335" r:id="rId43"/>
    <p:sldId id="305" r:id="rId44"/>
    <p:sldId id="334" r:id="rId45"/>
    <p:sldId id="289" r:id="rId46"/>
    <p:sldId id="333" r:id="rId47"/>
    <p:sldId id="291" r:id="rId48"/>
    <p:sldId id="332" r:id="rId49"/>
    <p:sldId id="307" r:id="rId50"/>
    <p:sldId id="313" r:id="rId51"/>
    <p:sldId id="308" r:id="rId52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1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 showGuides="1">
      <p:cViewPr varScale="1">
        <p:scale>
          <a:sx n="119" d="100"/>
          <a:sy n="119" d="100"/>
        </p:scale>
        <p:origin x="84" y="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following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 simultaneously.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6"/>
          <a:stretch/>
        </p:blipFill>
        <p:spPr>
          <a:xfrm>
            <a:off x="395288" y="785394"/>
            <a:ext cx="8281987" cy="20743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780432-ADBE-4B81-8C7B-188C78577B9C}"/>
              </a:ext>
            </a:extLst>
          </p:cNvPr>
          <p:cNvSpPr/>
          <p:nvPr/>
        </p:nvSpPr>
        <p:spPr>
          <a:xfrm>
            <a:off x="5580112" y="1394567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ED46A6-71E1-466D-A0E5-E3ACF6FCE25D}"/>
              </a:ext>
            </a:extLst>
          </p:cNvPr>
          <p:cNvSpPr/>
          <p:nvPr/>
        </p:nvSpPr>
        <p:spPr>
          <a:xfrm>
            <a:off x="7179064" y="1392873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DB8A-37FD-446A-86BA-6FC732F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CF9734-DF1D-4596-B357-0A361BA52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B2BF-FEF5-477F-AFDF-28ABBF6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AFB9-BD1A-4E38-A420-0EE1928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75295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395288" y="771550"/>
            <a:ext cx="8281987" cy="20882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8A3337-10D4-4CF8-ADB4-3378E5DF373A}"/>
              </a:ext>
            </a:extLst>
          </p:cNvPr>
          <p:cNvSpPr/>
          <p:nvPr/>
        </p:nvSpPr>
        <p:spPr>
          <a:xfrm>
            <a:off x="5606943" y="13543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9BE81-41C9-43E8-A213-03CBFB48583A}"/>
              </a:ext>
            </a:extLst>
          </p:cNvPr>
          <p:cNvSpPr/>
          <p:nvPr/>
        </p:nvSpPr>
        <p:spPr>
          <a:xfrm>
            <a:off x="7142109" y="137067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84647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685648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4FE8F-961E-4C29-B2CD-1844293990B9}"/>
              </a:ext>
            </a:extLst>
          </p:cNvPr>
          <p:cNvSpPr/>
          <p:nvPr/>
        </p:nvSpPr>
        <p:spPr>
          <a:xfrm>
            <a:off x="7308304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565" y="211823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BEFA-FE06-4EE0-AD96-860556373828}"/>
              </a:ext>
            </a:extLst>
          </p:cNvPr>
          <p:cNvSpPr/>
          <p:nvPr/>
        </p:nvSpPr>
        <p:spPr>
          <a:xfrm>
            <a:off x="7317394" y="21320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4"/>
          <a:stretch/>
        </p:blipFill>
        <p:spPr>
          <a:xfrm>
            <a:off x="395288" y="843558"/>
            <a:ext cx="8281987" cy="2016224"/>
          </a:xfrm>
        </p:spPr>
      </p:pic>
      <p:sp>
        <p:nvSpPr>
          <p:cNvPr id="9" name="Rectangle 8"/>
          <p:cNvSpPr/>
          <p:nvPr/>
        </p:nvSpPr>
        <p:spPr>
          <a:xfrm>
            <a:off x="5580112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2280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8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F1D-2CEE-4D0C-9C12-79C3E32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233C52-ECE6-43A8-80A4-1203621CF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EAAB-B8F1-4C7A-8EFA-4C4AE42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C4F5-7BB0-4C8A-A2CA-E190456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3280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774F44-B24D-4739-8B79-EC0A29A3A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5"/>
          <a:stretch/>
        </p:blipFill>
        <p:spPr>
          <a:xfrm>
            <a:off x="247167" y="764311"/>
            <a:ext cx="8281987" cy="2095471"/>
          </a:xfrm>
        </p:spPr>
      </p:pic>
      <p:sp>
        <p:nvSpPr>
          <p:cNvPr id="9" name="Rectangle 8"/>
          <p:cNvSpPr/>
          <p:nvPr/>
        </p:nvSpPr>
        <p:spPr>
          <a:xfrm>
            <a:off x="5436096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3199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65367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0272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8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597215" y="1347614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>
          <a:xfrm>
            <a:off x="404813" y="853540"/>
            <a:ext cx="8281987" cy="2078250"/>
          </a:xfrm>
        </p:spPr>
      </p:pic>
      <p:sp>
        <p:nvSpPr>
          <p:cNvPr id="10" name="Rectangle 9"/>
          <p:cNvSpPr/>
          <p:nvPr/>
        </p:nvSpPr>
        <p:spPr>
          <a:xfrm>
            <a:off x="5597215" y="1419622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Prognostic Biomarkers and Predictive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number of biomarkers &gt; sample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54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5379609" y="168050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5339970" y="1692864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5285313" y="1680504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5366523" y="1692864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C1D9CEF1-D9F7-4F53-A933-129430AEF6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7136170"/>
                  </p:ext>
                </p:extLst>
              </p:nvPr>
            </p:nvGraphicFramePr>
            <p:xfrm>
              <a:off x="6232585" y="1324711"/>
              <a:ext cx="2286000" cy="1285875"/>
            </p:xfrm>
            <a:graphic>
              <a:graphicData uri="http://schemas.microsoft.com/office/powerpoint/2016/slidezoom">
                <pslz:sldZm>
                  <pslz:sldZmObj sldId="318" cId="778686971">
                    <pslz:zmPr id="{2BA79E40-E2F7-4866-8974-6ADA048FC4D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D9CEF1-D9F7-4F53-A933-129430AEF6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585" y="1324711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8770</TotalTime>
  <Words>1581</Words>
  <Application>Microsoft Office PowerPoint</Application>
  <PresentationFormat>On-screen Show (16:9)</PresentationFormat>
  <Paragraphs>345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Meiryo</vt:lpstr>
      <vt:lpstr>Meiryo</vt:lpstr>
      <vt:lpstr>ＭＳ Ｐゴシック</vt:lpstr>
      <vt:lpstr>Arial</vt:lpstr>
      <vt:lpstr>Arial Black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Prognostic Biomarkers and Predictive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PowerPoint Presentation</vt:lpstr>
      <vt:lpstr>Nonzero Interaction Effects Proportion=10%</vt:lpstr>
      <vt:lpstr>Nonzero Interaction Effects Proportion=0.15</vt:lpstr>
      <vt:lpstr>Nonzero Interaction Effects Proportion=0.2</vt:lpstr>
      <vt:lpstr>PowerPoint Presentation</vt:lpstr>
      <vt:lpstr>PowerPoint Presentation</vt:lpstr>
      <vt:lpstr>Signal to Noise Ratio (SNR)</vt:lpstr>
      <vt:lpstr>SNR=1</vt:lpstr>
      <vt:lpstr>SNR=5</vt:lpstr>
      <vt:lpstr>SNR=10</vt:lpstr>
      <vt:lpstr>SNR=20</vt:lpstr>
      <vt:lpstr>SNR=100</vt:lpstr>
      <vt:lpstr>PowerPoint Presentation</vt:lpstr>
      <vt:lpstr>PowerPoint Presentation</vt:lpstr>
      <vt:lpstr>Other number of biomakers</vt:lpstr>
      <vt:lpstr>Dimension of genes=50 and total dimension=106</vt:lpstr>
      <vt:lpstr>When number of biomarkers &gt; sample size </vt:lpstr>
      <vt:lpstr>Dimension of genes=200 and total dimension=406</vt:lpstr>
      <vt:lpstr>When covariates are SNP</vt:lpstr>
      <vt:lpstr>SNP</vt:lpstr>
      <vt:lpstr>Real Data</vt:lpstr>
      <vt:lpstr>Future Steps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101</cp:revision>
  <dcterms:created xsi:type="dcterms:W3CDTF">2017-03-10T10:19:28Z</dcterms:created>
  <dcterms:modified xsi:type="dcterms:W3CDTF">2018-08-21T21:12:22Z</dcterms:modified>
</cp:coreProperties>
</file>