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BE23-7B80-4089-A6CF-0F4B32E0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AA867-03C2-4E14-A7EA-A7C7C618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5D99-4891-4065-B96B-9DE71A83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0754-1614-4800-AAD1-F9B2715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0D8D-5733-4822-A209-DC47AC8F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FD97-0C96-499F-B5B3-61BBC432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8A6E-10DF-44A3-8528-9F5AC5A1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B041-57F8-47AD-9CC8-C92B9A6E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0818-5BE1-459F-AAE4-5B48F0ED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CD58-8A54-43B9-989F-F2226D5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C0EF-3698-496B-B0A2-D33FC6E36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B0062-91FC-4DDF-867E-61867CA8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5C3C-83B7-4D96-9215-324974A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8CB6-479D-47D6-811A-B5776C9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D198-D69B-4A5E-B3FD-BD29AB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2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12192000" cy="2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4114986"/>
            <a:ext cx="12192001" cy="175015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68" y="482600"/>
            <a:ext cx="3306233" cy="4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1" y="1295402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7815" y="4026196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" y="3668675"/>
            <a:ext cx="12191881" cy="44512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3676651"/>
            <a:ext cx="129117" cy="2197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051" y="5434584"/>
            <a:ext cx="6480949" cy="288000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None/>
              <a:defRPr sz="1333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27051" y="4373881"/>
            <a:ext cx="6480949" cy="820737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2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3201" y="381000"/>
            <a:ext cx="1488017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332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7051" y="172529"/>
            <a:ext cx="10464800" cy="698739"/>
          </a:xfrm>
          <a:prstGeom prst="rect">
            <a:avLst/>
          </a:prstGeom>
        </p:spPr>
        <p:txBody>
          <a:bodyPr/>
          <a:lstStyle>
            <a:lvl1pPr marL="0" marR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/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933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933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667"/>
            </a:lvl1pPr>
            <a:lvl2pPr marL="990575" marR="0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 marL="1523962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33"/>
            </a:lvl3pPr>
            <a:lvl4pPr marL="2133547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67"/>
            </a:lvl4pPr>
            <a:lvl5pPr marL="274313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67"/>
            </a:lvl5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42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42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990575" marR="0" lvl="1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3733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523962" marR="0" lvl="2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133547" marR="0" lvl="3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6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743131" marR="0" lvl="4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6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54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80181" y="2565400"/>
            <a:ext cx="7008779" cy="1723136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9684" y="4990571"/>
            <a:ext cx="1532632" cy="5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351" y="5927225"/>
            <a:ext cx="3264364" cy="157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88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2871-C8E9-4683-8824-DBB63A3D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51E3-28DB-4043-A6DB-10E2C197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5D33-A70B-4A0E-89D5-2E7178D6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97C6-5DC7-419C-B3E1-C257F60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3BEF-D409-43B4-9B8E-0E1F1061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EE5-5DB0-48A4-9276-245D786A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5B64-EDF6-46CC-B50F-6EE14463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7333-0076-4DB7-8A8E-87C6CFBD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281C-FA01-4BAF-BE90-71D36942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1264-5ACE-43A2-9A1D-D06EEBD2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702F-60FF-4647-B685-73DA2E92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B145-AC37-45D1-BDD0-C208DCEF4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4CD81-84AE-4DCE-952C-659411D5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C2F6-771D-492E-AD96-9D97AAD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2AB4-4176-456B-A658-AE7075EE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3DFD-3051-4663-B91E-B67BDF6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803-CCF6-4211-92B1-37A14C9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610B-B66C-43E6-A929-BAF54FA6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9C66-ED07-4CF5-99C2-CDCCEC67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1CC7A-E842-4C18-9E96-318FB64D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275D2-1A10-4782-A231-6BC8443F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7511-26A7-4933-BB09-CAF9031F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B824-D4E2-4579-8DDF-75951069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B9B7E-4ECE-446B-B4C2-D9D7222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FF9D-9AD9-425C-817E-64661EE4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425FD-F0FD-49CA-9048-D16CEC83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DDCB-F0D5-43DD-A233-823ED2A2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51ED3-751B-4D3F-9AC9-7ED7C867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BDCC8-E767-4841-875F-02CDB76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5F336-0245-4F9A-B457-B132CDDA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2A29C-2D43-4D4F-8BA7-05042ED7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02B2-4A2E-4993-A020-D9359F9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42C2-B387-485D-A1CD-0D3AEFDB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71610-6AD7-4283-8C0B-420C70C08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A8E6-4D47-4A29-BA76-F9F4E5DA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027-35DC-4A77-9369-AA184E4F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10E0-0143-478A-9637-2E35A0D8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7BCB-D083-46C5-A768-C56D2BCC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C4DF2-ED6A-44BB-ACD0-7E2ADCF2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30C2-6286-4941-96C2-D37390B8A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2C92C-DB34-4AC1-BCA7-826CC083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33256-67E6-45BC-B7C8-2E7DEC5A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6F7B-D4CE-4414-ABC8-54E0492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95597-69FE-45D4-BBEA-6A21A39F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8E9F-3EBA-490F-8F76-AB96ED0C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6D23-0B5A-44F7-A8FD-113D2490E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2BFE-4E3A-4B1D-81FB-DE7EB3E3090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8340-6703-4B2C-88DA-750298AA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E0DB-AE76-44A3-8B50-7EC6FB3A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1126-1DAC-46E9-89A8-AC274DCB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Experiences in Takeda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94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D14-16C4-4C60-B13C-6FAE7765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Wenxuan Deng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PhD student in Department of Biostatistics, Yale University. (2016-)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Department of Mathematical Sciences, Tsinghua University (2011-2015)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D14-16C4-4C60-B13C-6FAE7765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Topic: Patient Subgroup Identification and Predictive Biomarkers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Background: Predictive gene signatures are informative and correlated with response and treatment variable. We want to use multiple statistical methods to fulfill gene selection on high-dimensional genomics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2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D14-16C4-4C60-B13C-6FAE7765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Orientation</a:t>
            </a:r>
          </a:p>
          <a:p>
            <a:pPr marL="514350" indent="-514350">
              <a:buAutoNum type="arabicPeriod"/>
            </a:pPr>
            <a:r>
              <a:rPr lang="en-US" dirty="0"/>
              <a:t>Workspace</a:t>
            </a:r>
          </a:p>
          <a:p>
            <a:pPr marL="514350" indent="-514350">
              <a:buAutoNum type="arabicPeriod"/>
            </a:pPr>
            <a:r>
              <a:rPr lang="en-US" dirty="0"/>
              <a:t>Collaboration</a:t>
            </a:r>
          </a:p>
          <a:p>
            <a:pPr marL="514350" indent="-514350">
              <a:buAutoNum type="arabicPeriod"/>
            </a:pPr>
            <a:r>
              <a:rPr lang="en-US" dirty="0"/>
              <a:t>Activities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D14-16C4-4C60-B13C-6FAE7765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More seminars</a:t>
            </a:r>
          </a:p>
          <a:p>
            <a:pPr marL="514350" indent="-514350">
              <a:buAutoNum type="arabicPeriod"/>
            </a:pPr>
            <a:r>
              <a:rPr lang="en-US" dirty="0"/>
              <a:t>More networking opportunities with interns from other departments</a:t>
            </a:r>
          </a:p>
          <a:p>
            <a:pPr marL="514350" indent="-514350">
              <a:buAutoNum type="arabicPeriod"/>
            </a:pPr>
            <a:r>
              <a:rPr lang="en-US" dirty="0"/>
              <a:t>Cafeterias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9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Thanks!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69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メイリオ</vt:lpstr>
      <vt:lpstr>游ゴシック</vt:lpstr>
      <vt:lpstr>Arial</vt:lpstr>
      <vt:lpstr>Arial Unicode MS</vt:lpstr>
      <vt:lpstr>Calibri</vt:lpstr>
      <vt:lpstr>Calibri Light</vt:lpstr>
      <vt:lpstr>Office Theme</vt:lpstr>
      <vt:lpstr>Experiences in Takeda</vt:lpstr>
      <vt:lpstr>Self Introduction</vt:lpstr>
      <vt:lpstr>Project</vt:lpstr>
      <vt:lpstr>Experiences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 in Takeda</dc:title>
  <dc:creator>Deng, Wenxuan</dc:creator>
  <cp:lastModifiedBy>Deng, Wenxuan</cp:lastModifiedBy>
  <cp:revision>5</cp:revision>
  <dcterms:created xsi:type="dcterms:W3CDTF">2018-08-09T20:19:55Z</dcterms:created>
  <dcterms:modified xsi:type="dcterms:W3CDTF">2018-08-09T21:00:14Z</dcterms:modified>
</cp:coreProperties>
</file>