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76" r:id="rId25"/>
    <p:sldId id="293" r:id="rId26"/>
    <p:sldId id="377" r:id="rId27"/>
    <p:sldId id="371" r:id="rId28"/>
    <p:sldId id="356" r:id="rId29"/>
    <p:sldId id="378" r:id="rId30"/>
    <p:sldId id="357" r:id="rId31"/>
    <p:sldId id="358" r:id="rId32"/>
    <p:sldId id="379" r:id="rId33"/>
    <p:sldId id="368" r:id="rId34"/>
    <p:sldId id="369" r:id="rId35"/>
    <p:sldId id="289" r:id="rId36"/>
    <p:sldId id="380" r:id="rId37"/>
    <p:sldId id="370" r:id="rId38"/>
    <p:sldId id="382" r:id="rId39"/>
    <p:sldId id="367" r:id="rId40"/>
    <p:sldId id="307" r:id="rId41"/>
    <p:sldId id="313" r:id="rId42"/>
    <p:sldId id="308" r:id="rId4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50000" autoAdjust="0"/>
  </p:normalViewPr>
  <p:slideViewPr>
    <p:cSldViewPr showGuides="1">
      <p:cViewPr varScale="1">
        <p:scale>
          <a:sx n="154" d="100"/>
          <a:sy n="154" d="100"/>
        </p:scale>
        <p:origin x="200" y="4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Relationship Id="rId3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Relationship Id="rId3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0.png"/><Relationship Id="rId3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0.png"/><Relationship Id="rId5" Type="http://schemas.openxmlformats.org/officeDocument/2006/relationships/image" Target="../media/image210.png"/><Relationship Id="rId6" Type="http://schemas.openxmlformats.org/officeDocument/2006/relationships/image" Target="../media/image220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comments" Target="../comments/commen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comments" Target="../comments/comment9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0.png"/><Relationship Id="rId5" Type="http://schemas.openxmlformats.org/officeDocument/2006/relationships/comments" Target="../comments/comment1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comments" Target="../comments/comment1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comments" Target="../comments/commen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xmlns="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xmlns="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 of nonzero interaction effects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0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xmlns="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xmlns="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ighest </a:t>
            </a:r>
            <a:r>
              <a:rPr lang="en-US" dirty="0"/>
              <a:t>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best </a:t>
            </a:r>
            <a:r>
              <a:rPr lang="en-US" dirty="0" smtClean="0"/>
              <a:t>performances </a:t>
            </a:r>
            <a:r>
              <a:rPr lang="en-US" dirty="0"/>
              <a:t>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xmlns="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xmlns="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xmlns="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xmlns="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xmlns="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xmlns="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xmlns="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11945</TotalTime>
  <Words>2066</Words>
  <Application>Microsoft Macintosh PowerPoint</Application>
  <PresentationFormat>On-screen Show (16:9)</PresentationFormat>
  <Paragraphs>409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 Unicode MS</vt:lpstr>
      <vt:lpstr>Calibri</vt:lpstr>
      <vt:lpstr>Cambria Math</vt:lpstr>
      <vt:lpstr>HGPｺﾞｼｯｸM</vt:lpstr>
      <vt:lpstr>Meiryo</vt:lpstr>
      <vt:lpstr>ＭＳ Ｐゴシック</vt:lpstr>
      <vt:lpstr>Wingdings</vt:lpstr>
      <vt:lpstr>メイリオ</vt:lpstr>
      <vt:lpstr>Arial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148</cp:revision>
  <dcterms:created xsi:type="dcterms:W3CDTF">2017-03-10T10:19:28Z</dcterms:created>
  <dcterms:modified xsi:type="dcterms:W3CDTF">2018-08-24T04:47:36Z</dcterms:modified>
</cp:coreProperties>
</file>