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5A8A-A307-4DD9-B086-779EAE2731B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608-576E-433E-964E-DE884C982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FF034-6453-4959-A3C9-09B91CCFFD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2621-E5DF-4356-AE41-61DE9EFC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2FA3D-8C20-4EC7-B87C-DE0975FB9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84A2-7BEA-4693-BE41-2F199ED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8F60-21AB-43BC-B84C-7E6D3FCE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1BA4-5BBF-4D25-A667-E3799559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E05D-E7FC-4649-BFCB-88D61338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3D47-7F22-46E3-B221-D77D0307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8248-3550-470E-955B-B4C01DF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6CFB-A91D-4687-A6DF-D201436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0C1-6A17-4412-827F-02B7AB5B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1F0B-1EA6-4B9A-A4B9-314E4989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94D8-E355-40BE-8946-C32AEBB7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768E-091D-442D-A6B4-E36C5EA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EB2B-0A3A-435F-AB16-A1187BD8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516D-8084-4F52-A9D8-67549643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3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4D3A-3E99-4520-AF82-1DBE248B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7F0D-7184-4CFE-A2C7-13DA5B51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CE1-A1E8-4D3E-AF90-4B17EB7B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8D5D-3C79-4F61-A91E-951EF7A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F691-591B-4039-95D2-7A573FD7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24D7-618D-4A23-B293-D9DB6D31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F11B-0500-461C-9F95-61EE1EF1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CC313-1ACB-46E2-B451-A9CC917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17E7-F799-4BB6-9122-8509C29C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D289-6103-4D86-9B76-7064E77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B918-06EB-4640-A3C6-E934A3BC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6A0F-E6E0-4CC7-93CD-7C30EEA4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18A3-97D0-4E46-8C24-6CA9BBAA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BA1B5-B26B-42A3-9BC0-434FF17E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6906-9049-42BD-820D-26B21D06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86DC-5B95-4103-8CBD-6DF7B552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84D5-3C94-42B3-BD95-F8483E5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2D65-B65C-49CC-85E5-F20FC258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7AAC-C486-4EA7-B443-9339A2A98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9ABCB-5DCE-4D03-A8CE-AB2B0B5B8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94D2D-9D61-47E4-A912-3A010EF7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379B-D634-49BC-B6AD-0B15BBA5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E34A6-2C92-4024-9856-360745EE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879C-3B7F-49A2-A3CB-919CBB8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58BF-9E62-4E96-9102-EB33EEC6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0D516-39F5-4AE7-A6A2-EFC7F7A3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A5D68-ABBE-420D-AC65-1FD8C87A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78AD-A514-483C-8A0B-A2929537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5A55-8688-4AD5-8F72-D58E44D0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CD39D-DDE7-4170-BE9A-230DC0D4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9859-B910-46B2-9E4D-EF70254F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548A-3CCE-4DB8-A667-DE37E837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FA65-45B9-43A8-B675-ABF612F2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1195-C036-48D7-8578-94F2ADA2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8D9D-A4AC-44AE-97CB-89FC5334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0C24-2F8B-4437-ACE2-BA855364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7AA7-F751-4604-84F1-4E6CB19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4A01-BFF8-47D9-A97F-B9A4312D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6B45A-C29F-4A29-BFF5-BC814EE9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807B-0FF1-4390-A1D4-466E368E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392A-F8CA-45B2-8FE5-0A8458FF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85DFB-877B-4CA5-A975-4AC28B3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3970-CCFA-427D-BA83-BB9160E2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0D222-2867-44ED-BB46-3C2FB93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936D-200D-4B8A-83B2-C8B3ED78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A3DB-CAD4-4C98-8E7D-5A7CBE3C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9736-B0ED-4CE9-81DF-71B858160B8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4352-67BE-411B-B259-147BAA28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1349-2A08-41E0-B77A-F6C8F95E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0853-A25E-4257-B1D4-79BFE61D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36"/>
          <p:cNvSpPr>
            <a:spLocks noChangeShapeType="1"/>
          </p:cNvSpPr>
          <p:nvPr/>
        </p:nvSpPr>
        <p:spPr bwMode="auto">
          <a:xfrm>
            <a:off x="10916731" y="627162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6"/>
          <p:cNvSpPr>
            <a:spLocks noChangeShapeType="1"/>
          </p:cNvSpPr>
          <p:nvPr/>
        </p:nvSpPr>
        <p:spPr bwMode="auto">
          <a:xfrm>
            <a:off x="8368047" y="627162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36"/>
          <p:cNvSpPr>
            <a:spLocks noChangeShapeType="1"/>
          </p:cNvSpPr>
          <p:nvPr/>
        </p:nvSpPr>
        <p:spPr bwMode="auto">
          <a:xfrm>
            <a:off x="6053424" y="629520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36"/>
          <p:cNvSpPr>
            <a:spLocks noChangeShapeType="1"/>
          </p:cNvSpPr>
          <p:nvPr/>
        </p:nvSpPr>
        <p:spPr bwMode="auto">
          <a:xfrm>
            <a:off x="3805671" y="629521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80"/>
          <p:cNvGrpSpPr>
            <a:grpSpLocks/>
          </p:cNvGrpSpPr>
          <p:nvPr/>
        </p:nvGrpSpPr>
        <p:grpSpPr bwMode="auto">
          <a:xfrm>
            <a:off x="3667110" y="1979596"/>
            <a:ext cx="7420955" cy="2776628"/>
            <a:chOff x="1435" y="1405"/>
            <a:chExt cx="4597" cy="2299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7" name="Group 75"/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78" name="AutoShape 68"/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79"/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4254" y="1409"/>
              <a:ext cx="193" cy="2295"/>
              <a:chOff x="4208" y="1451"/>
              <a:chExt cx="193" cy="2295"/>
            </a:xfrm>
            <a:grpFill/>
          </p:grpSpPr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4209" y="145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72" name="AutoShape 65"/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" name="Rectangle 27"/>
          <p:cNvSpPr>
            <a:spLocks noChangeArrowheads="1"/>
          </p:cNvSpPr>
          <p:nvPr/>
        </p:nvSpPr>
        <p:spPr bwMode="auto">
          <a:xfrm rot="16200000">
            <a:off x="4557932" y="2177890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ID</a:t>
            </a:r>
          </a:p>
        </p:txBody>
      </p:sp>
      <p:sp>
        <p:nvSpPr>
          <p:cNvPr id="120" name="Rectangle 27"/>
          <p:cNvSpPr>
            <a:spLocks noChangeArrowheads="1"/>
          </p:cNvSpPr>
          <p:nvPr/>
        </p:nvSpPr>
        <p:spPr bwMode="auto">
          <a:xfrm rot="16200000">
            <a:off x="6826200" y="2177887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EX</a:t>
            </a: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 rot="16200000">
            <a:off x="9248515" y="2088957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MEM</a:t>
            </a:r>
          </a:p>
        </p:txBody>
      </p:sp>
      <p:sp>
        <p:nvSpPr>
          <p:cNvPr id="122" name="Rectangle 27"/>
          <p:cNvSpPr>
            <a:spLocks noChangeArrowheads="1"/>
          </p:cNvSpPr>
          <p:nvPr/>
        </p:nvSpPr>
        <p:spPr bwMode="auto">
          <a:xfrm rot="16200000">
            <a:off x="2227400" y="2177889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IF</a:t>
            </a:r>
          </a:p>
        </p:txBody>
      </p:sp>
      <p:sp>
        <p:nvSpPr>
          <p:cNvPr id="123" name="Rectangle 27"/>
          <p:cNvSpPr>
            <a:spLocks noChangeArrowheads="1"/>
          </p:cNvSpPr>
          <p:nvPr/>
        </p:nvSpPr>
        <p:spPr bwMode="auto">
          <a:xfrm rot="16200000">
            <a:off x="4558995" y="3482767"/>
            <a:ext cx="791216" cy="126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File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6846521" y="3512345"/>
            <a:ext cx="718931" cy="1227292"/>
            <a:chOff x="6124454" y="3059231"/>
            <a:chExt cx="646645" cy="1155276"/>
          </a:xfrm>
        </p:grpSpPr>
        <p:sp>
          <p:nvSpPr>
            <p:cNvPr id="126" name="AutoShape 16"/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127" name="Freeform 19"/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Rectangle 27"/>
          <p:cNvSpPr>
            <a:spLocks noChangeArrowheads="1"/>
          </p:cNvSpPr>
          <p:nvPr/>
        </p:nvSpPr>
        <p:spPr bwMode="auto">
          <a:xfrm rot="16200000">
            <a:off x="641667" y="2338620"/>
            <a:ext cx="791216" cy="949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PC Reg</a:t>
            </a:r>
          </a:p>
        </p:txBody>
      </p:sp>
      <p:sp>
        <p:nvSpPr>
          <p:cNvPr id="129" name="矩形 128"/>
          <p:cNvSpPr/>
          <p:nvPr/>
        </p:nvSpPr>
        <p:spPr>
          <a:xfrm>
            <a:off x="6920111" y="4072814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1530344" y="280539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3264408" y="2805398"/>
            <a:ext cx="4023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V="1">
            <a:off x="3977056" y="2805398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V="1">
            <a:off x="5589004" y="2805398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 flipV="1">
            <a:off x="6224169" y="2805398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8"/>
          <p:cNvSpPr>
            <a:spLocks noChangeShapeType="1"/>
          </p:cNvSpPr>
          <p:nvPr/>
        </p:nvSpPr>
        <p:spPr bwMode="auto">
          <a:xfrm flipV="1">
            <a:off x="7857272" y="2811266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 flipV="1">
            <a:off x="8527780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V="1">
            <a:off x="10368517" y="2805398"/>
            <a:ext cx="4023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8" name="肘形连接符 157"/>
          <p:cNvCxnSpPr>
            <a:cxnSpLocks/>
            <a:stCxn id="129" idx="2"/>
          </p:cNvCxnSpPr>
          <p:nvPr/>
        </p:nvCxnSpPr>
        <p:spPr>
          <a:xfrm rot="5400000" flipH="1">
            <a:off x="6098178" y="3336032"/>
            <a:ext cx="1437678" cy="855726"/>
          </a:xfrm>
          <a:prstGeom prst="bentConnector3">
            <a:avLst>
              <a:gd name="adj1" fmla="val -1590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cxnSpLocks/>
          </p:cNvCxnSpPr>
          <p:nvPr/>
        </p:nvCxnSpPr>
        <p:spPr>
          <a:xfrm>
            <a:off x="6378010" y="3046173"/>
            <a:ext cx="208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 flipV="1">
            <a:off x="4953540" y="4086690"/>
            <a:ext cx="6134525" cy="903324"/>
          </a:xfrm>
          <a:prstGeom prst="bentConnector3">
            <a:avLst>
              <a:gd name="adj1" fmla="val 10323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endCxn id="123" idx="1"/>
          </p:cNvCxnSpPr>
          <p:nvPr/>
        </p:nvCxnSpPr>
        <p:spPr>
          <a:xfrm flipH="1" flipV="1">
            <a:off x="4954603" y="4512776"/>
            <a:ext cx="6311" cy="47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7"/>
          <p:cNvSpPr>
            <a:spLocks noChangeArrowheads="1"/>
          </p:cNvSpPr>
          <p:nvPr/>
        </p:nvSpPr>
        <p:spPr bwMode="auto">
          <a:xfrm rot="16200000">
            <a:off x="1320878" y="491140"/>
            <a:ext cx="561635" cy="207830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Cambria" panose="02040503050406030204" pitchFamily="18" charset="0"/>
              </a:rPr>
              <a:t>Stall Controller</a:t>
            </a:r>
          </a:p>
        </p:txBody>
      </p:sp>
      <p:cxnSp>
        <p:nvCxnSpPr>
          <p:cNvPr id="266" name="肘形连接符 265"/>
          <p:cNvCxnSpPr>
            <a:cxnSpLocks/>
          </p:cNvCxnSpPr>
          <p:nvPr/>
        </p:nvCxnSpPr>
        <p:spPr>
          <a:xfrm>
            <a:off x="2654935" y="1626529"/>
            <a:ext cx="325526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/>
          <p:nvPr/>
        </p:nvCxnSpPr>
        <p:spPr>
          <a:xfrm>
            <a:off x="4604988" y="1626530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/>
          <p:cNvCxnSpPr/>
          <p:nvPr/>
        </p:nvCxnSpPr>
        <p:spPr>
          <a:xfrm>
            <a:off x="7163659" y="1626529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stCxn id="121" idx="3"/>
          </p:cNvCxnSpPr>
          <p:nvPr/>
        </p:nvCxnSpPr>
        <p:spPr>
          <a:xfrm rot="16200000" flipV="1">
            <a:off x="5651563" y="-1574817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4896738" y="1417320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7201341" y="1418846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103"/>
          <p:cNvSpPr>
            <a:spLocks noChangeArrowheads="1"/>
          </p:cNvSpPr>
          <p:nvPr/>
        </p:nvSpPr>
        <p:spPr bwMode="auto">
          <a:xfrm>
            <a:off x="4840777" y="1373108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Oval 103"/>
          <p:cNvSpPr>
            <a:spLocks noChangeArrowheads="1"/>
          </p:cNvSpPr>
          <p:nvPr/>
        </p:nvSpPr>
        <p:spPr bwMode="auto">
          <a:xfrm>
            <a:off x="5267859" y="1577391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Oval 103"/>
          <p:cNvSpPr>
            <a:spLocks noChangeArrowheads="1"/>
          </p:cNvSpPr>
          <p:nvPr/>
        </p:nvSpPr>
        <p:spPr bwMode="auto">
          <a:xfrm>
            <a:off x="7145800" y="1371600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Oval 103"/>
          <p:cNvSpPr>
            <a:spLocks noChangeArrowheads="1"/>
          </p:cNvSpPr>
          <p:nvPr/>
        </p:nvSpPr>
        <p:spPr bwMode="auto">
          <a:xfrm>
            <a:off x="7605225" y="157960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27"/>
          <p:cNvSpPr>
            <a:spLocks noChangeArrowheads="1"/>
          </p:cNvSpPr>
          <p:nvPr/>
        </p:nvSpPr>
        <p:spPr bwMode="auto">
          <a:xfrm rot="16200000">
            <a:off x="3267378" y="4443801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Memory Controller</a:t>
            </a:r>
          </a:p>
        </p:txBody>
      </p:sp>
      <p:sp>
        <p:nvSpPr>
          <p:cNvPr id="362" name="Rectangle 8"/>
          <p:cNvSpPr>
            <a:spLocks noChangeArrowheads="1"/>
          </p:cNvSpPr>
          <p:nvPr/>
        </p:nvSpPr>
        <p:spPr bwMode="auto">
          <a:xfrm>
            <a:off x="1345704" y="399668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366" name="Rectangle 9"/>
          <p:cNvSpPr>
            <a:spLocks noChangeArrowheads="1"/>
          </p:cNvSpPr>
          <p:nvPr/>
        </p:nvSpPr>
        <p:spPr bwMode="auto">
          <a:xfrm>
            <a:off x="4064221" y="404898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Reg. Fetch</a:t>
            </a:r>
          </a:p>
        </p:txBody>
      </p:sp>
      <p:sp>
        <p:nvSpPr>
          <p:cNvPr id="368" name="Rectangle 10"/>
          <p:cNvSpPr>
            <a:spLocks noChangeArrowheads="1"/>
          </p:cNvSpPr>
          <p:nvPr/>
        </p:nvSpPr>
        <p:spPr bwMode="auto">
          <a:xfrm>
            <a:off x="6285539" y="428344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>
                <a:ea typeface="宋体" panose="02010600030101010101" pitchFamily="2" charset="-122"/>
              </a:rPr>
              <a:t>Addr</a:t>
            </a:r>
            <a:r>
              <a:rPr lang="en-US" altLang="zh-CN" b="1" dirty="0">
                <a:ea typeface="宋体" panose="02010600030101010101" pitchFamily="2" charset="-122"/>
              </a:rPr>
              <a:t>. </a:t>
            </a:r>
            <a:r>
              <a:rPr lang="en-US" altLang="zh-CN" b="1" dirty="0" err="1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70" name="Rectangle 6"/>
          <p:cNvSpPr>
            <a:spLocks noChangeArrowheads="1"/>
          </p:cNvSpPr>
          <p:nvPr/>
        </p:nvSpPr>
        <p:spPr bwMode="auto">
          <a:xfrm>
            <a:off x="9115933" y="404898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371" name="Rectangle 7"/>
          <p:cNvSpPr>
            <a:spLocks noChangeArrowheads="1"/>
          </p:cNvSpPr>
          <p:nvPr/>
        </p:nvSpPr>
        <p:spPr bwMode="auto">
          <a:xfrm>
            <a:off x="11078546" y="428344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9644123" y="6493397"/>
            <a:ext cx="12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4" name="文本框 373"/>
          <p:cNvSpPr txBox="1"/>
          <p:nvPr/>
        </p:nvSpPr>
        <p:spPr>
          <a:xfrm>
            <a:off x="6261158" y="5217688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29000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sp>
        <p:nvSpPr>
          <p:cNvPr id="392" name="Oval 103"/>
          <p:cNvSpPr>
            <a:spLocks noChangeArrowheads="1"/>
          </p:cNvSpPr>
          <p:nvPr/>
        </p:nvSpPr>
        <p:spPr bwMode="auto">
          <a:xfrm>
            <a:off x="7955667" y="5192802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3" name="Oval 103"/>
          <p:cNvSpPr>
            <a:spLocks noChangeArrowheads="1"/>
          </p:cNvSpPr>
          <p:nvPr/>
        </p:nvSpPr>
        <p:spPr bwMode="auto">
          <a:xfrm>
            <a:off x="10487353" y="274342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5" name="Oval 103"/>
          <p:cNvSpPr>
            <a:spLocks noChangeArrowheads="1"/>
          </p:cNvSpPr>
          <p:nvPr/>
        </p:nvSpPr>
        <p:spPr bwMode="auto">
          <a:xfrm>
            <a:off x="7954103" y="2743430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448459" y="6380827"/>
            <a:ext cx="59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5-Stage Pipeline of RISC-V CPU by Weixin Deng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018122" y="1097681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C0000"/>
                </a:solidFill>
                <a:latin typeface="Comic Sans MS" panose="030F0702030302020204" pitchFamily="66" charset="0"/>
              </a:rPr>
              <a:t>stall control</a:t>
            </a:r>
          </a:p>
        </p:txBody>
      </p:sp>
      <p:sp>
        <p:nvSpPr>
          <p:cNvPr id="95" name="Oval 103">
            <a:extLst>
              <a:ext uri="{FF2B5EF4-FFF2-40B4-BE49-F238E27FC236}">
                <a16:creationId xmlns:a16="http://schemas.microsoft.com/office/drawing/2014/main" id="{29DA3133-B868-47B2-AC52-95C14F2A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342" y="1577390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01" name="肘形连接符 265">
            <a:extLst>
              <a:ext uri="{FF2B5EF4-FFF2-40B4-BE49-F238E27FC236}">
                <a16:creationId xmlns:a16="http://schemas.microsoft.com/office/drawing/2014/main" id="{4E209DEA-2C2C-42E0-8662-E378D29C1A0C}"/>
              </a:ext>
            </a:extLst>
          </p:cNvPr>
          <p:cNvCxnSpPr>
            <a:cxnSpLocks/>
          </p:cNvCxnSpPr>
          <p:nvPr/>
        </p:nvCxnSpPr>
        <p:spPr>
          <a:xfrm>
            <a:off x="2670048" y="1627632"/>
            <a:ext cx="987552" cy="545718"/>
          </a:xfrm>
          <a:prstGeom prst="bentConnector3">
            <a:avLst>
              <a:gd name="adj1" fmla="val 42927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4BB5ED-5E0C-46C9-BA8B-B5C06DC0517E}"/>
              </a:ext>
            </a:extLst>
          </p:cNvPr>
          <p:cNvCxnSpPr>
            <a:cxnSpLocks/>
          </p:cNvCxnSpPr>
          <p:nvPr/>
        </p:nvCxnSpPr>
        <p:spPr>
          <a:xfrm>
            <a:off x="2386584" y="3205162"/>
            <a:ext cx="0" cy="2452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6F6399-454F-413D-B7ED-992E9DD947DF}"/>
              </a:ext>
            </a:extLst>
          </p:cNvPr>
          <p:cNvCxnSpPr/>
          <p:nvPr/>
        </p:nvCxnSpPr>
        <p:spPr>
          <a:xfrm flipV="1">
            <a:off x="4133088" y="2816352"/>
            <a:ext cx="0" cy="2441448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78EF5-D47C-4CCE-BD2E-007CFF7B33AF}"/>
              </a:ext>
            </a:extLst>
          </p:cNvPr>
          <p:cNvCxnSpPr/>
          <p:nvPr/>
        </p:nvCxnSpPr>
        <p:spPr>
          <a:xfrm>
            <a:off x="4123944" y="5257800"/>
            <a:ext cx="6428232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13A9A-CDAB-4D49-8ED2-86B8B9CEBF82}"/>
              </a:ext>
            </a:extLst>
          </p:cNvPr>
          <p:cNvCxnSpPr/>
          <p:nvPr/>
        </p:nvCxnSpPr>
        <p:spPr>
          <a:xfrm>
            <a:off x="1014984" y="1822831"/>
            <a:ext cx="0" cy="585216"/>
          </a:xfrm>
          <a:prstGeom prst="line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C52D0B-F994-4FE9-896D-0DA4EBA9C713}"/>
              </a:ext>
            </a:extLst>
          </p:cNvPr>
          <p:cNvCxnSpPr>
            <a:cxnSpLocks/>
          </p:cNvCxnSpPr>
          <p:nvPr/>
        </p:nvCxnSpPr>
        <p:spPr>
          <a:xfrm flipV="1">
            <a:off x="2843784" y="3216219"/>
            <a:ext cx="0" cy="2441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0A30418-B442-43F4-ACBF-AC846D3A133D}"/>
              </a:ext>
            </a:extLst>
          </p:cNvPr>
          <p:cNvCxnSpPr/>
          <p:nvPr/>
        </p:nvCxnSpPr>
        <p:spPr>
          <a:xfrm>
            <a:off x="5038344" y="6055432"/>
            <a:ext cx="4846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EF9926E-6349-47FC-9142-A48DD15FC723}"/>
              </a:ext>
            </a:extLst>
          </p:cNvPr>
          <p:cNvCxnSpPr/>
          <p:nvPr/>
        </p:nvCxnSpPr>
        <p:spPr>
          <a:xfrm flipH="1">
            <a:off x="5047488" y="5824728"/>
            <a:ext cx="4379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F13DFC-ED08-4097-A3ED-2074D17203BE}"/>
              </a:ext>
            </a:extLst>
          </p:cNvPr>
          <p:cNvCxnSpPr/>
          <p:nvPr/>
        </p:nvCxnSpPr>
        <p:spPr>
          <a:xfrm>
            <a:off x="9418320" y="3203973"/>
            <a:ext cx="0" cy="2633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C101FE3-90CD-4168-B658-92565B1F5DC2}"/>
              </a:ext>
            </a:extLst>
          </p:cNvPr>
          <p:cNvCxnSpPr/>
          <p:nvPr/>
        </p:nvCxnSpPr>
        <p:spPr>
          <a:xfrm flipV="1">
            <a:off x="9875520" y="3206354"/>
            <a:ext cx="0" cy="286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EE9C42-279A-4EB8-94F5-2CDB82FAD942}"/>
              </a:ext>
            </a:extLst>
          </p:cNvPr>
          <p:cNvCxnSpPr/>
          <p:nvPr/>
        </p:nvCxnSpPr>
        <p:spPr>
          <a:xfrm>
            <a:off x="8010144" y="2816352"/>
            <a:ext cx="0" cy="24414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A3D6E6-DC2A-4C8A-969C-7516D290B7E4}"/>
              </a:ext>
            </a:extLst>
          </p:cNvPr>
          <p:cNvCxnSpPr/>
          <p:nvPr/>
        </p:nvCxnSpPr>
        <p:spPr>
          <a:xfrm>
            <a:off x="10543032" y="2816352"/>
            <a:ext cx="0" cy="2450592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3D012D-BDFF-4C39-927F-60288032F5ED}"/>
              </a:ext>
            </a:extLst>
          </p:cNvPr>
          <p:cNvCxnSpPr>
            <a:cxnSpLocks/>
          </p:cNvCxnSpPr>
          <p:nvPr/>
        </p:nvCxnSpPr>
        <p:spPr>
          <a:xfrm flipV="1">
            <a:off x="2231136" y="1813306"/>
            <a:ext cx="0" cy="594360"/>
          </a:xfrm>
          <a:prstGeom prst="line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49A3688-941F-4E58-8339-9C32E910DC18}"/>
              </a:ext>
            </a:extLst>
          </p:cNvPr>
          <p:cNvCxnSpPr>
            <a:cxnSpLocks/>
          </p:cNvCxnSpPr>
          <p:nvPr/>
        </p:nvCxnSpPr>
        <p:spPr>
          <a:xfrm flipV="1">
            <a:off x="5166360" y="3209544"/>
            <a:ext cx="0" cy="512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8D67BC0-350D-4158-AB4C-FBD2DDEDE684}"/>
              </a:ext>
            </a:extLst>
          </p:cNvPr>
          <p:cNvCxnSpPr/>
          <p:nvPr/>
        </p:nvCxnSpPr>
        <p:spPr>
          <a:xfrm>
            <a:off x="4709160" y="3209544"/>
            <a:ext cx="0" cy="512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CCD9EE-0A9C-4E13-BFF7-719AAE235DD1}"/>
              </a:ext>
            </a:extLst>
          </p:cNvPr>
          <p:cNvCxnSpPr/>
          <p:nvPr/>
        </p:nvCxnSpPr>
        <p:spPr>
          <a:xfrm>
            <a:off x="7598664" y="3209544"/>
            <a:ext cx="0" cy="5760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9B527A-6DBD-4F73-A3A2-CF96092BF225}"/>
              </a:ext>
            </a:extLst>
          </p:cNvPr>
          <p:cNvCxnSpPr/>
          <p:nvPr/>
        </p:nvCxnSpPr>
        <p:spPr>
          <a:xfrm>
            <a:off x="6821424" y="3209544"/>
            <a:ext cx="0" cy="5760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A4BC1-2286-44CD-9A87-29C7A1013313}"/>
              </a:ext>
            </a:extLst>
          </p:cNvPr>
          <p:cNvCxnSpPr>
            <a:cxnSpLocks/>
          </p:cNvCxnSpPr>
          <p:nvPr/>
        </p:nvCxnSpPr>
        <p:spPr>
          <a:xfrm flipV="1">
            <a:off x="4696496" y="1689307"/>
            <a:ext cx="0" cy="716162"/>
          </a:xfrm>
          <a:prstGeom prst="line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6">
            <a:extLst>
              <a:ext uri="{FF2B5EF4-FFF2-40B4-BE49-F238E27FC236}">
                <a16:creationId xmlns:a16="http://schemas.microsoft.com/office/drawing/2014/main" id="{45EA9E8D-D523-489F-91C5-942490CD17FA}"/>
              </a:ext>
            </a:extLst>
          </p:cNvPr>
          <p:cNvSpPr txBox="1"/>
          <p:nvPr/>
        </p:nvSpPr>
        <p:spPr>
          <a:xfrm>
            <a:off x="3842522" y="1632371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Weixin Deng</dc:creator>
  <cp:lastModifiedBy>Weixin Deng</cp:lastModifiedBy>
  <cp:revision>41</cp:revision>
  <dcterms:created xsi:type="dcterms:W3CDTF">2019-01-04T03:23:07Z</dcterms:created>
  <dcterms:modified xsi:type="dcterms:W3CDTF">2019-01-18T07:57:05Z</dcterms:modified>
</cp:coreProperties>
</file>