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3AA0-1947-4E21-895F-3445032ADBD1}" v="761" dt="2022-05-22T11:34:08.765"/>
    <p1510:client id="{A817FDB5-00E7-108F-0F8C-C94E93D47396}" v="28" dt="2022-05-23T12:21:14.443"/>
    <p1510:client id="{F9CE7209-F924-AFDD-4054-2697808D579C}" v="104" dt="2022-05-22T11:35:10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 Márton" userId="S::mnagy@edu.bme.hu::296b0b46-6a74-4901-a720-57309cfcc846" providerId="AD" clId="Web-{F9CE7209-F924-AFDD-4054-2697808D579C}"/>
    <pc:docChg chg="modSld">
      <pc:chgData name="Nagy Márton" userId="S::mnagy@edu.bme.hu::296b0b46-6a74-4901-a720-57309cfcc846" providerId="AD" clId="Web-{F9CE7209-F924-AFDD-4054-2697808D579C}" dt="2022-05-22T11:35:10.770" v="101" actId="1076"/>
      <pc:docMkLst>
        <pc:docMk/>
      </pc:docMkLst>
      <pc:sldChg chg="modSp">
        <pc:chgData name="Nagy Márton" userId="S::mnagy@edu.bme.hu::296b0b46-6a74-4901-a720-57309cfcc846" providerId="AD" clId="Web-{F9CE7209-F924-AFDD-4054-2697808D579C}" dt="2022-05-22T11:04:14.416" v="25" actId="1076"/>
        <pc:sldMkLst>
          <pc:docMk/>
          <pc:sldMk cId="4266748471" sldId="256"/>
        </pc:sldMkLst>
        <pc:spChg chg="mod">
          <ac:chgData name="Nagy Márton" userId="S::mnagy@edu.bme.hu::296b0b46-6a74-4901-a720-57309cfcc846" providerId="AD" clId="Web-{F9CE7209-F924-AFDD-4054-2697808D579C}" dt="2022-05-22T11:04:14.416" v="25" actId="1076"/>
          <ac:spMkLst>
            <pc:docMk/>
            <pc:sldMk cId="4266748471" sldId="256"/>
            <ac:spMk id="3" creationId="{00000000-0000-0000-0000-000000000000}"/>
          </ac:spMkLst>
        </pc:spChg>
      </pc:sldChg>
      <pc:sldChg chg="addSp delSp modSp">
        <pc:chgData name="Nagy Márton" userId="S::mnagy@edu.bme.hu::296b0b46-6a74-4901-a720-57309cfcc846" providerId="AD" clId="Web-{F9CE7209-F924-AFDD-4054-2697808D579C}" dt="2022-05-22T11:35:10.770" v="101" actId="1076"/>
        <pc:sldMkLst>
          <pc:docMk/>
          <pc:sldMk cId="3777511908" sldId="257"/>
        </pc:sldMkLst>
        <pc:spChg chg="del mod">
          <ac:chgData name="Nagy Márton" userId="S::mnagy@edu.bme.hu::296b0b46-6a74-4901-a720-57309cfcc846" providerId="AD" clId="Web-{F9CE7209-F924-AFDD-4054-2697808D579C}" dt="2022-05-22T11:35:00.003" v="98"/>
          <ac:spMkLst>
            <pc:docMk/>
            <pc:sldMk cId="3777511908" sldId="257"/>
            <ac:spMk id="3" creationId="{26D85E5C-AB39-BE1F-BBF9-D70B456E8F58}"/>
          </ac:spMkLst>
        </pc:spChg>
        <pc:picChg chg="add del mod">
          <ac:chgData name="Nagy Márton" userId="S::mnagy@edu.bme.hu::296b0b46-6a74-4901-a720-57309cfcc846" providerId="AD" clId="Web-{F9CE7209-F924-AFDD-4054-2697808D579C}" dt="2022-05-22T11:34:02.859" v="97"/>
          <ac:picMkLst>
            <pc:docMk/>
            <pc:sldMk cId="3777511908" sldId="257"/>
            <ac:picMk id="4" creationId="{5DFC0DB6-01D4-A84B-9A2C-69FC32C48D75}"/>
          </ac:picMkLst>
        </pc:picChg>
        <pc:picChg chg="add mod ord">
          <ac:chgData name="Nagy Márton" userId="S::mnagy@edu.bme.hu::296b0b46-6a74-4901-a720-57309cfcc846" providerId="AD" clId="Web-{F9CE7209-F924-AFDD-4054-2697808D579C}" dt="2022-05-22T11:35:10.770" v="101" actId="1076"/>
          <ac:picMkLst>
            <pc:docMk/>
            <pc:sldMk cId="3777511908" sldId="257"/>
            <ac:picMk id="5" creationId="{9D8406E6-0211-629E-D8E7-352DA9F92A88}"/>
          </ac:picMkLst>
        </pc:picChg>
      </pc:sldChg>
      <pc:sldChg chg="modSp">
        <pc:chgData name="Nagy Márton" userId="S::mnagy@edu.bme.hu::296b0b46-6a74-4901-a720-57309cfcc846" providerId="AD" clId="Web-{F9CE7209-F924-AFDD-4054-2697808D579C}" dt="2022-05-22T11:17:51.891" v="89" actId="20577"/>
        <pc:sldMkLst>
          <pc:docMk/>
          <pc:sldMk cId="3734263217" sldId="258"/>
        </pc:sldMkLst>
        <pc:spChg chg="mod">
          <ac:chgData name="Nagy Márton" userId="S::mnagy@edu.bme.hu::296b0b46-6a74-4901-a720-57309cfcc846" providerId="AD" clId="Web-{F9CE7209-F924-AFDD-4054-2697808D579C}" dt="2022-05-22T11:17:51.891" v="89" actId="20577"/>
          <ac:spMkLst>
            <pc:docMk/>
            <pc:sldMk cId="3734263217" sldId="258"/>
            <ac:spMk id="3" creationId="{13B1BE00-16B3-27D3-69EF-4D68BB36C1E0}"/>
          </ac:spMkLst>
        </pc:spChg>
      </pc:sldChg>
    </pc:docChg>
  </pc:docChgLst>
  <pc:docChgLst>
    <pc:chgData name="Dengyel Bendegúz Barnabás" userId="S::dengyel.b@edu.bme.hu::cd184c28-e344-4a49-b831-a9739cca26d5" providerId="AD" clId="Web-{A817FDB5-00E7-108F-0F8C-C94E93D47396}"/>
    <pc:docChg chg="modSld">
      <pc:chgData name="Dengyel Bendegúz Barnabás" userId="S::dengyel.b@edu.bme.hu::cd184c28-e344-4a49-b831-a9739cca26d5" providerId="AD" clId="Web-{A817FDB5-00E7-108F-0F8C-C94E93D47396}" dt="2022-05-23T12:21:14.443" v="27" actId="20577"/>
      <pc:docMkLst>
        <pc:docMk/>
      </pc:docMkLst>
      <pc:sldChg chg="modSp">
        <pc:chgData name="Dengyel Bendegúz Barnabás" userId="S::dengyel.b@edu.bme.hu::cd184c28-e344-4a49-b831-a9739cca26d5" providerId="AD" clId="Web-{A817FDB5-00E7-108F-0F8C-C94E93D47396}" dt="2022-05-23T12:21:14.443" v="27" actId="20577"/>
        <pc:sldMkLst>
          <pc:docMk/>
          <pc:sldMk cId="1542397425" sldId="260"/>
        </pc:sldMkLst>
        <pc:spChg chg="mod">
          <ac:chgData name="Dengyel Bendegúz Barnabás" userId="S::dengyel.b@edu.bme.hu::cd184c28-e344-4a49-b831-a9739cca26d5" providerId="AD" clId="Web-{A817FDB5-00E7-108F-0F8C-C94E93D47396}" dt="2022-05-23T12:21:14.443" v="27" actId="20577"/>
          <ac:spMkLst>
            <pc:docMk/>
            <pc:sldMk cId="1542397425" sldId="260"/>
            <ac:spMk id="3" creationId="{DD14DC53-49F3-2383-DB6A-344D09276622}"/>
          </ac:spMkLst>
        </pc:spChg>
      </pc:sldChg>
      <pc:sldChg chg="modSp">
        <pc:chgData name="Dengyel Bendegúz Barnabás" userId="S::dengyel.b@edu.bme.hu::cd184c28-e344-4a49-b831-a9739cca26d5" providerId="AD" clId="Web-{A817FDB5-00E7-108F-0F8C-C94E93D47396}" dt="2022-05-23T12:20:44.442" v="9" actId="20577"/>
        <pc:sldMkLst>
          <pc:docMk/>
          <pc:sldMk cId="1097460693" sldId="262"/>
        </pc:sldMkLst>
        <pc:spChg chg="mod">
          <ac:chgData name="Dengyel Bendegúz Barnabás" userId="S::dengyel.b@edu.bme.hu::cd184c28-e344-4a49-b831-a9739cca26d5" providerId="AD" clId="Web-{A817FDB5-00E7-108F-0F8C-C94E93D47396}" dt="2022-05-23T12:20:44.442" v="9" actId="20577"/>
          <ac:spMkLst>
            <pc:docMk/>
            <pc:sldMk cId="1097460693" sldId="262"/>
            <ac:spMk id="3" creationId="{C76511F2-C79D-DAD0-0C7D-D7E161D620AA}"/>
          </ac:spMkLst>
        </pc:spChg>
      </pc:sldChg>
    </pc:docChg>
  </pc:docChgLst>
  <pc:docChgLst>
    <pc:chgData name="Dengyel Bendegúz Barnabás" userId="S::dengyel.b@edu.bme.hu::cd184c28-e344-4a49-b831-a9739cca26d5" providerId="AD" clId="Web-{9AF13AA0-1947-4E21-895F-3445032ADBD1}"/>
    <pc:docChg chg="addSld delSld modSld addMainMaster delMainMaster">
      <pc:chgData name="Dengyel Bendegúz Barnabás" userId="S::dengyel.b@edu.bme.hu::cd184c28-e344-4a49-b831-a9739cca26d5" providerId="AD" clId="Web-{9AF13AA0-1947-4E21-895F-3445032ADBD1}" dt="2022-05-22T11:34:08.765" v="744" actId="20577"/>
      <pc:docMkLst>
        <pc:docMk/>
      </pc:docMkLst>
      <pc:sldChg chg="addSp delSp modSp mod setBg modClrScheme chgLayout">
        <pc:chgData name="Dengyel Bendegúz Barnabás" userId="S::dengyel.b@edu.bme.hu::cd184c28-e344-4a49-b831-a9739cca26d5" providerId="AD" clId="Web-{9AF13AA0-1947-4E21-895F-3445032ADBD1}" dt="2022-05-22T11:04:43.806" v="97" actId="1076"/>
        <pc:sldMkLst>
          <pc:docMk/>
          <pc:sldMk cId="4266748471" sldId="256"/>
        </pc:sldMkLst>
        <pc:spChg chg="mod">
          <ac:chgData name="Dengyel Bendegúz Barnabás" userId="S::dengyel.b@edu.bme.hu::cd184c28-e344-4a49-b831-a9739cca26d5" providerId="AD" clId="Web-{9AF13AA0-1947-4E21-895F-3445032ADBD1}" dt="2022-05-22T11:04:15.336" v="87" actId="14100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Dengyel Bendegúz Barnabás" userId="S::dengyel.b@edu.bme.hu::cd184c28-e344-4a49-b831-a9739cca26d5" providerId="AD" clId="Web-{9AF13AA0-1947-4E21-895F-3445032ADBD1}" dt="2022-05-22T11:04:13.946" v="85" actId="14100"/>
          <ac:spMkLst>
            <pc:docMk/>
            <pc:sldMk cId="4266748471" sldId="256"/>
            <ac:spMk id="3" creationId="{00000000-0000-0000-0000-000000000000}"/>
          </ac:spMkLst>
        </pc:spChg>
        <pc:spChg chg="add mod">
          <ac:chgData name="Dengyel Bendegúz Barnabás" userId="S::dengyel.b@edu.bme.hu::cd184c28-e344-4a49-b831-a9739cca26d5" providerId="AD" clId="Web-{9AF13AA0-1947-4E21-895F-3445032ADBD1}" dt="2022-05-22T11:04:43.806" v="97" actId="1076"/>
          <ac:spMkLst>
            <pc:docMk/>
            <pc:sldMk cId="4266748471" sldId="256"/>
            <ac:spMk id="5" creationId="{7B198084-A1DD-A478-5C9E-3244F91913C8}"/>
          </ac:spMkLst>
        </pc:spChg>
        <pc:spChg chg="add del">
          <ac:chgData name="Dengyel Bendegúz Barnabás" userId="S::dengyel.b@edu.bme.hu::cd184c28-e344-4a49-b831-a9739cca26d5" providerId="AD" clId="Web-{9AF13AA0-1947-4E21-895F-3445032ADBD1}" dt="2022-05-22T11:04:14.633" v="86"/>
          <ac:spMkLst>
            <pc:docMk/>
            <pc:sldMk cId="4266748471" sldId="256"/>
            <ac:spMk id="6" creationId="{5715B6BB-6229-03FB-EF53-0D0755484221}"/>
          </ac:spMkLst>
        </pc:spChg>
        <pc:spChg chg="add del">
          <ac:chgData name="Dengyel Bendegúz Barnabás" userId="S::dengyel.b@edu.bme.hu::cd184c28-e344-4a49-b831-a9739cca26d5" providerId="AD" clId="Web-{9AF13AA0-1947-4E21-895F-3445032ADBD1}" dt="2022-05-22T11:02:02.177" v="9"/>
          <ac:spMkLst>
            <pc:docMk/>
            <pc:sldMk cId="4266748471" sldId="256"/>
            <ac:spMk id="9" creationId="{6E37B132-9C54-4236-8910-3340177AD9DB}"/>
          </ac:spMkLst>
        </pc:spChg>
        <pc:spChg chg="add del">
          <ac:chgData name="Dengyel Bendegúz Barnabás" userId="S::dengyel.b@edu.bme.hu::cd184c28-e344-4a49-b831-a9739cca26d5" providerId="AD" clId="Web-{9AF13AA0-1947-4E21-895F-3445032ADBD1}" dt="2022-05-22T11:02:02.177" v="9"/>
          <ac:spMkLst>
            <pc:docMk/>
            <pc:sldMk cId="4266748471" sldId="256"/>
            <ac:spMk id="11" creationId="{D472C551-D440-40DF-9260-BDB9AC40960A}"/>
          </ac:spMkLst>
        </pc:spChg>
        <pc:spChg chg="add del">
          <ac:chgData name="Dengyel Bendegúz Barnabás" userId="S::dengyel.b@edu.bme.hu::cd184c28-e344-4a49-b831-a9739cca26d5" providerId="AD" clId="Web-{9AF13AA0-1947-4E21-895F-3445032ADBD1}" dt="2022-05-22T11:02:02.177" v="9"/>
          <ac:spMkLst>
            <pc:docMk/>
            <pc:sldMk cId="4266748471" sldId="256"/>
            <ac:spMk id="15" creationId="{508BEF50-7B1E-49A4-BC19-5F4F1D755E64}"/>
          </ac:spMkLst>
        </pc:spChg>
        <pc:spChg chg="add del">
          <ac:chgData name="Dengyel Bendegúz Barnabás" userId="S::dengyel.b@edu.bme.hu::cd184c28-e344-4a49-b831-a9739cca26d5" providerId="AD" clId="Web-{9AF13AA0-1947-4E21-895F-3445032ADBD1}" dt="2022-05-22T11:02:02.177" v="9"/>
          <ac:spMkLst>
            <pc:docMk/>
            <pc:sldMk cId="4266748471" sldId="256"/>
            <ac:spMk id="17" creationId="{3FBAD350-5664-4811-A208-657FB882D350}"/>
          </ac:spMkLst>
        </pc:spChg>
        <pc:spChg chg="add del">
          <ac:chgData name="Dengyel Bendegúz Barnabás" userId="S::dengyel.b@edu.bme.hu::cd184c28-e344-4a49-b831-a9739cca26d5" providerId="AD" clId="Web-{9AF13AA0-1947-4E21-895F-3445032ADBD1}" dt="2022-05-22T11:02:02.177" v="9"/>
          <ac:spMkLst>
            <pc:docMk/>
            <pc:sldMk cId="4266748471" sldId="256"/>
            <ac:spMk id="19" creationId="{C39ADB8F-D187-49D7-BDCF-C1B6DC727068}"/>
          </ac:spMkLst>
        </pc:spChg>
        <pc:spChg chg="add">
          <ac:chgData name="Dengyel Bendegúz Barnabás" userId="S::dengyel.b@edu.bme.hu::cd184c28-e344-4a49-b831-a9739cca26d5" providerId="AD" clId="Web-{9AF13AA0-1947-4E21-895F-3445032ADBD1}" dt="2022-05-22T11:02:02.224" v="10"/>
          <ac:spMkLst>
            <pc:docMk/>
            <pc:sldMk cId="4266748471" sldId="256"/>
            <ac:spMk id="21" creationId="{CA5B2A81-2C8E-4963-AFD4-E539D168B475}"/>
          </ac:spMkLst>
        </pc:spChg>
        <pc:picChg chg="add del">
          <ac:chgData name="Dengyel Bendegúz Barnabás" userId="S::dengyel.b@edu.bme.hu::cd184c28-e344-4a49-b831-a9739cca26d5" providerId="AD" clId="Web-{9AF13AA0-1947-4E21-895F-3445032ADBD1}" dt="2022-05-22T11:02:02.177" v="9"/>
          <ac:picMkLst>
            <pc:docMk/>
            <pc:sldMk cId="4266748471" sldId="256"/>
            <ac:picMk id="4" creationId="{87561018-811D-62F0-DAD7-50DC41220F8B}"/>
          </ac:picMkLst>
        </pc:picChg>
        <pc:picChg chg="add">
          <ac:chgData name="Dengyel Bendegúz Barnabás" userId="S::dengyel.b@edu.bme.hu::cd184c28-e344-4a49-b831-a9739cca26d5" providerId="AD" clId="Web-{9AF13AA0-1947-4E21-895F-3445032ADBD1}" dt="2022-05-22T11:02:02.224" v="10"/>
          <ac:picMkLst>
            <pc:docMk/>
            <pc:sldMk cId="4266748471" sldId="256"/>
            <ac:picMk id="22" creationId="{3AF9EDBC-7390-6CB0-5BB7-0D883026C8C7}"/>
          </ac:picMkLst>
        </pc:picChg>
        <pc:cxnChg chg="add del">
          <ac:chgData name="Dengyel Bendegúz Barnabás" userId="S::dengyel.b@edu.bme.hu::cd184c28-e344-4a49-b831-a9739cca26d5" providerId="AD" clId="Web-{9AF13AA0-1947-4E21-895F-3445032ADBD1}" dt="2022-05-22T11:02:02.177" v="9"/>
          <ac:cxnSpMkLst>
            <pc:docMk/>
            <pc:sldMk cId="4266748471" sldId="256"/>
            <ac:cxnSpMk id="13" creationId="{56020367-4FD5-4596-8E10-C5F095CD8DBF}"/>
          </ac:cxnSpMkLst>
        </pc:cxnChg>
        <pc:cxnChg chg="add">
          <ac:chgData name="Dengyel Bendegúz Barnabás" userId="S::dengyel.b@edu.bme.hu::cd184c28-e344-4a49-b831-a9739cca26d5" providerId="AD" clId="Web-{9AF13AA0-1947-4E21-895F-3445032ADBD1}" dt="2022-05-22T11:02:02.224" v="10"/>
          <ac:cxnSpMkLst>
            <pc:docMk/>
            <pc:sldMk cId="4266748471" sldId="256"/>
            <ac:cxnSpMk id="23" creationId="{9E7C23BC-DAA6-40E1-8166-B8C4439D1430}"/>
          </ac:cxnSpMkLst>
        </pc:cxnChg>
      </pc:sldChg>
      <pc:sldChg chg="addSp modSp new del">
        <pc:chgData name="Dengyel Bendegúz Barnabás" userId="S::dengyel.b@edu.bme.hu::cd184c28-e344-4a49-b831-a9739cca26d5" providerId="AD" clId="Web-{9AF13AA0-1947-4E21-895F-3445032ADBD1}" dt="2022-05-22T11:06:39.996" v="119"/>
        <pc:sldMkLst>
          <pc:docMk/>
          <pc:sldMk cId="1213870923" sldId="257"/>
        </pc:sldMkLst>
        <pc:spChg chg="mod">
          <ac:chgData name="Dengyel Bendegúz Barnabás" userId="S::dengyel.b@edu.bme.hu::cd184c28-e344-4a49-b831-a9739cca26d5" providerId="AD" clId="Web-{9AF13AA0-1947-4E21-895F-3445032ADBD1}" dt="2022-05-22T11:06:36.261" v="118" actId="20577"/>
          <ac:spMkLst>
            <pc:docMk/>
            <pc:sldMk cId="1213870923" sldId="257"/>
            <ac:spMk id="2" creationId="{599B1F98-28A2-C59A-0F2A-4F1E751B9BAD}"/>
          </ac:spMkLst>
        </pc:spChg>
        <pc:spChg chg="add">
          <ac:chgData name="Dengyel Bendegúz Barnabás" userId="S::dengyel.b@edu.bme.hu::cd184c28-e344-4a49-b831-a9739cca26d5" providerId="AD" clId="Web-{9AF13AA0-1947-4E21-895F-3445032ADBD1}" dt="2022-05-22T11:06:31.792" v="117"/>
          <ac:spMkLst>
            <pc:docMk/>
            <pc:sldMk cId="1213870923" sldId="257"/>
            <ac:spMk id="4" creationId="{A2586B1E-1F7D-FB56-D051-8D2FD93B8678}"/>
          </ac:spMkLst>
        </pc:spChg>
      </pc:sldChg>
      <pc:sldChg chg="modSp new">
        <pc:chgData name="Dengyel Bendegúz Barnabás" userId="S::dengyel.b@edu.bme.hu::cd184c28-e344-4a49-b831-a9739cca26d5" providerId="AD" clId="Web-{9AF13AA0-1947-4E21-895F-3445032ADBD1}" dt="2022-05-22T11:06:57.121" v="130" actId="20577"/>
        <pc:sldMkLst>
          <pc:docMk/>
          <pc:sldMk cId="3777511908" sldId="257"/>
        </pc:sldMkLst>
        <pc:spChg chg="mod">
          <ac:chgData name="Dengyel Bendegúz Barnabás" userId="S::dengyel.b@edu.bme.hu::cd184c28-e344-4a49-b831-a9739cca26d5" providerId="AD" clId="Web-{9AF13AA0-1947-4E21-895F-3445032ADBD1}" dt="2022-05-22T11:06:50.699" v="122" actId="1076"/>
          <ac:spMkLst>
            <pc:docMk/>
            <pc:sldMk cId="3777511908" sldId="257"/>
            <ac:spMk id="2" creationId="{97BCDA57-D04D-8C03-1ED1-57D7D243C63D}"/>
          </ac:spMkLst>
        </pc:spChg>
        <pc:spChg chg="mod">
          <ac:chgData name="Dengyel Bendegúz Barnabás" userId="S::dengyel.b@edu.bme.hu::cd184c28-e344-4a49-b831-a9739cca26d5" providerId="AD" clId="Web-{9AF13AA0-1947-4E21-895F-3445032ADBD1}" dt="2022-05-22T11:06:57.121" v="130" actId="20577"/>
          <ac:spMkLst>
            <pc:docMk/>
            <pc:sldMk cId="3777511908" sldId="257"/>
            <ac:spMk id="3" creationId="{26D85E5C-AB39-BE1F-BBF9-D70B456E8F58}"/>
          </ac:spMkLst>
        </pc:spChg>
      </pc:sldChg>
      <pc:sldChg chg="addSp modSp new">
        <pc:chgData name="Dengyel Bendegúz Barnabás" userId="S::dengyel.b@edu.bme.hu::cd184c28-e344-4a49-b831-a9739cca26d5" providerId="AD" clId="Web-{9AF13AA0-1947-4E21-895F-3445032ADBD1}" dt="2022-05-22T11:27:49.616" v="641" actId="20577"/>
        <pc:sldMkLst>
          <pc:docMk/>
          <pc:sldMk cId="3734263217" sldId="258"/>
        </pc:sldMkLst>
        <pc:spChg chg="mod">
          <ac:chgData name="Dengyel Bendegúz Barnabás" userId="S::dengyel.b@edu.bme.hu::cd184c28-e344-4a49-b831-a9739cca26d5" providerId="AD" clId="Web-{9AF13AA0-1947-4E21-895F-3445032ADBD1}" dt="2022-05-22T11:13:47.671" v="186" actId="20577"/>
          <ac:spMkLst>
            <pc:docMk/>
            <pc:sldMk cId="3734263217" sldId="258"/>
            <ac:spMk id="2" creationId="{EF7A3108-6964-5052-EC1F-401F47A95528}"/>
          </ac:spMkLst>
        </pc:spChg>
        <pc:spChg chg="mod">
          <ac:chgData name="Dengyel Bendegúz Barnabás" userId="S::dengyel.b@edu.bme.hu::cd184c28-e344-4a49-b831-a9739cca26d5" providerId="AD" clId="Web-{9AF13AA0-1947-4E21-895F-3445032ADBD1}" dt="2022-05-22T11:27:49.616" v="641" actId="20577"/>
          <ac:spMkLst>
            <pc:docMk/>
            <pc:sldMk cId="3734263217" sldId="258"/>
            <ac:spMk id="3" creationId="{13B1BE00-16B3-27D3-69EF-4D68BB36C1E0}"/>
          </ac:spMkLst>
        </pc:spChg>
        <pc:spChg chg="add mod">
          <ac:chgData name="Dengyel Bendegúz Barnabás" userId="S::dengyel.b@edu.bme.hu::cd184c28-e344-4a49-b831-a9739cca26d5" providerId="AD" clId="Web-{9AF13AA0-1947-4E21-895F-3445032ADBD1}" dt="2022-05-22T11:15:34.111" v="284" actId="14100"/>
          <ac:spMkLst>
            <pc:docMk/>
            <pc:sldMk cId="3734263217" sldId="258"/>
            <ac:spMk id="4" creationId="{35B424CA-46FA-57A7-DF40-BD8089BD94C8}"/>
          </ac:spMkLst>
        </pc:spChg>
      </pc:sldChg>
      <pc:sldChg chg="modSp new">
        <pc:chgData name="Dengyel Bendegúz Barnabás" userId="S::dengyel.b@edu.bme.hu::cd184c28-e344-4a49-b831-a9739cca26d5" providerId="AD" clId="Web-{9AF13AA0-1947-4E21-895F-3445032ADBD1}" dt="2022-05-22T11:11:38.340" v="162" actId="20577"/>
        <pc:sldMkLst>
          <pc:docMk/>
          <pc:sldMk cId="834295589" sldId="259"/>
        </pc:sldMkLst>
        <pc:spChg chg="mod">
          <ac:chgData name="Dengyel Bendegúz Barnabás" userId="S::dengyel.b@edu.bme.hu::cd184c28-e344-4a49-b831-a9739cca26d5" providerId="AD" clId="Web-{9AF13AA0-1947-4E21-895F-3445032ADBD1}" dt="2022-05-22T11:11:38.340" v="162" actId="20577"/>
          <ac:spMkLst>
            <pc:docMk/>
            <pc:sldMk cId="834295589" sldId="259"/>
            <ac:spMk id="2" creationId="{33983C16-26BB-4B60-3903-6E1D8950C8B1}"/>
          </ac:spMkLst>
        </pc:spChg>
      </pc:sldChg>
      <pc:sldChg chg="modSp new">
        <pc:chgData name="Dengyel Bendegúz Barnabás" userId="S::dengyel.b@edu.bme.hu::cd184c28-e344-4a49-b831-a9739cca26d5" providerId="AD" clId="Web-{9AF13AA0-1947-4E21-895F-3445032ADBD1}" dt="2022-05-22T11:34:08.765" v="744" actId="20577"/>
        <pc:sldMkLst>
          <pc:docMk/>
          <pc:sldMk cId="1542397425" sldId="260"/>
        </pc:sldMkLst>
        <pc:spChg chg="mod">
          <ac:chgData name="Dengyel Bendegúz Barnabás" userId="S::dengyel.b@edu.bme.hu::cd184c28-e344-4a49-b831-a9739cca26d5" providerId="AD" clId="Web-{9AF13AA0-1947-4E21-895F-3445032ADBD1}" dt="2022-05-22T11:12:19.622" v="175" actId="20577"/>
          <ac:spMkLst>
            <pc:docMk/>
            <pc:sldMk cId="1542397425" sldId="260"/>
            <ac:spMk id="2" creationId="{8C6BDD59-3D9F-2B06-1C39-E5F54A9B6DE9}"/>
          </ac:spMkLst>
        </pc:spChg>
        <pc:spChg chg="mod">
          <ac:chgData name="Dengyel Bendegúz Barnabás" userId="S::dengyel.b@edu.bme.hu::cd184c28-e344-4a49-b831-a9739cca26d5" providerId="AD" clId="Web-{9AF13AA0-1947-4E21-895F-3445032ADBD1}" dt="2022-05-22T11:34:08.765" v="744" actId="20577"/>
          <ac:spMkLst>
            <pc:docMk/>
            <pc:sldMk cId="1542397425" sldId="260"/>
            <ac:spMk id="3" creationId="{DD14DC53-49F3-2383-DB6A-344D09276622}"/>
          </ac:spMkLst>
        </pc:spChg>
      </pc:sldChg>
      <pc:sldChg chg="modSp new">
        <pc:chgData name="Dengyel Bendegúz Barnabás" userId="S::dengyel.b@edu.bme.hu::cd184c28-e344-4a49-b831-a9739cca26d5" providerId="AD" clId="Web-{9AF13AA0-1947-4E21-895F-3445032ADBD1}" dt="2022-05-22T11:28:29.523" v="658" actId="20577"/>
        <pc:sldMkLst>
          <pc:docMk/>
          <pc:sldMk cId="3870065197" sldId="261"/>
        </pc:sldMkLst>
        <pc:spChg chg="mod">
          <ac:chgData name="Dengyel Bendegúz Barnabás" userId="S::dengyel.b@edu.bme.hu::cd184c28-e344-4a49-b831-a9739cca26d5" providerId="AD" clId="Web-{9AF13AA0-1947-4E21-895F-3445032ADBD1}" dt="2022-05-22T11:15:08.704" v="281" actId="20577"/>
          <ac:spMkLst>
            <pc:docMk/>
            <pc:sldMk cId="3870065197" sldId="261"/>
            <ac:spMk id="2" creationId="{736A5283-7F01-1F63-E7EC-10C1050F9F3B}"/>
          </ac:spMkLst>
        </pc:spChg>
        <pc:spChg chg="mod">
          <ac:chgData name="Dengyel Bendegúz Barnabás" userId="S::dengyel.b@edu.bme.hu::cd184c28-e344-4a49-b831-a9739cca26d5" providerId="AD" clId="Web-{9AF13AA0-1947-4E21-895F-3445032ADBD1}" dt="2022-05-22T11:28:29.523" v="658" actId="20577"/>
          <ac:spMkLst>
            <pc:docMk/>
            <pc:sldMk cId="3870065197" sldId="261"/>
            <ac:spMk id="3" creationId="{FF69FB69-DDE8-80C4-3362-66DFA9B1B7B8}"/>
          </ac:spMkLst>
        </pc:spChg>
      </pc:sldChg>
      <pc:sldChg chg="modSp new">
        <pc:chgData name="Dengyel Bendegúz Barnabás" userId="S::dengyel.b@edu.bme.hu::cd184c28-e344-4a49-b831-a9739cca26d5" providerId="AD" clId="Web-{9AF13AA0-1947-4E21-895F-3445032ADBD1}" dt="2022-05-22T11:23:00.375" v="541" actId="20577"/>
        <pc:sldMkLst>
          <pc:docMk/>
          <pc:sldMk cId="1097460693" sldId="262"/>
        </pc:sldMkLst>
        <pc:spChg chg="mod">
          <ac:chgData name="Dengyel Bendegúz Barnabás" userId="S::dengyel.b@edu.bme.hu::cd184c28-e344-4a49-b831-a9739cca26d5" providerId="AD" clId="Web-{9AF13AA0-1947-4E21-895F-3445032ADBD1}" dt="2022-05-22T11:22:08.155" v="480" actId="20577"/>
          <ac:spMkLst>
            <pc:docMk/>
            <pc:sldMk cId="1097460693" sldId="262"/>
            <ac:spMk id="2" creationId="{144F3AB4-CCA7-8E96-30B2-B113DEBF8E7A}"/>
          </ac:spMkLst>
        </pc:spChg>
        <pc:spChg chg="mod">
          <ac:chgData name="Dengyel Bendegúz Barnabás" userId="S::dengyel.b@edu.bme.hu::cd184c28-e344-4a49-b831-a9739cca26d5" providerId="AD" clId="Web-{9AF13AA0-1947-4E21-895F-3445032ADBD1}" dt="2022-05-22T11:23:00.375" v="541" actId="20577"/>
          <ac:spMkLst>
            <pc:docMk/>
            <pc:sldMk cId="1097460693" sldId="262"/>
            <ac:spMk id="3" creationId="{C76511F2-C79D-DAD0-0C7D-D7E161D620AA}"/>
          </ac:spMkLst>
        </pc:spChg>
      </pc:sldChg>
      <pc:sldMasterChg chg="add del addSldLayout delSldLayout">
        <pc:chgData name="Dengyel Bendegúz Barnabás" userId="S::dengyel.b@edu.bme.hu::cd184c28-e344-4a49-b831-a9739cca26d5" providerId="AD" clId="Web-{9AF13AA0-1947-4E21-895F-3445032ADBD1}" dt="2022-05-22T11:02:02.224" v="10"/>
        <pc:sldMasterMkLst>
          <pc:docMk/>
          <pc:sldMasterMk cId="798062927" sldId="2147483648"/>
        </pc:sldMasterMkLst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1331746569" sldId="2147483649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3810502996" sldId="2147483650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1356358126" sldId="2147483651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324695496" sldId="2147483652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3429168541" sldId="2147483653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3997832783" sldId="2147483654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1078127673" sldId="2147483655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2903084306" sldId="2147483656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1883066043" sldId="2147483657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1663091269" sldId="2147483658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Dengyel Bendegúz Barnabás" userId="S::dengyel.b@edu.bme.hu::cd184c28-e344-4a49-b831-a9739cca26d5" providerId="AD" clId="Web-{9AF13AA0-1947-4E21-895F-3445032ADBD1}" dt="2022-05-22T11:02:02.224" v="10"/>
        <pc:sldMasterMkLst>
          <pc:docMk/>
          <pc:sldMasterMk cId="1218386110" sldId="2147483686"/>
        </pc:sldMasterMkLst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391281626" sldId="2147483675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723590562" sldId="2147483676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2859604726" sldId="2147483677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1237993874" sldId="2147483678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3415606137" sldId="2147483679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1743672230" sldId="2147483680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3675478244" sldId="2147483681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1239075487" sldId="2147483682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3068442552" sldId="2147483683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3986550847" sldId="2147483684"/>
          </pc:sldLayoutMkLst>
        </pc:sldLayoutChg>
        <pc:sldLayoutChg chg="add">
          <pc:chgData name="Dengyel Bendegúz Barnabás" userId="S::dengyel.b@edu.bme.hu::cd184c28-e344-4a49-b831-a9739cca26d5" providerId="AD" clId="Web-{9AF13AA0-1947-4E21-895F-3445032ADBD1}" dt="2022-05-22T11:02:02.224" v="10"/>
          <pc:sldLayoutMkLst>
            <pc:docMk/>
            <pc:sldMasterMk cId="1218386110" sldId="2147483686"/>
            <pc:sldLayoutMk cId="2213466468" sldId="2147483685"/>
          </pc:sldLayoutMkLst>
        </pc:sldLayoutChg>
      </pc:sldMasterChg>
      <pc:sldMasterChg chg="add del addSldLayout delSldLayout">
        <pc:chgData name="Dengyel Bendegúz Barnabás" userId="S::dengyel.b@edu.bme.hu::cd184c28-e344-4a49-b831-a9739cca26d5" providerId="AD" clId="Web-{9AF13AA0-1947-4E21-895F-3445032ADBD1}" dt="2022-05-22T11:02:02.177" v="9"/>
        <pc:sldMasterMkLst>
          <pc:docMk/>
          <pc:sldMasterMk cId="2006626489" sldId="2147483699"/>
        </pc:sldMasterMkLst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3693387709" sldId="2147483688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504318430" sldId="2147483689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4224184021" sldId="2147483690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911756259" sldId="2147483691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520330186" sldId="2147483692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3108693377" sldId="2147483693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219849775" sldId="2147483694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991248674" sldId="2147483695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443994329" sldId="2147483696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431391915" sldId="2147483697"/>
          </pc:sldLayoutMkLst>
        </pc:sldLayoutChg>
        <pc:sldLayoutChg chg="add del">
          <pc:chgData name="Dengyel Bendegúz Barnabás" userId="S::dengyel.b@edu.bme.hu::cd184c28-e344-4a49-b831-a9739cca26d5" providerId="AD" clId="Web-{9AF13AA0-1947-4E21-895F-3445032ADBD1}" dt="2022-05-22T11:02:02.177" v="9"/>
          <pc:sldLayoutMkLst>
            <pc:docMk/>
            <pc:sldMasterMk cId="2006626489" sldId="2147483699"/>
            <pc:sldLayoutMk cId="2853341611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28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9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6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hu-HU">
                <a:cs typeface="Calibri Light"/>
              </a:rPr>
              <a:t>Önálló laboratórium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i="0">
                <a:solidFill>
                  <a:schemeClr val="tx1"/>
                </a:solidFill>
                <a:latin typeface="Calibri"/>
                <a:cs typeface="Calibri"/>
              </a:rPr>
              <a:t>Hibrid SDN hálózat kialakítása és automatizálása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3AF9EDBC-7390-6CB0-5BB7-0D883026C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0" r="11970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7B198084-A1DD-A478-5C9E-3244F91913C8}"/>
              </a:ext>
            </a:extLst>
          </p:cNvPr>
          <p:cNvSpPr txBox="1"/>
          <p:nvPr/>
        </p:nvSpPr>
        <p:spPr>
          <a:xfrm>
            <a:off x="5346032" y="5325979"/>
            <a:ext cx="5390147" cy="1536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hu-HU">
                <a:latin typeface="Calibri"/>
                <a:cs typeface="Calibri"/>
              </a:rPr>
              <a:t>Nagy Márton, </a:t>
            </a:r>
            <a:r>
              <a:rPr lang="hu-HU" err="1">
                <a:latin typeface="Calibri"/>
                <a:cs typeface="Calibri"/>
              </a:rPr>
              <a:t>Dengyel</a:t>
            </a:r>
            <a:r>
              <a:rPr lang="hu-HU">
                <a:latin typeface="Calibri"/>
                <a:cs typeface="Calibri"/>
              </a:rPr>
              <a:t> Bendegúz</a:t>
            </a:r>
            <a:endParaRPr lang="en-US">
              <a:ea typeface="+mn-lt"/>
              <a:cs typeface="+mn-lt"/>
            </a:endParaRPr>
          </a:p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hu-HU">
                <a:latin typeface="Calibri"/>
                <a:cs typeface="Calibri"/>
              </a:rPr>
              <a:t>Konzulens: Dr. Zsóka Zoltán</a:t>
            </a:r>
            <a:br>
              <a:rPr lang="hu-HU">
                <a:latin typeface="Calibri"/>
                <a:cs typeface="Calibri"/>
              </a:rPr>
            </a:br>
            <a:endParaRPr lang="hu-HU">
              <a:ea typeface="+mn-lt"/>
              <a:cs typeface="+mn-lt"/>
            </a:endParaRPr>
          </a:p>
          <a:p>
            <a:pPr algn="l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BCDA57-D04D-8C03-1ED1-57D7D243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368" y="369554"/>
            <a:ext cx="10026650" cy="655637"/>
          </a:xfrm>
        </p:spPr>
        <p:txBody>
          <a:bodyPr/>
          <a:lstStyle/>
          <a:p>
            <a:r>
              <a:rPr lang="hu-HU">
                <a:ea typeface="+mj-lt"/>
                <a:cs typeface="+mj-lt"/>
              </a:rPr>
              <a:t>A hálózat topológiája</a:t>
            </a:r>
            <a:endParaRPr lang="hu-HU"/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9D8406E6-0211-629E-D8E7-352DA9F9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930" y="1242432"/>
            <a:ext cx="7036864" cy="5232787"/>
          </a:xfrm>
        </p:spPr>
      </p:pic>
    </p:spTree>
    <p:extLst>
      <p:ext uri="{BB962C8B-B14F-4D97-AF65-F5344CB8AC3E}">
        <p14:creationId xmlns:p14="http://schemas.microsoft.com/office/powerpoint/2010/main" val="377751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983C16-26BB-4B60-3903-6E1D8950C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Felmerülő problémák és megoldásaik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98E55E-B6B0-AA20-7C39-8BB47665E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29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7A3108-6964-5052-EC1F-401F47A9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ESXi</a:t>
            </a:r>
            <a:r>
              <a:rPr lang="hu-HU"/>
              <a:t>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1BE00-16B3-27D3-69EF-4D68BB36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lr>
                <a:srgbClr val="C34D93">
                  <a:lumMod val="60000"/>
                  <a:lumOff val="40000"/>
                </a:srgbClr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Nem friss/hibás scriptek</a:t>
            </a:r>
          </a:p>
          <a:p>
            <a:pPr marL="359410" indent="-359410">
              <a:buClr>
                <a:srgbClr val="DB94BE"/>
              </a:buClr>
            </a:pP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Copy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/</a:t>
            </a: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Paste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 nem működik -&gt; .</a:t>
            </a: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iso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mountolás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 / termbin.com</a:t>
            </a:r>
          </a:p>
          <a:p>
            <a:pPr marL="359410" indent="-359410">
              <a:buClr>
                <a:srgbClr val="DB94BE"/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Router konfiguráció (VLAN képes portok)</a:t>
            </a:r>
          </a:p>
          <a:p>
            <a:pPr marL="359410" indent="-359410">
              <a:buClr>
                <a:srgbClr val="DB94BE"/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Internet a Linuxokra -&gt; 999 VLAN</a:t>
            </a:r>
          </a:p>
          <a:p>
            <a:pPr marL="359410" indent="-359410">
              <a:buClr>
                <a:srgbClr val="DB94BE"/>
              </a:buClr>
            </a:pP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Snapshotok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 + visszaállítás + scriptek újra futtatása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5B424CA-46FA-57A7-DF40-BD8089BD94C8}"/>
              </a:ext>
            </a:extLst>
          </p:cNvPr>
          <p:cNvSpPr txBox="1"/>
          <p:nvPr/>
        </p:nvSpPr>
        <p:spPr>
          <a:xfrm flipV="1">
            <a:off x="4724400" y="3569732"/>
            <a:ext cx="2743200" cy="101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2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A5283-7F01-1F63-E7EC-10C1050F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DOCKER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69FB69-DDE8-80C4-3362-66DFA9B1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Copy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 -&gt; Dockerfile</a:t>
            </a:r>
          </a:p>
          <a:p>
            <a:pPr marL="359410" indent="-359410">
              <a:buClr>
                <a:srgbClr val="DB94BE"/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Hurok a hálózatban -&gt; "nincs net" -&gt; script módosítása</a:t>
            </a:r>
          </a:p>
          <a:p>
            <a:pPr marL="359410" indent="-359410">
              <a:buClr>
                <a:srgbClr val="DB94BE"/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A rendelkezésre álló tárhely megtelik (Linux/Docker/</a:t>
            </a: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ESXi</a:t>
            </a:r>
            <a:r>
              <a:rPr lang="hu-HU">
                <a:solidFill>
                  <a:srgbClr val="FFFFFF">
                    <a:alpha val="70000"/>
                  </a:srgbClr>
                </a:solidFill>
              </a:rPr>
              <a:t> ?)</a:t>
            </a:r>
          </a:p>
          <a:p>
            <a:pPr marL="359410" indent="-359410">
              <a:buClr>
                <a:srgbClr val="DB94BE"/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Lekapcsolás után nem lehet újraindítani -&gt; Scriptek</a:t>
            </a:r>
          </a:p>
          <a:p>
            <a:pPr marL="359410" indent="-359410">
              <a:buClr>
                <a:srgbClr val="DB94BE"/>
              </a:buClr>
            </a:pPr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Macvlan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F3AB4-CCA7-8E96-30B2-B113DEBF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SDN eszközök (konténerek)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6511F2-C79D-DAD0-0C7D-D7E161D6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hu-HU" dirty="0">
                <a:solidFill>
                  <a:srgbClr val="FFFFFF">
                    <a:alpha val="70000"/>
                  </a:srgbClr>
                </a:solidFill>
              </a:rPr>
              <a:t>PIP </a:t>
            </a:r>
            <a:r>
              <a:rPr lang="hu-HU" dirty="0" err="1">
                <a:solidFill>
                  <a:srgbClr val="FFFFFF">
                    <a:alpha val="70000"/>
                  </a:srgbClr>
                </a:solidFill>
              </a:rPr>
              <a:t>install</a:t>
            </a:r>
            <a:endParaRPr lang="hu-HU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B94BE"/>
              </a:buClr>
            </a:pPr>
            <a:r>
              <a:rPr lang="hu-HU" dirty="0">
                <a:solidFill>
                  <a:srgbClr val="FFFFFF">
                    <a:alpha val="70000"/>
                  </a:srgbClr>
                </a:solidFill>
              </a:rPr>
              <a:t>Script módosítása -&gt; nincs OVS konfiguráció</a:t>
            </a:r>
          </a:p>
          <a:p>
            <a:pPr marL="359410" indent="-359410">
              <a:buClr>
                <a:srgbClr val="DB94BE"/>
              </a:buClr>
            </a:pPr>
            <a:r>
              <a:rPr lang="hu-HU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Hostok</a:t>
            </a:r>
            <a:r>
              <a:rPr lang="hu-HU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helyett </a:t>
            </a:r>
            <a:r>
              <a:rPr lang="hu-HU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Alpineok</a:t>
            </a:r>
            <a:r>
              <a:rPr lang="hu-HU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(oka?)</a:t>
            </a:r>
            <a:endParaRPr lang="hu-HU" dirty="0">
              <a:ea typeface="+mn-lt"/>
              <a:cs typeface="+mn-lt"/>
            </a:endParaRPr>
          </a:p>
          <a:p>
            <a:pPr marL="0" indent="0">
              <a:buClr>
                <a:srgbClr val="DB94BE"/>
              </a:buClr>
              <a:buNone/>
            </a:pPr>
            <a:endParaRPr lang="hu-HU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6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BDD59-3D9F-2B06-1C39-E5F54A9B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Hol tartunk most?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14DC53-49F3-2383-DB6A-344D092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hu-HU" err="1">
                <a:solidFill>
                  <a:srgbClr val="FFFFFF">
                    <a:alpha val="70000"/>
                  </a:srgbClr>
                </a:solidFill>
              </a:rPr>
              <a:t>Macvlan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B94BE"/>
              </a:buClr>
            </a:pPr>
            <a:r>
              <a:rPr lang="hu-HU">
                <a:solidFill>
                  <a:srgbClr val="FFFFFF">
                    <a:alpha val="70000"/>
                  </a:srgbClr>
                </a:solidFill>
              </a:rPr>
              <a:t>README (és egyéb dokumentáció) + scriptek</a:t>
            </a:r>
            <a:endParaRPr lang="hu-HU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B94BE"/>
              </a:buClr>
            </a:pPr>
            <a:r>
              <a:rPr lang="hu-HU" dirty="0">
                <a:solidFill>
                  <a:srgbClr val="FFFFFF">
                    <a:alpha val="70000"/>
                  </a:srgbClr>
                </a:solidFill>
              </a:rPr>
              <a:t>Saját környezet</a:t>
            </a:r>
          </a:p>
          <a:p>
            <a:pPr marL="359410" indent="-359410">
              <a:buClr>
                <a:srgbClr val="DB94BE"/>
              </a:buClr>
            </a:pPr>
            <a:r>
              <a:rPr lang="hu-HU" dirty="0">
                <a:solidFill>
                  <a:srgbClr val="FFFFFF">
                    <a:alpha val="70000"/>
                  </a:srgbClr>
                </a:solidFill>
              </a:rPr>
              <a:t>Cél: egy jól működő hibrid (SDN és hagyományos) tesztkörnyezet/hálózat létrehozása a jövőbeli kutatások támogatására</a:t>
            </a:r>
          </a:p>
        </p:txBody>
      </p:sp>
    </p:spTree>
    <p:extLst>
      <p:ext uri="{BB962C8B-B14F-4D97-AF65-F5344CB8AC3E}">
        <p14:creationId xmlns:p14="http://schemas.microsoft.com/office/powerpoint/2010/main" val="154239742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C34D93"/>
      </a:accent1>
      <a:accent2>
        <a:srgbClr val="B03BB1"/>
      </a:accent2>
      <a:accent3>
        <a:srgbClr val="914DC3"/>
      </a:accent3>
      <a:accent4>
        <a:srgbClr val="4F3DB2"/>
      </a:accent4>
      <a:accent5>
        <a:srgbClr val="4D6BC3"/>
      </a:accent5>
      <a:accent6>
        <a:srgbClr val="3B8BB1"/>
      </a:accent6>
      <a:hlink>
        <a:srgbClr val="3F4B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7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LeafVTI</vt:lpstr>
      <vt:lpstr>Önálló laboratórium</vt:lpstr>
      <vt:lpstr>A hálózat topológiája</vt:lpstr>
      <vt:lpstr>Felmerülő problémák és megoldásaik</vt:lpstr>
      <vt:lpstr>ESXi környezet</vt:lpstr>
      <vt:lpstr>DOCKER</vt:lpstr>
      <vt:lpstr>SDN eszközök (konténerek)</vt:lpstr>
      <vt:lpstr>Hol tartunk most?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11</cp:revision>
  <dcterms:created xsi:type="dcterms:W3CDTF">2022-05-22T11:01:29Z</dcterms:created>
  <dcterms:modified xsi:type="dcterms:W3CDTF">2022-05-23T12:21:19Z</dcterms:modified>
</cp:coreProperties>
</file>