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" y="2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3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4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8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78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4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8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8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5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0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90DF-CDBE-473F-B5ED-14C3EF316D2F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E56F-C8A0-437C-BEFE-E14998AF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01" y="2186532"/>
            <a:ext cx="2204415" cy="832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3101" y="1817200"/>
            <a:ext cx="23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</a:t>
            </a:r>
            <a:endParaRPr lang="zh-CN" alt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01" y="3473004"/>
            <a:ext cx="4805119" cy="604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3101" y="3103672"/>
            <a:ext cx="362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Estimated</a:t>
            </a:r>
            <a:r>
              <a:rPr lang="en-US" altLang="zh-CN" dirty="0"/>
              <a:t>: 1 day and 10 hours left.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23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112" y="1913615"/>
            <a:ext cx="2612640" cy="3352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494" y="2955741"/>
            <a:ext cx="2863018" cy="865437"/>
          </a:xfrm>
          <a:prstGeom prst="rect">
            <a:avLst/>
          </a:prstGeom>
        </p:spPr>
      </p:pic>
      <p:sp>
        <p:nvSpPr>
          <p:cNvPr id="8" name="Arrow: Up 7"/>
          <p:cNvSpPr/>
          <p:nvPr/>
        </p:nvSpPr>
        <p:spPr>
          <a:xfrm rot="5400000">
            <a:off x="8279667" y="4502901"/>
            <a:ext cx="270156" cy="768788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90944" y="4702629"/>
            <a:ext cx="402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12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邓昱旻</dc:creator>
  <cp:lastModifiedBy>邓昱旻</cp:lastModifiedBy>
  <cp:revision>4</cp:revision>
  <dcterms:created xsi:type="dcterms:W3CDTF">2017-04-05T19:21:39Z</dcterms:created>
  <dcterms:modified xsi:type="dcterms:W3CDTF">2017-04-06T00:00:43Z</dcterms:modified>
</cp:coreProperties>
</file>