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29D90-75ED-40EE-9B5D-371C3FC2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6E417C-519B-45B2-8483-DAD85031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BEA53-AF89-4A78-A59C-3663CF69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52AA-CD92-4A29-A814-20E06600AF9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ABC9D-7657-4A46-9C2F-1CCC5E1C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9A0D8-205D-4E80-9058-BABE33E7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45A-5267-4C4A-AB24-7C0C4AD8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E64C8-D877-4F4F-A650-EADDF9D2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550D8A-9307-4B5B-9534-7B0C2C3E6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C636-6F98-4620-92E7-C8FD0978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52AA-CD92-4A29-A814-20E06600AF9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54FB2-B5AD-4E0F-8AB0-A60CE01C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79774-A316-413D-A4DA-EEE57D14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45A-5267-4C4A-AB24-7C0C4AD8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C8947-581D-483A-AEE8-78068A7A1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66D348-D01F-402D-8508-AA4CAB7D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E2725-F76C-4978-AEC9-7982EE0D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52AA-CD92-4A29-A814-20E06600AF9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80EA5-B127-45A1-8B4A-D1351E39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00CE6-D758-410F-B74F-ACB1F5C3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45A-5267-4C4A-AB24-7C0C4AD8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2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DC51F-A515-45CB-B6BD-7AFF46EC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3D259-3540-4725-A492-C213B66E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8F12A-E845-448F-A5CC-D07FF865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52AA-CD92-4A29-A814-20E06600AF9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E232B-A4FB-419F-A92D-6D919C56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AB571-DF22-49BE-89DF-00DA8D17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45A-5267-4C4A-AB24-7C0C4AD8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DD59E-6E8B-4BC3-8EE2-CCA89BEA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B7F18-789A-424E-BA33-799480E5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8C806-F3AE-49B2-B638-1C660A87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52AA-CD92-4A29-A814-20E06600AF9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DEBAB-0734-422E-A79E-64D74C26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5630B-B2E5-4C95-BD4D-7D22789B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45A-5267-4C4A-AB24-7C0C4AD8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7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D3B2C-DD84-4108-AD00-C96CC959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9A705-1757-41A8-8DEA-FFCE2A7E3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85C95-CE68-4D60-A4A1-162269EEE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EDF8F-327E-4FBB-A9C5-0DDE78EA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52AA-CD92-4A29-A814-20E06600AF9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519F3-A301-4D56-8BAD-5B50ECFE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FECE8-E385-436A-A6FB-DC6162F9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45A-5267-4C4A-AB24-7C0C4AD8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7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E64A1-5B0D-4A9C-943C-1AD8D375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FA542-7441-4C6D-AB39-3E40FF6C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2E2830-C02B-444B-9617-1E26114FE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7534B6-B82C-484A-9557-AC42D8A7F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4FAE0A-B7A5-434E-A4E7-3E235ADB5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236804-708C-4307-87B8-0E30BDC8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52AA-CD92-4A29-A814-20E06600AF9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295276-27D9-4502-B262-7DC0D9D0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FFC8D4-3ABA-4FFE-87C7-E37C21EC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45A-5267-4C4A-AB24-7C0C4AD8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2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C332C-8F3A-4DBF-9AA8-CF51DECD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392867-346C-4597-A5AC-45424C4F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52AA-CD92-4A29-A814-20E06600AF9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283D08-3A30-40B6-B7A4-B7E6865B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306D9-1EFC-4077-A08A-F1027549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45A-5267-4C4A-AB24-7C0C4AD8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0FB80C-4608-4D25-8192-14FCD81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52AA-CD92-4A29-A814-20E06600AF9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BDA3EA-8177-493E-8EC1-D39205D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83BA90-F074-4288-98AB-FE847516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45A-5267-4C4A-AB24-7C0C4AD8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7DAC7-4A46-4CD5-B0BF-3D3E6761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99D50-1176-454A-B47A-83650DDF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456B9F-EF77-4AC7-964C-0615A8D9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4E515-705E-4367-B222-180A4A51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52AA-CD92-4A29-A814-20E06600AF9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C9912-13A6-4906-97E8-48A35C97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F1E80-16E9-4DC7-8D9F-A3DEC4AC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45A-5267-4C4A-AB24-7C0C4AD8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9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8B77F-E987-4C6F-AA82-23B1D1EC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D61C43-0EE6-405E-B60F-8C1FBC4FD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D3A6F-9B64-4CF2-A2E8-D6DE0C79B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AA090-E4B1-4C74-B3A0-F9D080D5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52AA-CD92-4A29-A814-20E06600AF9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AF25F-251F-4013-98EC-97496C4C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94692-0017-4465-A5B5-879F39A5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45A-5267-4C4A-AB24-7C0C4AD8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4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99ABCC-2BF7-4A88-832F-D289FE3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A9DB8-B559-47F2-B933-5A4DA3D7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52C10-D1C6-48B5-A873-A0B55C0CA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52AA-CD92-4A29-A814-20E06600AF91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50FBC-0113-4463-80A6-58EFEF2C7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9AE7F-22F3-48B9-AE67-2A73566A4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845A-5267-4C4A-AB24-7C0C4AD81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0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921AD-8FEC-4458-85D4-619D4A016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4B617A-38F9-4A09-98A8-B9D01EFD1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timgsa.baidu.com/timg?image&amp;quality=80&amp;size=b9999_10000&amp;sec=1584945943310&amp;di=2d474be832e3b7168ebc74643deb2857&amp;imgtype=0&amp;src=http%3A%2F%2Fcdn-hz.skypixel.com%2Fuploads%2Fcn_files%2Fstorynode%2Fimage%2F37c185bd-5c9f-4b0c-9802-dd3cda592736.jpg%40%25211200">
            <a:extLst>
              <a:ext uri="{FF2B5EF4-FFF2-40B4-BE49-F238E27FC236}">
                <a16:creationId xmlns:a16="http://schemas.microsoft.com/office/drawing/2014/main" id="{AA02A275-7A53-4764-A710-082C34F31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9F1FAA0-3078-4E77-9A09-0B980A140A20}"/>
              </a:ext>
            </a:extLst>
          </p:cNvPr>
          <p:cNvSpPr/>
          <p:nvPr/>
        </p:nvSpPr>
        <p:spPr>
          <a:xfrm>
            <a:off x="0" y="0"/>
            <a:ext cx="12192000" cy="6847840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51332F-0DA7-4C7E-9D36-1F7F8D2E7E2D}"/>
              </a:ext>
            </a:extLst>
          </p:cNvPr>
          <p:cNvSpPr/>
          <p:nvPr/>
        </p:nvSpPr>
        <p:spPr>
          <a:xfrm>
            <a:off x="1524000" y="1423372"/>
            <a:ext cx="9144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IBM Data Science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Capstone Project</a:t>
            </a:r>
            <a:endParaRPr lang="zh-CN" altLang="zh-CN" sz="4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b="1" i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4800" b="1" i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Find myself the best neighborhood</a:t>
            </a:r>
            <a:endParaRPr lang="zh-CN" altLang="zh-CN" sz="4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4800" b="1" i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to live in Barcelona</a:t>
            </a:r>
            <a:endParaRPr lang="zh-CN" altLang="zh-CN" sz="4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b="1" i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i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2400" b="1" i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Yu Deng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latin typeface="Calibri" panose="020F0502020204030204" pitchFamily="34" charset="0"/>
              </a:rPr>
              <a:t>2020.3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884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921AD-8FEC-4458-85D4-619D4A016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4B617A-38F9-4A09-98A8-B9D01EFD1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timgsa.baidu.com/timg?image&amp;quality=80&amp;size=b9999_10000&amp;sec=1584945943310&amp;di=2d474be832e3b7168ebc74643deb2857&amp;imgtype=0&amp;src=http%3A%2F%2Fcdn-hz.skypixel.com%2Fuploads%2Fcn_files%2Fstorynode%2Fimage%2F37c185bd-5c9f-4b0c-9802-dd3cda592736.jpg%40%25211200">
            <a:extLst>
              <a:ext uri="{FF2B5EF4-FFF2-40B4-BE49-F238E27FC236}">
                <a16:creationId xmlns:a16="http://schemas.microsoft.com/office/drawing/2014/main" id="{AA02A275-7A53-4764-A710-082C34F31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9F1FAA0-3078-4E77-9A09-0B980A140A20}"/>
              </a:ext>
            </a:extLst>
          </p:cNvPr>
          <p:cNvSpPr/>
          <p:nvPr/>
        </p:nvSpPr>
        <p:spPr>
          <a:xfrm>
            <a:off x="0" y="0"/>
            <a:ext cx="12192000" cy="6847840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51332F-0DA7-4C7E-9D36-1F7F8D2E7E2D}"/>
              </a:ext>
            </a:extLst>
          </p:cNvPr>
          <p:cNvSpPr/>
          <p:nvPr/>
        </p:nvSpPr>
        <p:spPr>
          <a:xfrm>
            <a:off x="1524000" y="282375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7200" b="1" i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Thanks!</a:t>
            </a:r>
            <a:endParaRPr lang="zh-CN" altLang="zh-CN" sz="7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0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613A19-E281-4245-A762-0DC9804DD902}"/>
              </a:ext>
            </a:extLst>
          </p:cNvPr>
          <p:cNvCxnSpPr/>
          <p:nvPr/>
        </p:nvCxnSpPr>
        <p:spPr>
          <a:xfrm>
            <a:off x="530087" y="861391"/>
            <a:ext cx="84283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13AF5B9-3768-4994-BA48-88B725D45CA2}"/>
              </a:ext>
            </a:extLst>
          </p:cNvPr>
          <p:cNvSpPr txBox="1"/>
          <p:nvPr/>
        </p:nvSpPr>
        <p:spPr>
          <a:xfrm>
            <a:off x="675860" y="199163"/>
            <a:ext cx="5897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Introduction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ABF857-5B6B-420C-AEB7-A723A239730F}"/>
              </a:ext>
            </a:extLst>
          </p:cNvPr>
          <p:cNvSpPr txBox="1"/>
          <p:nvPr/>
        </p:nvSpPr>
        <p:spPr>
          <a:xfrm>
            <a:off x="165650" y="1168251"/>
            <a:ext cx="11873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A Chinese student </a:t>
            </a:r>
          </a:p>
          <a:p>
            <a:pPr algn="ctr"/>
            <a:r>
              <a:rPr lang="zh-CN" altLang="en-US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endParaRPr lang="en-US" altLang="zh-CN" sz="3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ESADE Business School, Barcelona, Spain</a:t>
            </a:r>
            <a:endParaRPr lang="zh-CN" altLang="en-US" sz="3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F4C00E-268A-4466-9AA6-D5AFEACF13BC}"/>
              </a:ext>
            </a:extLst>
          </p:cNvPr>
          <p:cNvSpPr/>
          <p:nvPr/>
        </p:nvSpPr>
        <p:spPr>
          <a:xfrm>
            <a:off x="675860" y="2922577"/>
            <a:ext cx="10853531" cy="391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My analysis goes through following processes: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Pick out neighborhoods near my school, ESADE, as candidates.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 data from Foursquare to explore famous venues in selected neighborhoods.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Cluster these neighborhoods base on their.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Sort out the most common venues in each neighborhood.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Multiply the neighborhoods 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by the preference vector to choose the best place to live.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8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613A19-E281-4245-A762-0DC9804DD902}"/>
              </a:ext>
            </a:extLst>
          </p:cNvPr>
          <p:cNvCxnSpPr/>
          <p:nvPr/>
        </p:nvCxnSpPr>
        <p:spPr>
          <a:xfrm>
            <a:off x="530087" y="861391"/>
            <a:ext cx="84283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13AF5B9-3768-4994-BA48-88B725D45CA2}"/>
              </a:ext>
            </a:extLst>
          </p:cNvPr>
          <p:cNvSpPr txBox="1"/>
          <p:nvPr/>
        </p:nvSpPr>
        <p:spPr>
          <a:xfrm>
            <a:off x="675860" y="199163"/>
            <a:ext cx="5897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Data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A9966A-BE16-47E1-8743-1F72D021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83" y="21657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89C937-15DE-416A-8439-88A098240A47}"/>
              </a:ext>
            </a:extLst>
          </p:cNvPr>
          <p:cNvSpPr/>
          <p:nvPr/>
        </p:nvSpPr>
        <p:spPr>
          <a:xfrm>
            <a:off x="703211" y="1162819"/>
            <a:ext cx="5933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 geospatial data of ESADE Business School.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DA2F72-AF9A-4006-A42A-8103C742AB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7313" y="1700684"/>
            <a:ext cx="9806688" cy="4616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67A012-8453-43AF-A0AC-CB37DF47056F}"/>
              </a:ext>
            </a:extLst>
          </p:cNvPr>
          <p:cNvSpPr/>
          <p:nvPr/>
        </p:nvSpPr>
        <p:spPr>
          <a:xfrm>
            <a:off x="703210" y="2238528"/>
            <a:ext cx="9978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 list of neighborhoods in Barcelona and their geospatial data.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9B0254F-D5FA-4AC9-9C9A-FFCE0883E3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1689" y="2894475"/>
            <a:ext cx="7010345" cy="33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613A19-E281-4245-A762-0DC9804DD902}"/>
              </a:ext>
            </a:extLst>
          </p:cNvPr>
          <p:cNvCxnSpPr/>
          <p:nvPr/>
        </p:nvCxnSpPr>
        <p:spPr>
          <a:xfrm>
            <a:off x="530087" y="861391"/>
            <a:ext cx="84283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13AF5B9-3768-4994-BA48-88B725D45CA2}"/>
              </a:ext>
            </a:extLst>
          </p:cNvPr>
          <p:cNvSpPr txBox="1"/>
          <p:nvPr/>
        </p:nvSpPr>
        <p:spPr>
          <a:xfrm>
            <a:off x="675860" y="199163"/>
            <a:ext cx="5897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Data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A9966A-BE16-47E1-8743-1F72D021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83" y="21657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89C937-15DE-416A-8439-88A098240A47}"/>
              </a:ext>
            </a:extLst>
          </p:cNvPr>
          <p:cNvSpPr/>
          <p:nvPr/>
        </p:nvSpPr>
        <p:spPr>
          <a:xfrm>
            <a:off x="530087" y="1236798"/>
            <a:ext cx="5530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 geographical coordinates of the top 5 closest districts to ESADE Business School.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F69257-6587-4E31-AA8F-C31CCB267C06}"/>
              </a:ext>
            </a:extLst>
          </p:cNvPr>
          <p:cNvPicPr/>
          <p:nvPr/>
        </p:nvPicPr>
        <p:blipFill rotWithShape="1">
          <a:blip r:embed="rId2"/>
          <a:srcRect b="17124"/>
          <a:stretch/>
        </p:blipFill>
        <p:spPr bwMode="auto">
          <a:xfrm>
            <a:off x="671230" y="2443201"/>
            <a:ext cx="5248275" cy="3457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3B58CF4-4FAC-4902-8900-11606705F228}"/>
              </a:ext>
            </a:extLst>
          </p:cNvPr>
          <p:cNvSpPr/>
          <p:nvPr/>
        </p:nvSpPr>
        <p:spPr>
          <a:xfrm>
            <a:off x="6228523" y="1236798"/>
            <a:ext cx="573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Information of venues in specific </a:t>
            </a:r>
          </a:p>
          <a:p>
            <a:pPr lvl="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neighborhoods provided by Foursquare.com.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B2200A-3A2C-4B96-B7D3-FED7955CEC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8523" y="2443201"/>
            <a:ext cx="5274310" cy="14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6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613A19-E281-4245-A762-0DC9804DD902}"/>
              </a:ext>
            </a:extLst>
          </p:cNvPr>
          <p:cNvCxnSpPr/>
          <p:nvPr/>
        </p:nvCxnSpPr>
        <p:spPr>
          <a:xfrm>
            <a:off x="530087" y="861391"/>
            <a:ext cx="84283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13AF5B9-3768-4994-BA48-88B725D45CA2}"/>
              </a:ext>
            </a:extLst>
          </p:cNvPr>
          <p:cNvSpPr txBox="1"/>
          <p:nvPr/>
        </p:nvSpPr>
        <p:spPr>
          <a:xfrm>
            <a:off x="675860" y="199163"/>
            <a:ext cx="5897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Analysis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A9966A-BE16-47E1-8743-1F72D021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83" y="21657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1BF0F1A-A5E2-464E-8839-925904B1879D}"/>
              </a:ext>
            </a:extLst>
          </p:cNvPr>
          <p:cNvPicPr/>
          <p:nvPr/>
        </p:nvPicPr>
        <p:blipFill rotWithShape="1">
          <a:blip r:embed="rId2"/>
          <a:srcRect r="4979"/>
          <a:stretch/>
        </p:blipFill>
        <p:spPr bwMode="auto">
          <a:xfrm>
            <a:off x="809100" y="1849117"/>
            <a:ext cx="2904266" cy="41474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ABCED0-514A-400D-9B18-959394B663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1296" y="1849117"/>
            <a:ext cx="6923039" cy="414748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01F18AB-850F-47A2-A3E7-969240C36002}"/>
              </a:ext>
            </a:extLst>
          </p:cNvPr>
          <p:cNvSpPr/>
          <p:nvPr/>
        </p:nvSpPr>
        <p:spPr>
          <a:xfrm>
            <a:off x="809100" y="1124422"/>
            <a:ext cx="4858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Machine learning: k-means clustering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2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613A19-E281-4245-A762-0DC9804DD902}"/>
              </a:ext>
            </a:extLst>
          </p:cNvPr>
          <p:cNvCxnSpPr/>
          <p:nvPr/>
        </p:nvCxnSpPr>
        <p:spPr>
          <a:xfrm>
            <a:off x="530087" y="861391"/>
            <a:ext cx="84283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13AF5B9-3768-4994-BA48-88B725D45CA2}"/>
              </a:ext>
            </a:extLst>
          </p:cNvPr>
          <p:cNvSpPr txBox="1"/>
          <p:nvPr/>
        </p:nvSpPr>
        <p:spPr>
          <a:xfrm>
            <a:off x="675860" y="199163"/>
            <a:ext cx="5897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Analysis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A9966A-BE16-47E1-8743-1F72D021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83" y="21657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1F18AB-850F-47A2-A3E7-969240C36002}"/>
              </a:ext>
            </a:extLst>
          </p:cNvPr>
          <p:cNvSpPr/>
          <p:nvPr/>
        </p:nvSpPr>
        <p:spPr>
          <a:xfrm>
            <a:off x="549646" y="1124422"/>
            <a:ext cx="5377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Sort out the top 10 most common venues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91B6D0-69A5-4B59-B19D-ED751B4EA3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783" y="1849117"/>
            <a:ext cx="8925658" cy="46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2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613A19-E281-4245-A762-0DC9804DD902}"/>
              </a:ext>
            </a:extLst>
          </p:cNvPr>
          <p:cNvCxnSpPr/>
          <p:nvPr/>
        </p:nvCxnSpPr>
        <p:spPr>
          <a:xfrm>
            <a:off x="530087" y="861391"/>
            <a:ext cx="84283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13AF5B9-3768-4994-BA48-88B725D45CA2}"/>
              </a:ext>
            </a:extLst>
          </p:cNvPr>
          <p:cNvSpPr txBox="1"/>
          <p:nvPr/>
        </p:nvSpPr>
        <p:spPr>
          <a:xfrm>
            <a:off x="675860" y="199163"/>
            <a:ext cx="5897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Analysis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A9966A-BE16-47E1-8743-1F72D021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83" y="21657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1F18AB-850F-47A2-A3E7-969240C36002}"/>
              </a:ext>
            </a:extLst>
          </p:cNvPr>
          <p:cNvSpPr/>
          <p:nvPr/>
        </p:nvSpPr>
        <p:spPr>
          <a:xfrm>
            <a:off x="549646" y="1124422"/>
            <a:ext cx="5377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Sort out the top 10 most common venues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91B6D0-69A5-4B59-B19D-ED751B4EA3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783" y="1849117"/>
            <a:ext cx="8925658" cy="46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2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613A19-E281-4245-A762-0DC9804DD902}"/>
              </a:ext>
            </a:extLst>
          </p:cNvPr>
          <p:cNvCxnSpPr/>
          <p:nvPr/>
        </p:nvCxnSpPr>
        <p:spPr>
          <a:xfrm>
            <a:off x="530087" y="861391"/>
            <a:ext cx="84283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13AF5B9-3768-4994-BA48-88B725D45CA2}"/>
              </a:ext>
            </a:extLst>
          </p:cNvPr>
          <p:cNvSpPr txBox="1"/>
          <p:nvPr/>
        </p:nvSpPr>
        <p:spPr>
          <a:xfrm>
            <a:off x="675860" y="199163"/>
            <a:ext cx="5897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Analysis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A9966A-BE16-47E1-8743-1F72D021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83" y="21657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1F18AB-850F-47A2-A3E7-969240C36002}"/>
              </a:ext>
            </a:extLst>
          </p:cNvPr>
          <p:cNvSpPr/>
          <p:nvPr/>
        </p:nvSpPr>
        <p:spPr>
          <a:xfrm>
            <a:off x="530087" y="1051912"/>
            <a:ext cx="5578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Preferences vector and recommend system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5545B2-3428-48C1-AFCC-10265B272D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83965" y="1680721"/>
            <a:ext cx="3074505" cy="47238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053AF7-9051-4AC1-A32B-9B222C2A633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05"/>
          <a:stretch/>
        </p:blipFill>
        <p:spPr>
          <a:xfrm>
            <a:off x="410817" y="2098632"/>
            <a:ext cx="4505739" cy="38880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7B72E066-108A-45E8-8927-8DFDE0DC73AF}"/>
              </a:ext>
            </a:extLst>
          </p:cNvPr>
          <p:cNvSpPr/>
          <p:nvPr/>
        </p:nvSpPr>
        <p:spPr>
          <a:xfrm>
            <a:off x="5433392" y="3988905"/>
            <a:ext cx="119270" cy="119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C3123D-CE1E-46F1-ACE3-0579C5B6B9A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00642" y="2147159"/>
            <a:ext cx="1733550" cy="37909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3B660C-8F72-49B9-8BE7-482D1F78E3D1}"/>
              </a:ext>
            </a:extLst>
          </p:cNvPr>
          <p:cNvSpPr txBox="1"/>
          <p:nvPr/>
        </p:nvSpPr>
        <p:spPr>
          <a:xfrm>
            <a:off x="9297643" y="3634962"/>
            <a:ext cx="46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=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7445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613A19-E281-4245-A762-0DC9804DD902}"/>
              </a:ext>
            </a:extLst>
          </p:cNvPr>
          <p:cNvCxnSpPr/>
          <p:nvPr/>
        </p:nvCxnSpPr>
        <p:spPr>
          <a:xfrm>
            <a:off x="530087" y="861391"/>
            <a:ext cx="84283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13AF5B9-3768-4994-BA48-88B725D45CA2}"/>
              </a:ext>
            </a:extLst>
          </p:cNvPr>
          <p:cNvSpPr txBox="1"/>
          <p:nvPr/>
        </p:nvSpPr>
        <p:spPr>
          <a:xfrm>
            <a:off x="675860" y="199163"/>
            <a:ext cx="5897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Results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A9966A-BE16-47E1-8743-1F72D021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83" y="21657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1F18AB-850F-47A2-A3E7-969240C36002}"/>
              </a:ext>
            </a:extLst>
          </p:cNvPr>
          <p:cNvSpPr/>
          <p:nvPr/>
        </p:nvSpPr>
        <p:spPr>
          <a:xfrm>
            <a:off x="530087" y="1051912"/>
            <a:ext cx="4128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The best neighborhoods to live: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BCC0C16-8781-469D-AA38-8D80DEA739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5860" y="2671252"/>
            <a:ext cx="5124216" cy="20209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712DBC-3B69-4EB4-B06A-9BEF730D7D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1315" y="1753884"/>
            <a:ext cx="527431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1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202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 邓</dc:creator>
  <cp:lastModifiedBy>宇 邓</cp:lastModifiedBy>
  <cp:revision>3</cp:revision>
  <dcterms:created xsi:type="dcterms:W3CDTF">2020-03-23T04:05:53Z</dcterms:created>
  <dcterms:modified xsi:type="dcterms:W3CDTF">2020-03-23T04:17:44Z</dcterms:modified>
</cp:coreProperties>
</file>