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2CB116-1A28-4CDA-8A8C-2500C75D170E}" v="3916" dt="2024-12-15T15:02:08.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4660"/>
  </p:normalViewPr>
  <p:slideViewPr>
    <p:cSldViewPr snapToGrid="0">
      <p:cViewPr varScale="1">
        <p:scale>
          <a:sx n="71" d="100"/>
          <a:sy n="71" d="100"/>
        </p:scale>
        <p:origin x="56" y="5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蒋凌宇_信科学院" userId="14f5e320-bdab-453c-a01f-8b5016c2029a" providerId="ADAL" clId="{B12CB116-1A28-4CDA-8A8C-2500C75D170E}"/>
    <pc:docChg chg="undo custSel addSld delSld modSld">
      <pc:chgData name="蒋凌宇_信科学院" userId="14f5e320-bdab-453c-a01f-8b5016c2029a" providerId="ADAL" clId="{B12CB116-1A28-4CDA-8A8C-2500C75D170E}" dt="2024-12-15T15:02:48.017" v="7049" actId="20577"/>
      <pc:docMkLst>
        <pc:docMk/>
      </pc:docMkLst>
      <pc:sldChg chg="modSp mod">
        <pc:chgData name="蒋凌宇_信科学院" userId="14f5e320-bdab-453c-a01f-8b5016c2029a" providerId="ADAL" clId="{B12CB116-1A28-4CDA-8A8C-2500C75D170E}" dt="2024-12-15T15:02:48.017" v="7049" actId="20577"/>
        <pc:sldMkLst>
          <pc:docMk/>
          <pc:sldMk cId="2159975990" sldId="256"/>
        </pc:sldMkLst>
        <pc:spChg chg="mod">
          <ac:chgData name="蒋凌宇_信科学院" userId="14f5e320-bdab-453c-a01f-8b5016c2029a" providerId="ADAL" clId="{B12CB116-1A28-4CDA-8A8C-2500C75D170E}" dt="2024-12-15T15:02:48.017" v="7049" actId="20577"/>
          <ac:spMkLst>
            <pc:docMk/>
            <pc:sldMk cId="2159975990" sldId="256"/>
            <ac:spMk id="3" creationId="{52182BE1-2ACB-8A15-E1ED-0DFC80374F57}"/>
          </ac:spMkLst>
        </pc:spChg>
        <pc:spChg chg="mod">
          <ac:chgData name="蒋凌宇_信科学院" userId="14f5e320-bdab-453c-a01f-8b5016c2029a" providerId="ADAL" clId="{B12CB116-1A28-4CDA-8A8C-2500C75D170E}" dt="2024-12-15T13:10:25.848" v="143" actId="14100"/>
          <ac:spMkLst>
            <pc:docMk/>
            <pc:sldMk cId="2159975990" sldId="256"/>
            <ac:spMk id="4" creationId="{D3D56AFB-1BAB-9FC3-E821-C4E0CAFE602E}"/>
          </ac:spMkLst>
        </pc:spChg>
      </pc:sldChg>
      <pc:sldChg chg="addSp delSp modSp new mod">
        <pc:chgData name="蒋凌宇_信科学院" userId="14f5e320-bdab-453c-a01f-8b5016c2029a" providerId="ADAL" clId="{B12CB116-1A28-4CDA-8A8C-2500C75D170E}" dt="2024-12-15T13:16:39.920" v="867" actId="20577"/>
        <pc:sldMkLst>
          <pc:docMk/>
          <pc:sldMk cId="1400423538" sldId="257"/>
        </pc:sldMkLst>
        <pc:spChg chg="mod">
          <ac:chgData name="蒋凌宇_信科学院" userId="14f5e320-bdab-453c-a01f-8b5016c2029a" providerId="ADAL" clId="{B12CB116-1A28-4CDA-8A8C-2500C75D170E}" dt="2024-12-15T13:08:23.587" v="7" actId="20577"/>
          <ac:spMkLst>
            <pc:docMk/>
            <pc:sldMk cId="1400423538" sldId="257"/>
            <ac:spMk id="2" creationId="{BE4487F6-24D0-1B97-F972-049D9D39CEA8}"/>
          </ac:spMkLst>
        </pc:spChg>
        <pc:spChg chg="add del mod">
          <ac:chgData name="蒋凌宇_信科学院" userId="14f5e320-bdab-453c-a01f-8b5016c2029a" providerId="ADAL" clId="{B12CB116-1A28-4CDA-8A8C-2500C75D170E}" dt="2024-12-15T13:16:39.920" v="867" actId="20577"/>
          <ac:spMkLst>
            <pc:docMk/>
            <pc:sldMk cId="1400423538" sldId="257"/>
            <ac:spMk id="3" creationId="{644100E6-C580-EE0C-D1F6-2646C778F98F}"/>
          </ac:spMkLst>
        </pc:spChg>
        <pc:spChg chg="add del mod">
          <ac:chgData name="蒋凌宇_信科学院" userId="14f5e320-bdab-453c-a01f-8b5016c2029a" providerId="ADAL" clId="{B12CB116-1A28-4CDA-8A8C-2500C75D170E}" dt="2024-12-15T13:12:46.643" v="338" actId="478"/>
          <ac:spMkLst>
            <pc:docMk/>
            <pc:sldMk cId="1400423538" sldId="257"/>
            <ac:spMk id="5" creationId="{9D8E1926-1F04-1CED-49D6-FE9D556B7338}"/>
          </ac:spMkLst>
        </pc:spChg>
      </pc:sldChg>
      <pc:sldChg chg="modSp add mod">
        <pc:chgData name="蒋凌宇_信科学院" userId="14f5e320-bdab-453c-a01f-8b5016c2029a" providerId="ADAL" clId="{B12CB116-1A28-4CDA-8A8C-2500C75D170E}" dt="2024-12-15T13:27:54.888" v="1383" actId="20577"/>
        <pc:sldMkLst>
          <pc:docMk/>
          <pc:sldMk cId="1231494653" sldId="258"/>
        </pc:sldMkLst>
        <pc:spChg chg="mod">
          <ac:chgData name="蒋凌宇_信科学院" userId="14f5e320-bdab-453c-a01f-8b5016c2029a" providerId="ADAL" clId="{B12CB116-1A28-4CDA-8A8C-2500C75D170E}" dt="2024-12-15T13:22:44.611" v="870" actId="6549"/>
          <ac:spMkLst>
            <pc:docMk/>
            <pc:sldMk cId="1231494653" sldId="258"/>
            <ac:spMk id="2" creationId="{83A20011-83F6-8410-1536-1E481CB82380}"/>
          </ac:spMkLst>
        </pc:spChg>
        <pc:spChg chg="mod">
          <ac:chgData name="蒋凌宇_信科学院" userId="14f5e320-bdab-453c-a01f-8b5016c2029a" providerId="ADAL" clId="{B12CB116-1A28-4CDA-8A8C-2500C75D170E}" dt="2024-12-15T13:27:54.888" v="1383" actId="20577"/>
          <ac:spMkLst>
            <pc:docMk/>
            <pc:sldMk cId="1231494653" sldId="258"/>
            <ac:spMk id="3" creationId="{C4851CBE-36AB-9B31-18F3-20606A923AB6}"/>
          </ac:spMkLst>
        </pc:spChg>
      </pc:sldChg>
      <pc:sldChg chg="modSp new mod">
        <pc:chgData name="蒋凌宇_信科学院" userId="14f5e320-bdab-453c-a01f-8b5016c2029a" providerId="ADAL" clId="{B12CB116-1A28-4CDA-8A8C-2500C75D170E}" dt="2024-12-15T13:33:02.572" v="1966" actId="20577"/>
        <pc:sldMkLst>
          <pc:docMk/>
          <pc:sldMk cId="560825582" sldId="259"/>
        </pc:sldMkLst>
        <pc:spChg chg="mod">
          <ac:chgData name="蒋凌宇_信科学院" userId="14f5e320-bdab-453c-a01f-8b5016c2029a" providerId="ADAL" clId="{B12CB116-1A28-4CDA-8A8C-2500C75D170E}" dt="2024-12-15T13:30:34.156" v="1391" actId="20577"/>
          <ac:spMkLst>
            <pc:docMk/>
            <pc:sldMk cId="560825582" sldId="259"/>
            <ac:spMk id="2" creationId="{575F399E-C63E-9971-71EE-74A9EE959C52}"/>
          </ac:spMkLst>
        </pc:spChg>
        <pc:spChg chg="mod">
          <ac:chgData name="蒋凌宇_信科学院" userId="14f5e320-bdab-453c-a01f-8b5016c2029a" providerId="ADAL" clId="{B12CB116-1A28-4CDA-8A8C-2500C75D170E}" dt="2024-12-15T13:33:02.572" v="1966" actId="20577"/>
          <ac:spMkLst>
            <pc:docMk/>
            <pc:sldMk cId="560825582" sldId="259"/>
            <ac:spMk id="3" creationId="{02DE35A9-903E-0219-6866-44B6AB231971}"/>
          </ac:spMkLst>
        </pc:spChg>
      </pc:sldChg>
      <pc:sldChg chg="addSp delSp modSp new mod">
        <pc:chgData name="蒋凌宇_信科学院" userId="14f5e320-bdab-453c-a01f-8b5016c2029a" providerId="ADAL" clId="{B12CB116-1A28-4CDA-8A8C-2500C75D170E}" dt="2024-12-15T14:25:11.466" v="3899" actId="20577"/>
        <pc:sldMkLst>
          <pc:docMk/>
          <pc:sldMk cId="1355948078" sldId="260"/>
        </pc:sldMkLst>
        <pc:spChg chg="mod">
          <ac:chgData name="蒋凌宇_信科学院" userId="14f5e320-bdab-453c-a01f-8b5016c2029a" providerId="ADAL" clId="{B12CB116-1A28-4CDA-8A8C-2500C75D170E}" dt="2024-12-15T13:33:48.215" v="1974" actId="20577"/>
          <ac:spMkLst>
            <pc:docMk/>
            <pc:sldMk cId="1355948078" sldId="260"/>
            <ac:spMk id="2" creationId="{1E32550E-FE60-0933-BD97-164B9FFCBE5E}"/>
          </ac:spMkLst>
        </pc:spChg>
        <pc:spChg chg="add del mod">
          <ac:chgData name="蒋凌宇_信科学院" userId="14f5e320-bdab-453c-a01f-8b5016c2029a" providerId="ADAL" clId="{B12CB116-1A28-4CDA-8A8C-2500C75D170E}" dt="2024-12-15T14:25:11.466" v="3899" actId="20577"/>
          <ac:spMkLst>
            <pc:docMk/>
            <pc:sldMk cId="1355948078" sldId="260"/>
            <ac:spMk id="3" creationId="{1BDADD47-03B6-B2CD-944F-0F073B8D878F}"/>
          </ac:spMkLst>
        </pc:spChg>
        <pc:spChg chg="add del mod">
          <ac:chgData name="蒋凌宇_信科学院" userId="14f5e320-bdab-453c-a01f-8b5016c2029a" providerId="ADAL" clId="{B12CB116-1A28-4CDA-8A8C-2500C75D170E}" dt="2024-12-15T13:39:50.780" v="2266" actId="478"/>
          <ac:spMkLst>
            <pc:docMk/>
            <pc:sldMk cId="1355948078" sldId="260"/>
            <ac:spMk id="5" creationId="{11C2DD62-6F63-9EBD-FDDF-8C9D675D6A5B}"/>
          </ac:spMkLst>
        </pc:spChg>
      </pc:sldChg>
      <pc:sldChg chg="modSp new mod">
        <pc:chgData name="蒋凌宇_信科学院" userId="14f5e320-bdab-453c-a01f-8b5016c2029a" providerId="ADAL" clId="{B12CB116-1A28-4CDA-8A8C-2500C75D170E}" dt="2024-12-15T14:25:09.445" v="3898" actId="14"/>
        <pc:sldMkLst>
          <pc:docMk/>
          <pc:sldMk cId="2879625799" sldId="261"/>
        </pc:sldMkLst>
        <pc:spChg chg="mod">
          <ac:chgData name="蒋凌宇_信科学院" userId="14f5e320-bdab-453c-a01f-8b5016c2029a" providerId="ADAL" clId="{B12CB116-1A28-4CDA-8A8C-2500C75D170E}" dt="2024-12-15T13:44:23.161" v="2950" actId="20577"/>
          <ac:spMkLst>
            <pc:docMk/>
            <pc:sldMk cId="2879625799" sldId="261"/>
            <ac:spMk id="2" creationId="{9E7FB0DC-5295-7496-7B81-D0C6559890B9}"/>
          </ac:spMkLst>
        </pc:spChg>
        <pc:spChg chg="mod">
          <ac:chgData name="蒋凌宇_信科学院" userId="14f5e320-bdab-453c-a01f-8b5016c2029a" providerId="ADAL" clId="{B12CB116-1A28-4CDA-8A8C-2500C75D170E}" dt="2024-12-15T14:25:09.445" v="3898" actId="14"/>
          <ac:spMkLst>
            <pc:docMk/>
            <pc:sldMk cId="2879625799" sldId="261"/>
            <ac:spMk id="3" creationId="{C7703DB4-151B-ED8C-A98C-E4737E47A783}"/>
          </ac:spMkLst>
        </pc:spChg>
      </pc:sldChg>
      <pc:sldChg chg="addSp delSp modSp add mod">
        <pc:chgData name="蒋凌宇_信科学院" userId="14f5e320-bdab-453c-a01f-8b5016c2029a" providerId="ADAL" clId="{B12CB116-1A28-4CDA-8A8C-2500C75D170E}" dt="2024-12-15T14:31:06.209" v="4504" actId="20577"/>
        <pc:sldMkLst>
          <pc:docMk/>
          <pc:sldMk cId="1292724827" sldId="262"/>
        </pc:sldMkLst>
        <pc:spChg chg="mod">
          <ac:chgData name="蒋凌宇_信科学院" userId="14f5e320-bdab-453c-a01f-8b5016c2029a" providerId="ADAL" clId="{B12CB116-1A28-4CDA-8A8C-2500C75D170E}" dt="2024-12-15T14:26:12.391" v="3915" actId="20577"/>
          <ac:spMkLst>
            <pc:docMk/>
            <pc:sldMk cId="1292724827" sldId="262"/>
            <ac:spMk id="2" creationId="{14FF3B3B-AFB9-8E5D-C0EC-74B84D7FCC74}"/>
          </ac:spMkLst>
        </pc:spChg>
        <pc:spChg chg="add del mod">
          <ac:chgData name="蒋凌宇_信科学院" userId="14f5e320-bdab-453c-a01f-8b5016c2029a" providerId="ADAL" clId="{B12CB116-1A28-4CDA-8A8C-2500C75D170E}" dt="2024-12-15T14:31:06.209" v="4504" actId="20577"/>
          <ac:spMkLst>
            <pc:docMk/>
            <pc:sldMk cId="1292724827" sldId="262"/>
            <ac:spMk id="3" creationId="{75E62B05-F8D1-E907-6324-0FC5B16084C6}"/>
          </ac:spMkLst>
        </pc:spChg>
        <pc:spChg chg="add del mod">
          <ac:chgData name="蒋凌宇_信科学院" userId="14f5e320-bdab-453c-a01f-8b5016c2029a" providerId="ADAL" clId="{B12CB116-1A28-4CDA-8A8C-2500C75D170E}" dt="2024-12-15T14:28:33.713" v="4089" actId="478"/>
          <ac:spMkLst>
            <pc:docMk/>
            <pc:sldMk cId="1292724827" sldId="262"/>
            <ac:spMk id="5" creationId="{6FC8643C-5556-56C4-4315-BB9A368EA443}"/>
          </ac:spMkLst>
        </pc:spChg>
      </pc:sldChg>
      <pc:sldChg chg="modSp new mod">
        <pc:chgData name="蒋凌宇_信科学院" userId="14f5e320-bdab-453c-a01f-8b5016c2029a" providerId="ADAL" clId="{B12CB116-1A28-4CDA-8A8C-2500C75D170E}" dt="2024-12-15T14:34:21.912" v="4788" actId="20577"/>
        <pc:sldMkLst>
          <pc:docMk/>
          <pc:sldMk cId="928830957" sldId="263"/>
        </pc:sldMkLst>
        <pc:spChg chg="mod">
          <ac:chgData name="蒋凌宇_信科学院" userId="14f5e320-bdab-453c-a01f-8b5016c2029a" providerId="ADAL" clId="{B12CB116-1A28-4CDA-8A8C-2500C75D170E}" dt="2024-12-15T14:31:14.874" v="4512" actId="20577"/>
          <ac:spMkLst>
            <pc:docMk/>
            <pc:sldMk cId="928830957" sldId="263"/>
            <ac:spMk id="2" creationId="{17612485-1BD5-D6F7-7CA7-A301F9FD52A1}"/>
          </ac:spMkLst>
        </pc:spChg>
        <pc:spChg chg="mod">
          <ac:chgData name="蒋凌宇_信科学院" userId="14f5e320-bdab-453c-a01f-8b5016c2029a" providerId="ADAL" clId="{B12CB116-1A28-4CDA-8A8C-2500C75D170E}" dt="2024-12-15T14:34:21.912" v="4788" actId="20577"/>
          <ac:spMkLst>
            <pc:docMk/>
            <pc:sldMk cId="928830957" sldId="263"/>
            <ac:spMk id="3" creationId="{62EFA3C1-EEF2-AA10-7834-FDF3171E94FD}"/>
          </ac:spMkLst>
        </pc:spChg>
      </pc:sldChg>
      <pc:sldChg chg="new del">
        <pc:chgData name="蒋凌宇_信科学院" userId="14f5e320-bdab-453c-a01f-8b5016c2029a" providerId="ADAL" clId="{B12CB116-1A28-4CDA-8A8C-2500C75D170E}" dt="2024-12-15T14:26:00.367" v="3904" actId="680"/>
        <pc:sldMkLst>
          <pc:docMk/>
          <pc:sldMk cId="3827265738" sldId="263"/>
        </pc:sldMkLst>
      </pc:sldChg>
      <pc:sldChg chg="modSp new mod">
        <pc:chgData name="蒋凌宇_信科学院" userId="14f5e320-bdab-453c-a01f-8b5016c2029a" providerId="ADAL" clId="{B12CB116-1A28-4CDA-8A8C-2500C75D170E}" dt="2024-12-15T14:49:19.425" v="5184" actId="20577"/>
        <pc:sldMkLst>
          <pc:docMk/>
          <pc:sldMk cId="3750903338" sldId="264"/>
        </pc:sldMkLst>
        <pc:spChg chg="mod">
          <ac:chgData name="蒋凌宇_信科学院" userId="14f5e320-bdab-453c-a01f-8b5016c2029a" providerId="ADAL" clId="{B12CB116-1A28-4CDA-8A8C-2500C75D170E}" dt="2024-12-15T14:38:16.494" v="4801" actId="20577"/>
          <ac:spMkLst>
            <pc:docMk/>
            <pc:sldMk cId="3750903338" sldId="264"/>
            <ac:spMk id="2" creationId="{F79EFFE2-730F-7349-8822-4A5E24ABCF99}"/>
          </ac:spMkLst>
        </pc:spChg>
        <pc:spChg chg="mod">
          <ac:chgData name="蒋凌宇_信科学院" userId="14f5e320-bdab-453c-a01f-8b5016c2029a" providerId="ADAL" clId="{B12CB116-1A28-4CDA-8A8C-2500C75D170E}" dt="2024-12-15T14:49:19.425" v="5184" actId="20577"/>
          <ac:spMkLst>
            <pc:docMk/>
            <pc:sldMk cId="3750903338" sldId="264"/>
            <ac:spMk id="3" creationId="{6EFD19A1-4CB2-829F-BFD3-7507DC21DFFF}"/>
          </ac:spMkLst>
        </pc:spChg>
      </pc:sldChg>
      <pc:sldChg chg="modSp new mod">
        <pc:chgData name="蒋凌宇_信科学院" userId="14f5e320-bdab-453c-a01f-8b5016c2029a" providerId="ADAL" clId="{B12CB116-1A28-4CDA-8A8C-2500C75D170E}" dt="2024-12-15T14:56:19.162" v="6204" actId="20577"/>
        <pc:sldMkLst>
          <pc:docMk/>
          <pc:sldMk cId="1014678350" sldId="265"/>
        </pc:sldMkLst>
        <pc:spChg chg="mod">
          <ac:chgData name="蒋凌宇_信科学院" userId="14f5e320-bdab-453c-a01f-8b5016c2029a" providerId="ADAL" clId="{B12CB116-1A28-4CDA-8A8C-2500C75D170E}" dt="2024-12-15T14:49:57.731" v="5192" actId="20577"/>
          <ac:spMkLst>
            <pc:docMk/>
            <pc:sldMk cId="1014678350" sldId="265"/>
            <ac:spMk id="2" creationId="{7C470FA5-81E9-617D-C6C4-1CE17251935F}"/>
          </ac:spMkLst>
        </pc:spChg>
        <pc:spChg chg="mod">
          <ac:chgData name="蒋凌宇_信科学院" userId="14f5e320-bdab-453c-a01f-8b5016c2029a" providerId="ADAL" clId="{B12CB116-1A28-4CDA-8A8C-2500C75D170E}" dt="2024-12-15T14:56:19.162" v="6204" actId="20577"/>
          <ac:spMkLst>
            <pc:docMk/>
            <pc:sldMk cId="1014678350" sldId="265"/>
            <ac:spMk id="3" creationId="{47B8EFC6-4504-B0C6-8197-3C528CE64A6B}"/>
          </ac:spMkLst>
        </pc:spChg>
      </pc:sldChg>
      <pc:sldChg chg="modSp new mod">
        <pc:chgData name="蒋凌宇_信科学院" userId="14f5e320-bdab-453c-a01f-8b5016c2029a" providerId="ADAL" clId="{B12CB116-1A28-4CDA-8A8C-2500C75D170E}" dt="2024-12-15T15:02:08.251" v="7039" actId="20577"/>
        <pc:sldMkLst>
          <pc:docMk/>
          <pc:sldMk cId="2214914554" sldId="266"/>
        </pc:sldMkLst>
        <pc:spChg chg="mod">
          <ac:chgData name="蒋凌宇_信科学院" userId="14f5e320-bdab-453c-a01f-8b5016c2029a" providerId="ADAL" clId="{B12CB116-1A28-4CDA-8A8C-2500C75D170E}" dt="2024-12-15T14:58:01.370" v="6212" actId="20577"/>
          <ac:spMkLst>
            <pc:docMk/>
            <pc:sldMk cId="2214914554" sldId="266"/>
            <ac:spMk id="2" creationId="{27C4A8BB-98C6-CBE7-254A-2A252BC09494}"/>
          </ac:spMkLst>
        </pc:spChg>
        <pc:spChg chg="mod">
          <ac:chgData name="蒋凌宇_信科学院" userId="14f5e320-bdab-453c-a01f-8b5016c2029a" providerId="ADAL" clId="{B12CB116-1A28-4CDA-8A8C-2500C75D170E}" dt="2024-12-15T15:02:08.251" v="7039" actId="20577"/>
          <ac:spMkLst>
            <pc:docMk/>
            <pc:sldMk cId="2214914554" sldId="266"/>
            <ac:spMk id="3" creationId="{F75377E4-83BE-2E8C-DEA5-3389B201BC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802688-FC75-49B8-9719-AD855DBDFB34}" type="datetimeFigureOut">
              <a:rPr lang="zh-CN" altLang="en-US" smtClean="0"/>
              <a:t>2024/12/15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24190F-2154-4AD6-8100-FCC2E0C396D9}" type="slidenum">
              <a:rPr lang="zh-CN" altLang="en-US" smtClean="0"/>
              <a:t>‹#›</a:t>
            </a:fld>
            <a:endParaRPr lang="zh-CN" altLang="en-US"/>
          </a:p>
        </p:txBody>
      </p:sp>
    </p:spTree>
    <p:extLst>
      <p:ext uri="{BB962C8B-B14F-4D97-AF65-F5344CB8AC3E}">
        <p14:creationId xmlns:p14="http://schemas.microsoft.com/office/powerpoint/2010/main" val="1278942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B603B-F4E8-DD42-24EA-FE3218C1970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FB75466-C1D5-32C1-70C0-BC77881D70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F1DDBE5-B879-78A2-9A37-BA7D620BE4A1}"/>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18B36DCF-0F41-BC86-2107-153A9572BE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F811D5-DE52-7580-D16C-BA4BC05917FD}"/>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1539535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778A7-B928-DEC8-68B0-37D375AB94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3834C4F-4F19-7872-010C-FAAC806FD43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0E9F30F-C224-A777-94F1-E6A4FA25728B}"/>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C5FEC412-FE7E-BBA9-C0C9-E800A5587B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31FFD30-BF11-FBCF-F91C-80A7863A3EF8}"/>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366661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0AB3AC0-0DE7-69C8-CA1E-E78F8904CE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9DC153E-CE31-74CE-9B5B-8132591D9A5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C38B5A8-2818-8E89-CF03-18518125A7E8}"/>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6C6B37B3-9147-B00C-E256-ABFCFD45CA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4BAFA3-E678-0AE8-5518-F6EABFEEF949}"/>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375109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309F45-BE26-3A8E-8078-81CEE853398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3E2F48-85D7-B776-2686-E1398A5F999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08E2EB-8216-9903-265F-6AC3668E6089}"/>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1976E2BE-E5C4-8421-C296-8776B7D952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A0F0C7-4560-CFFD-B512-7EE3FA8B4D5B}"/>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1060696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981DC-A9C5-6395-DA26-4413372DBEB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2768FE-6CBF-A745-CAC5-FF51AFCEAB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44D0BA4-2079-D5E0-7B30-FAEF3E0AFDBA}"/>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897A143B-78FD-BCE7-84F9-8F639044B2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E83F802-FA85-61B8-BDB0-0EB7EAFB85AD}"/>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2837846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B4546-6270-3F90-E089-39AC820385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43F069-B7E6-361E-DEBB-8F338F2C77B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C5DB28A-2808-4E7A-A5CD-F5E4BBFFBB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B6E0623-5B01-0862-0DBA-06550CB5C9D9}"/>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6" name="页脚占位符 5">
            <a:extLst>
              <a:ext uri="{FF2B5EF4-FFF2-40B4-BE49-F238E27FC236}">
                <a16:creationId xmlns:a16="http://schemas.microsoft.com/office/drawing/2014/main" id="{38ED64DE-0864-A167-6E62-82024B96E6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332838-C095-6A2C-AF0A-ECBEB5C8A86B}"/>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192357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7E2EC-5A18-45CC-0582-6F46B4F040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D39A9C7-D5F8-A4D2-65A1-6137C4DA0F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11CE99-DD23-A9D5-BA77-E25A05411A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FE8E474-B7CF-A5BF-7550-08DCFD8FD7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1B0E8E-659D-DB70-4FB1-F48C2634BC2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3E2519E-7FD6-D697-4770-CA0A34E4638A}"/>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8" name="页脚占位符 7">
            <a:extLst>
              <a:ext uri="{FF2B5EF4-FFF2-40B4-BE49-F238E27FC236}">
                <a16:creationId xmlns:a16="http://schemas.microsoft.com/office/drawing/2014/main" id="{AD9729BA-29C9-B44F-786D-2E292826477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B7D3A86-C922-4D31-B55E-467BAB036140}"/>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2012754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046D6-397F-FAAD-B0DE-7E671163550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BB13E4-9E57-966A-7169-E6FDE842C1D2}"/>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4" name="页脚占位符 3">
            <a:extLst>
              <a:ext uri="{FF2B5EF4-FFF2-40B4-BE49-F238E27FC236}">
                <a16:creationId xmlns:a16="http://schemas.microsoft.com/office/drawing/2014/main" id="{13BF176F-E524-FF61-D44F-2C3ECF0080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68B92D-5BEE-A654-FB41-6D5EAC123281}"/>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3233894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FEEAE83-345C-9EA8-0F3C-DF605092244D}"/>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3" name="页脚占位符 2">
            <a:extLst>
              <a:ext uri="{FF2B5EF4-FFF2-40B4-BE49-F238E27FC236}">
                <a16:creationId xmlns:a16="http://schemas.microsoft.com/office/drawing/2014/main" id="{04200E08-F303-A649-9BCB-7DF45D24209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58BEF2-69E4-49B1-12DA-A295DC6D03F6}"/>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89390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985D88-A4B4-3214-9539-735047A508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529A39A-9264-48E1-3493-0416CEAF66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6682A4C-C8E1-3DB1-46D1-1FDA370E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32F835A-C7E3-3E7E-75A8-9664B48E2E77}"/>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6" name="页脚占位符 5">
            <a:extLst>
              <a:ext uri="{FF2B5EF4-FFF2-40B4-BE49-F238E27FC236}">
                <a16:creationId xmlns:a16="http://schemas.microsoft.com/office/drawing/2014/main" id="{465036F2-EDE4-5131-E171-33840AD81A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F45C8F-A9AB-D671-62F0-DE0C04AAC702}"/>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561540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AD3F1-A167-9FA5-8D20-5522D8D730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3AF07EF-ADE0-13E9-7425-A1186548AA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42A54F2-586D-6496-218B-BB39B1E0B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8DAEF4-A264-0824-4F19-1EB770FC3B43}"/>
              </a:ext>
            </a:extLst>
          </p:cNvPr>
          <p:cNvSpPr>
            <a:spLocks noGrp="1"/>
          </p:cNvSpPr>
          <p:nvPr>
            <p:ph type="dt" sz="half" idx="10"/>
          </p:nvPr>
        </p:nvSpPr>
        <p:spPr/>
        <p:txBody>
          <a:bodyPr/>
          <a:lstStyle/>
          <a:p>
            <a:fld id="{F525C9AB-046C-4C91-9442-AC22B132A024}" type="datetimeFigureOut">
              <a:rPr lang="zh-CN" altLang="en-US" smtClean="0"/>
              <a:t>2024/12/15</a:t>
            </a:fld>
            <a:endParaRPr lang="zh-CN" altLang="en-US"/>
          </a:p>
        </p:txBody>
      </p:sp>
      <p:sp>
        <p:nvSpPr>
          <p:cNvPr id="6" name="页脚占位符 5">
            <a:extLst>
              <a:ext uri="{FF2B5EF4-FFF2-40B4-BE49-F238E27FC236}">
                <a16:creationId xmlns:a16="http://schemas.microsoft.com/office/drawing/2014/main" id="{6D9DCCEF-C93C-E80B-388A-295B5781BE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A118E3-61E7-2217-2BB0-CC7F9B7666F8}"/>
              </a:ext>
            </a:extLst>
          </p:cNvPr>
          <p:cNvSpPr>
            <a:spLocks noGrp="1"/>
          </p:cNvSpPr>
          <p:nvPr>
            <p:ph type="sldNum" sz="quarter" idx="12"/>
          </p:nvPr>
        </p:nvSpPr>
        <p:spPr/>
        <p:txBody>
          <a:body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1078131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8F26ABE-FC74-B698-6A00-9818CEF02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F1F206-8D8A-4B54-0EF3-FA1322E999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1A569B-B3AD-BF51-B2FC-29A5B8503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5C9AB-046C-4C91-9442-AC22B132A024}" type="datetimeFigureOut">
              <a:rPr lang="zh-CN" altLang="en-US" smtClean="0"/>
              <a:t>2024/12/15</a:t>
            </a:fld>
            <a:endParaRPr lang="zh-CN" altLang="en-US"/>
          </a:p>
        </p:txBody>
      </p:sp>
      <p:sp>
        <p:nvSpPr>
          <p:cNvPr id="5" name="页脚占位符 4">
            <a:extLst>
              <a:ext uri="{FF2B5EF4-FFF2-40B4-BE49-F238E27FC236}">
                <a16:creationId xmlns:a16="http://schemas.microsoft.com/office/drawing/2014/main" id="{9892641C-8F93-3187-A973-5CC7E50711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F93C3E6-7C6C-41B7-0ACF-381B82D7A4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B92C3-27D4-40D8-B6B6-5BCFFB026D80}" type="slidenum">
              <a:rPr lang="zh-CN" altLang="en-US" smtClean="0"/>
              <a:t>‹#›</a:t>
            </a:fld>
            <a:endParaRPr lang="zh-CN" altLang="en-US"/>
          </a:p>
        </p:txBody>
      </p:sp>
    </p:spTree>
    <p:extLst>
      <p:ext uri="{BB962C8B-B14F-4D97-AF65-F5344CB8AC3E}">
        <p14:creationId xmlns:p14="http://schemas.microsoft.com/office/powerpoint/2010/main" val="3342084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F6DC31-89C8-E677-271A-6ACB2D701EF0}"/>
              </a:ext>
            </a:extLst>
          </p:cNvPr>
          <p:cNvSpPr>
            <a:spLocks noGrp="1"/>
          </p:cNvSpPr>
          <p:nvPr>
            <p:ph type="ctrTitle"/>
          </p:nvPr>
        </p:nvSpPr>
        <p:spPr/>
        <p:txBody>
          <a:bodyPr/>
          <a:lstStyle/>
          <a:p>
            <a:r>
              <a:rPr lang="zh-CN" altLang="en-US" dirty="0"/>
              <a:t>杂题选讲</a:t>
            </a:r>
          </a:p>
        </p:txBody>
      </p:sp>
      <p:sp>
        <p:nvSpPr>
          <p:cNvPr id="3" name="副标题 2">
            <a:extLst>
              <a:ext uri="{FF2B5EF4-FFF2-40B4-BE49-F238E27FC236}">
                <a16:creationId xmlns:a16="http://schemas.microsoft.com/office/drawing/2014/main" id="{52182BE1-2ACB-8A15-E1ED-0DFC80374F57}"/>
              </a:ext>
            </a:extLst>
          </p:cNvPr>
          <p:cNvSpPr>
            <a:spLocks noGrp="1"/>
          </p:cNvSpPr>
          <p:nvPr>
            <p:ph type="subTitle" idx="1"/>
          </p:nvPr>
        </p:nvSpPr>
        <p:spPr/>
        <p:txBody>
          <a:bodyPr/>
          <a:lstStyle/>
          <a:p>
            <a:r>
              <a:rPr lang="en-US" altLang="zh-CN" dirty="0" err="1"/>
              <a:t>jiangly</a:t>
            </a:r>
            <a:endParaRPr lang="en-US" altLang="zh-CN" dirty="0"/>
          </a:p>
          <a:p>
            <a:r>
              <a:rPr lang="en-US" altLang="zh-CN" dirty="0"/>
              <a:t>2024 </a:t>
            </a:r>
            <a:r>
              <a:rPr lang="zh-CN" altLang="en-US" dirty="0"/>
              <a:t>年 </a:t>
            </a:r>
            <a:r>
              <a:rPr lang="en-US" altLang="zh-CN" dirty="0"/>
              <a:t>12 </a:t>
            </a:r>
            <a:r>
              <a:rPr lang="zh-CN" altLang="en-US" dirty="0"/>
              <a:t>月 </a:t>
            </a:r>
            <a:r>
              <a:rPr lang="en-US" altLang="zh-CN"/>
              <a:t>16 </a:t>
            </a:r>
            <a:r>
              <a:rPr lang="zh-CN" altLang="en-US" dirty="0"/>
              <a:t>日</a:t>
            </a:r>
            <a:endParaRPr lang="en-US" altLang="zh-CN" dirty="0"/>
          </a:p>
        </p:txBody>
      </p:sp>
      <p:sp>
        <p:nvSpPr>
          <p:cNvPr id="4" name="页脚占位符 3">
            <a:extLst>
              <a:ext uri="{FF2B5EF4-FFF2-40B4-BE49-F238E27FC236}">
                <a16:creationId xmlns:a16="http://schemas.microsoft.com/office/drawing/2014/main" id="{D3D56AFB-1BAB-9FC3-E821-C4E0CAFE602E}"/>
              </a:ext>
            </a:extLst>
          </p:cNvPr>
          <p:cNvSpPr>
            <a:spLocks noGrp="1"/>
          </p:cNvSpPr>
          <p:nvPr>
            <p:ph type="ftr" sz="quarter" idx="11"/>
          </p:nvPr>
        </p:nvSpPr>
        <p:spPr>
          <a:xfrm>
            <a:off x="456627" y="6191345"/>
            <a:ext cx="5882295" cy="365125"/>
          </a:xfrm>
        </p:spPr>
        <p:txBody>
          <a:bodyPr/>
          <a:lstStyle/>
          <a:p>
            <a:pPr algn="l"/>
            <a:r>
              <a:rPr lang="zh-CN" altLang="en-US" dirty="0">
                <a:latin typeface="+mn-ea"/>
              </a:rPr>
              <a:t>所有题目都可以在 </a:t>
            </a:r>
            <a:r>
              <a:rPr lang="en-US" altLang="zh-CN" dirty="0">
                <a:latin typeface="+mn-ea"/>
              </a:rPr>
              <a:t>QOJ </a:t>
            </a:r>
            <a:r>
              <a:rPr lang="zh-CN" altLang="en-US" dirty="0">
                <a:latin typeface="+mn-ea"/>
              </a:rPr>
              <a:t>上找到，部分题目在洛谷或 </a:t>
            </a:r>
            <a:r>
              <a:rPr lang="en-US" altLang="zh-CN" dirty="0" err="1">
                <a:latin typeface="+mn-ea"/>
              </a:rPr>
              <a:t>LibreOJ</a:t>
            </a:r>
            <a:r>
              <a:rPr lang="en-US" altLang="zh-CN" dirty="0">
                <a:latin typeface="+mn-ea"/>
              </a:rPr>
              <a:t> </a:t>
            </a:r>
            <a:r>
              <a:rPr lang="zh-CN" altLang="en-US" dirty="0">
                <a:latin typeface="+mn-ea"/>
              </a:rPr>
              <a:t>有中文翻译。</a:t>
            </a:r>
          </a:p>
        </p:txBody>
      </p:sp>
    </p:spTree>
    <p:extLst>
      <p:ext uri="{BB962C8B-B14F-4D97-AF65-F5344CB8AC3E}">
        <p14:creationId xmlns:p14="http://schemas.microsoft.com/office/powerpoint/2010/main" val="2159975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EFFE2-730F-7349-8822-4A5E24ABCF99}"/>
              </a:ext>
            </a:extLst>
          </p:cNvPr>
          <p:cNvSpPr>
            <a:spLocks noGrp="1"/>
          </p:cNvSpPr>
          <p:nvPr>
            <p:ph type="title"/>
          </p:nvPr>
        </p:nvSpPr>
        <p:spPr/>
        <p:txBody>
          <a:bodyPr/>
          <a:lstStyle/>
          <a:p>
            <a:r>
              <a:rPr lang="en-US" altLang="zh-CN" dirty="0"/>
              <a:t>QOJ9812</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FD19A1-4CB2-829F-BFD3-7507DC21DFFF}"/>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 个点 </a:t>
                </a:r>
                <a14:m>
                  <m:oMath xmlns:m="http://schemas.openxmlformats.org/officeDocument/2006/math">
                    <m:r>
                      <a:rPr lang="en-US" altLang="zh-CN" b="0" i="1" smtClean="0">
                        <a:latin typeface="Cambria Math" panose="02040503050406030204" pitchFamily="18" charset="0"/>
                      </a:rPr>
                      <m:t>𝑚</m:t>
                    </m:r>
                  </m:oMath>
                </a14:m>
                <a:r>
                  <a:rPr lang="zh-CN" altLang="en-US" dirty="0"/>
                  <a:t> 条边的无向图，每个点上有数字 </a:t>
                </a:r>
                <a14:m>
                  <m:oMath xmlns:m="http://schemas.openxmlformats.org/officeDocument/2006/math">
                    <m:r>
                      <a:rPr lang="en-US" altLang="zh-CN" b="0" i="1" smtClean="0">
                        <a:latin typeface="Cambria Math" panose="02040503050406030204" pitchFamily="18" charset="0"/>
                      </a:rPr>
                      <m:t>0</m:t>
                    </m:r>
                  </m:oMath>
                </a14:m>
                <a:r>
                  <a:rPr lang="zh-CN" altLang="en-US" dirty="0"/>
                  <a:t> 或 </a:t>
                </a:r>
                <a14:m>
                  <m:oMath xmlns:m="http://schemas.openxmlformats.org/officeDocument/2006/math">
                    <m:r>
                      <a:rPr lang="en-US" altLang="zh-CN" b="0" i="1" smtClean="0">
                        <a:latin typeface="Cambria Math" panose="02040503050406030204" pitchFamily="18" charset="0"/>
                      </a:rPr>
                      <m:t>1</m:t>
                    </m:r>
                  </m:oMath>
                </a14:m>
                <a:r>
                  <a:rPr lang="zh-CN" altLang="en-US" dirty="0"/>
                  <a:t>。</a:t>
                </a:r>
                <a:endParaRPr lang="en-US" altLang="zh-CN" dirty="0"/>
              </a:p>
              <a:p>
                <a:r>
                  <a:rPr lang="zh-CN" altLang="en-US" dirty="0"/>
                  <a:t>求最短的字符串，满足不存在一条路径（不一定简单），使得路径上的点的数字连接起来等于这个字符串。</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r>
                  <a:rPr lang="zh-CN" altLang="en-US" dirty="0"/>
                  <a:t>。</a:t>
                </a:r>
              </a:p>
            </p:txBody>
          </p:sp>
        </mc:Choice>
        <mc:Fallback xmlns="">
          <p:sp>
            <p:nvSpPr>
              <p:cNvPr id="3" name="内容占位符 2">
                <a:extLst>
                  <a:ext uri="{FF2B5EF4-FFF2-40B4-BE49-F238E27FC236}">
                    <a16:creationId xmlns:a16="http://schemas.microsoft.com/office/drawing/2014/main" id="{6EFD19A1-4CB2-829F-BFD3-7507DC21DFFF}"/>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50903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470FA5-81E9-617D-C6C4-1CE17251935F}"/>
              </a:ext>
            </a:extLst>
          </p:cNvPr>
          <p:cNvSpPr>
            <a:spLocks noGrp="1"/>
          </p:cNvSpPr>
          <p:nvPr>
            <p:ph type="title"/>
          </p:nvPr>
        </p:nvSpPr>
        <p:spPr/>
        <p:txBody>
          <a:bodyPr/>
          <a:lstStyle/>
          <a:p>
            <a:r>
              <a:rPr lang="en-US" altLang="zh-CN" dirty="0"/>
              <a:t>QOJ9189</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7B8EFC6-4504-B0C6-8197-3C528CE64A6B}"/>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 个点的简单无向连通图，两个人 </a:t>
                </a:r>
                <a:r>
                  <a:rPr lang="en-US" altLang="zh-CN" dirty="0"/>
                  <a:t>A</a:t>
                </a:r>
                <a:r>
                  <a:rPr lang="zh-CN" altLang="en-US" dirty="0"/>
                  <a:t>、</a:t>
                </a:r>
                <a:r>
                  <a:rPr lang="en-US" altLang="zh-CN" dirty="0"/>
                  <a:t>B </a:t>
                </a:r>
                <a:r>
                  <a:rPr lang="zh-CN" altLang="en-US" dirty="0"/>
                  <a:t>分别在两个未知的点。</a:t>
                </a:r>
                <a:endParaRPr lang="en-US" altLang="zh-CN" dirty="0"/>
              </a:p>
              <a:p>
                <a:r>
                  <a:rPr lang="zh-CN" altLang="en-US" dirty="0"/>
                  <a:t>每一轮中，你可以为每个点赋一个颜色。假设一个人在 </a:t>
                </a:r>
                <a14:m>
                  <m:oMath xmlns:m="http://schemas.openxmlformats.org/officeDocument/2006/math">
                    <m:r>
                      <a:rPr lang="en-US" altLang="zh-CN" b="0" i="1" smtClean="0">
                        <a:latin typeface="Cambria Math" panose="02040503050406030204" pitchFamily="18" charset="0"/>
                      </a:rPr>
                      <m:t>𝑥</m:t>
                    </m:r>
                  </m:oMath>
                </a14:m>
                <a:r>
                  <a:rPr lang="zh-CN" altLang="en-US" dirty="0"/>
                  <a:t>，那么他会走向和 </a:t>
                </a:r>
                <a14:m>
                  <m:oMath xmlns:m="http://schemas.openxmlformats.org/officeDocument/2006/math">
                    <m:r>
                      <a:rPr lang="en-US" altLang="zh-CN" b="0" i="1" smtClean="0">
                        <a:latin typeface="Cambria Math" panose="02040503050406030204" pitchFamily="18" charset="0"/>
                      </a:rPr>
                      <m:t>𝑥</m:t>
                    </m:r>
                  </m:oMath>
                </a14:m>
                <a:r>
                  <a:rPr lang="zh-CN" altLang="en-US" dirty="0"/>
                  <a:t> 相邻的，颜色相同的另一个点。如果有多个点，他可以任意选择一个。如果不存在，则不动。</a:t>
                </a:r>
                <a:endParaRPr lang="en-US" altLang="zh-CN" dirty="0"/>
              </a:p>
              <a:p>
                <a:r>
                  <a:rPr lang="zh-CN" altLang="en-US" dirty="0"/>
                  <a:t>构造一个不超过 </a:t>
                </a:r>
                <a14:m>
                  <m:oMath xmlns:m="http://schemas.openxmlformats.org/officeDocument/2006/math">
                    <m:r>
                      <a:rPr lang="en-US" altLang="zh-CN" b="0" i="1" smtClean="0">
                        <a:latin typeface="Cambria Math" panose="02040503050406030204" pitchFamily="18" charset="0"/>
                      </a:rPr>
                      <m:t>6</m:t>
                    </m:r>
                    <m:r>
                      <a:rPr lang="en-US" altLang="zh-CN" b="0" i="1" smtClean="0">
                        <a:latin typeface="Cambria Math" panose="02040503050406030204" pitchFamily="18" charset="0"/>
                      </a:rPr>
                      <m:t>𝑁</m:t>
                    </m:r>
                  </m:oMath>
                </a14:m>
                <a:r>
                  <a:rPr lang="en-US" altLang="zh-CN" dirty="0"/>
                  <a:t> </a:t>
                </a:r>
                <a:r>
                  <a:rPr lang="zh-CN" altLang="en-US" dirty="0"/>
                  <a:t>的操作序列，满足不论两个人初始时在哪两个点，如何选择走向的点，都能够在某一时刻相遇（在同一个点或从一条边的两个方向经过）。</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≤100</m:t>
                    </m:r>
                  </m:oMath>
                </a14:m>
                <a:r>
                  <a:rPr lang="zh-CN" altLang="en-US" dirty="0"/>
                  <a:t>。</a:t>
                </a:r>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47B8EFC6-4504-B0C6-8197-3C528CE64A6B}"/>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467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C4A8BB-98C6-CBE7-254A-2A252BC09494}"/>
              </a:ext>
            </a:extLst>
          </p:cNvPr>
          <p:cNvSpPr>
            <a:spLocks noGrp="1"/>
          </p:cNvSpPr>
          <p:nvPr>
            <p:ph type="title"/>
          </p:nvPr>
        </p:nvSpPr>
        <p:spPr/>
        <p:txBody>
          <a:bodyPr/>
          <a:lstStyle/>
          <a:p>
            <a:r>
              <a:rPr lang="en-US" altLang="zh-CN" dirty="0"/>
              <a:t>QOJ8807</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75377E4-83BE-2E8C-DEA5-3389B201BC27}"/>
                  </a:ext>
                </a:extLst>
              </p:cNvPr>
              <p:cNvSpPr>
                <a:spLocks noGrp="1"/>
              </p:cNvSpPr>
              <p:nvPr>
                <p:ph idx="1"/>
              </p:nvPr>
            </p:nvSpPr>
            <p:spPr/>
            <p:txBody>
              <a:bodyPr>
                <a:normAutofit fontScale="92500" lnSpcReduction="10000"/>
              </a:bodyPr>
              <a:lstStyle/>
              <a:p>
                <a14:m>
                  <m:oMath xmlns:m="http://schemas.openxmlformats.org/officeDocument/2006/math">
                    <m:r>
                      <a:rPr lang="en-US" altLang="zh-CN" b="0" i="1" smtClean="0">
                        <a:latin typeface="Cambria Math" panose="02040503050406030204" pitchFamily="18" charset="0"/>
                      </a:rPr>
                      <m:t>𝑁</m:t>
                    </m:r>
                  </m:oMath>
                </a14:m>
                <a:r>
                  <a:rPr lang="zh-CN" altLang="en-US" dirty="0"/>
                  <a:t> 个点的树，两个人 </a:t>
                </a:r>
                <a:r>
                  <a:rPr lang="en-US" altLang="zh-CN" dirty="0"/>
                  <a:t>A</a:t>
                </a:r>
                <a:r>
                  <a:rPr lang="zh-CN" altLang="en-US" dirty="0"/>
                  <a:t>、</a:t>
                </a:r>
                <a:r>
                  <a:rPr lang="en-US" altLang="zh-CN" dirty="0"/>
                  <a:t>B </a:t>
                </a:r>
                <a:r>
                  <a:rPr lang="zh-CN" altLang="en-US" dirty="0"/>
                  <a:t>分别在两个点。</a:t>
                </a:r>
                <a:endParaRPr lang="en-US" altLang="zh-CN" dirty="0"/>
              </a:p>
              <a:p>
                <a:r>
                  <a:rPr lang="zh-CN" altLang="en-US" dirty="0"/>
                  <a:t>在奇数轮，</a:t>
                </a:r>
                <a:r>
                  <a:rPr lang="en-US" altLang="zh-CN" dirty="0"/>
                  <a:t>A </a:t>
                </a:r>
                <a:r>
                  <a:rPr lang="zh-CN" altLang="en-US" dirty="0"/>
                  <a:t>可以选择不动，或走向一个相邻的点。在偶数轮，</a:t>
                </a:r>
                <a:r>
                  <a:rPr lang="en-US" altLang="zh-CN" dirty="0"/>
                  <a:t>B </a:t>
                </a:r>
                <a:r>
                  <a:rPr lang="zh-CN" altLang="en-US" dirty="0"/>
                  <a:t>可以选择不动，或走向一个相邻的点。</a:t>
                </a:r>
                <a:endParaRPr lang="en-US" altLang="zh-CN" dirty="0"/>
              </a:p>
              <a:p>
                <a:r>
                  <a:rPr lang="zh-CN" altLang="en-US" dirty="0"/>
                  <a:t>在相遇之前，两个人互相不知道对方的位置，所以其移动策略只和起点有关。</a:t>
                </a:r>
                <a:endParaRPr lang="en-US" altLang="zh-CN" dirty="0"/>
              </a:p>
              <a:p>
                <a:r>
                  <a:rPr lang="zh-CN" altLang="en-US" dirty="0"/>
                  <a:t>设 </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zh-CN" altLang="en-US" dirty="0"/>
                  <a:t> 为 </a:t>
                </a:r>
                <a:r>
                  <a:rPr lang="en-US" altLang="zh-CN" dirty="0"/>
                  <a:t>A </a:t>
                </a:r>
                <a:r>
                  <a:rPr lang="zh-CN" altLang="en-US" dirty="0"/>
                  <a:t>从 </a:t>
                </a:r>
                <a14:m>
                  <m:oMath xmlns:m="http://schemas.openxmlformats.org/officeDocument/2006/math">
                    <m:r>
                      <a:rPr lang="en-US" altLang="zh-CN" b="0" i="1" smtClean="0">
                        <a:latin typeface="Cambria Math" panose="02040503050406030204" pitchFamily="18" charset="0"/>
                      </a:rPr>
                      <m:t>𝑎</m:t>
                    </m:r>
                  </m:oMath>
                </a14:m>
                <a:r>
                  <a:rPr lang="zh-CN" altLang="en-US" dirty="0"/>
                  <a:t> 出发，</a:t>
                </a:r>
                <a:r>
                  <a:rPr lang="en-US" altLang="zh-CN" dirty="0"/>
                  <a:t>B </a:t>
                </a:r>
                <a:r>
                  <a:rPr lang="zh-CN" altLang="en-US" dirty="0"/>
                  <a:t>从 </a:t>
                </a:r>
                <a14:m>
                  <m:oMath xmlns:m="http://schemas.openxmlformats.org/officeDocument/2006/math">
                    <m:r>
                      <a:rPr lang="en-US" altLang="zh-CN" b="0" i="1" smtClean="0">
                        <a:latin typeface="Cambria Math" panose="02040503050406030204" pitchFamily="18" charset="0"/>
                      </a:rPr>
                      <m:t>𝑏</m:t>
                    </m:r>
                  </m:oMath>
                </a14:m>
                <a:r>
                  <a:rPr lang="zh-CN" altLang="en-US" dirty="0"/>
                  <a:t> 出发时，两人相遇的时间。</a:t>
                </a:r>
                <a14:m>
                  <m:oMath xmlns:m="http://schemas.openxmlformats.org/officeDocument/2006/math">
                    <m:r>
                      <a:rPr lang="en-US" altLang="zh-CN" b="0" i="1" smtClean="0">
                        <a:latin typeface="Cambria Math" panose="02040503050406030204" pitchFamily="18" charset="0"/>
                      </a:rPr>
                      <m:t>𝑑</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zh-CN" altLang="en-US" dirty="0"/>
                  <a:t> 为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 在树上的距离。</a:t>
                </a:r>
                <a:endParaRPr lang="en-US" altLang="zh-CN" dirty="0"/>
              </a:p>
              <a:p>
                <a:r>
                  <a:rPr lang="zh-CN" altLang="en-US" dirty="0"/>
                  <a:t>构造两人的策略，使得对于任意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zh-CN" altLang="en-US" dirty="0"/>
                  <a:t>，</a:t>
                </a:r>
                <a14:m>
                  <m:oMath xmlns:m="http://schemas.openxmlformats.org/officeDocument/2006/math">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𝑡</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e>
                        </m:d>
                      </m:num>
                      <m:den>
                        <m:r>
                          <a:rPr lang="en-US" altLang="zh-CN" b="0" i="1" dirty="0" smtClean="0">
                            <a:latin typeface="Cambria Math" panose="02040503050406030204" pitchFamily="18" charset="0"/>
                          </a:rPr>
                          <m:t>𝑑</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e>
                        </m:d>
                      </m:den>
                    </m:f>
                    <m:r>
                      <a:rPr lang="en-US" altLang="zh-CN" b="0" i="1" dirty="0" smtClean="0">
                        <a:latin typeface="Cambria Math" panose="02040503050406030204" pitchFamily="18" charset="0"/>
                      </a:rPr>
                      <m:t>≤15</m:t>
                    </m:r>
                  </m:oMath>
                </a14:m>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=100</m:t>
                    </m:r>
                  </m:oMath>
                </a14:m>
                <a:r>
                  <a:rPr lang="zh-CN" altLang="en-US" dirty="0"/>
                  <a:t>。</a:t>
                </a:r>
              </a:p>
            </p:txBody>
          </p:sp>
        </mc:Choice>
        <mc:Fallback xmlns="">
          <p:sp>
            <p:nvSpPr>
              <p:cNvPr id="3" name="内容占位符 2">
                <a:extLst>
                  <a:ext uri="{FF2B5EF4-FFF2-40B4-BE49-F238E27FC236}">
                    <a16:creationId xmlns:a16="http://schemas.microsoft.com/office/drawing/2014/main" id="{F75377E4-83BE-2E8C-DEA5-3389B201BC27}"/>
                  </a:ext>
                </a:extLst>
              </p:cNvPr>
              <p:cNvSpPr>
                <a:spLocks noGrp="1" noRot="1" noChangeAspect="1" noMove="1" noResize="1" noEditPoints="1" noAdjustHandles="1" noChangeArrowheads="1" noChangeShapeType="1" noTextEdit="1"/>
              </p:cNvSpPr>
              <p:nvPr>
                <p:ph idx="1"/>
              </p:nvPr>
            </p:nvSpPr>
            <p:spPr>
              <a:blipFill>
                <a:blip r:embed="rId2"/>
                <a:stretch>
                  <a:fillRect l="-928" t="-2801" b="-7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4914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4487F6-24D0-1B97-F972-049D9D39CEA8}"/>
              </a:ext>
            </a:extLst>
          </p:cNvPr>
          <p:cNvSpPr>
            <a:spLocks noGrp="1"/>
          </p:cNvSpPr>
          <p:nvPr>
            <p:ph type="title"/>
          </p:nvPr>
        </p:nvSpPr>
        <p:spPr/>
        <p:txBody>
          <a:bodyPr/>
          <a:lstStyle/>
          <a:p>
            <a:r>
              <a:rPr lang="en-US" altLang="zh-CN" dirty="0"/>
              <a:t>QOJ8577</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4100E6-C580-EE0C-D1F6-2646C778F98F}"/>
                  </a:ext>
                </a:extLst>
              </p:cNvPr>
              <p:cNvSpPr>
                <a:spLocks noGrp="1"/>
              </p:cNvSpPr>
              <p:nvPr>
                <p:ph idx="1"/>
              </p:nvPr>
            </p:nvSpPr>
            <p:spPr/>
            <p:txBody>
              <a:bodyPr/>
              <a:lstStyle/>
              <a:p>
                <a:r>
                  <a:rPr lang="zh-CN" altLang="en-US" dirty="0"/>
                  <a:t>定义一个长度 </a:t>
                </a:r>
                <a14:m>
                  <m:oMath xmlns:m="http://schemas.openxmlformats.org/officeDocument/2006/math">
                    <m:r>
                      <a:rPr lang="en-US" altLang="zh-CN" b="0" i="1" smtClean="0">
                        <a:latin typeface="Cambria Math" panose="02040503050406030204" pitchFamily="18" charset="0"/>
                      </a:rPr>
                      <m:t>≥2</m:t>
                    </m:r>
                  </m:oMath>
                </a14:m>
                <a:r>
                  <a:rPr lang="zh-CN" altLang="en-US" dirty="0"/>
                  <a:t> 的数组是封闭的当且仅当除首尾以外的所有数都严格大于首尾的数。</a:t>
                </a:r>
                <a:endParaRPr lang="en-US" altLang="zh-CN" dirty="0"/>
              </a:p>
              <a:p>
                <a:r>
                  <a:rPr lang="zh-CN" altLang="en-US" dirty="0"/>
                  <a:t>对于序列 </a:t>
                </a:r>
                <a14:m>
                  <m:oMath xmlns:m="http://schemas.openxmlformats.org/officeDocument/2006/math">
                    <m:r>
                      <a:rPr lang="en-US" altLang="zh-CN" b="0" i="1" smtClean="0">
                        <a:latin typeface="Cambria Math" panose="02040503050406030204" pitchFamily="18" charset="0"/>
                      </a:rPr>
                      <m:t>𝑋</m:t>
                    </m:r>
                  </m:oMath>
                </a14:m>
                <a:r>
                  <a:rPr lang="zh-CN" altLang="en-US" dirty="0"/>
                  <a:t>，定义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zh-CN" altLang="en-US" dirty="0"/>
                  <a:t> 为对序列 </a:t>
                </a:r>
                <a14:m>
                  <m:oMath xmlns:m="http://schemas.openxmlformats.org/officeDocument/2006/math">
                    <m:r>
                      <a:rPr lang="en-US" altLang="zh-CN" b="0" i="1" smtClean="0">
                        <a:latin typeface="Cambria Math" panose="02040503050406030204" pitchFamily="18" charset="0"/>
                      </a:rPr>
                      <m:t>𝑋</m:t>
                    </m:r>
                  </m:oMath>
                </a14:m>
                <a:r>
                  <a:rPr lang="zh-CN" altLang="en-US" dirty="0"/>
                  <a:t> 进行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或多次以下操作能得到的最大平均值：</a:t>
                </a:r>
                <a:endParaRPr lang="en-US" altLang="zh-CN" dirty="0"/>
              </a:p>
              <a:p>
                <a:pPr lvl="1"/>
                <a:r>
                  <a:rPr lang="zh-CN" altLang="en-US" dirty="0"/>
                  <a:t>对选择一个封闭的连续子序列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𝑗</m:t>
                        </m:r>
                      </m:sub>
                    </m:sSub>
                  </m:oMath>
                </a14:m>
                <a:r>
                  <a:rPr lang="zh-CN" altLang="en-US" dirty="0"/>
                  <a:t>，然后删除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Sub>
                  </m:oMath>
                </a14:m>
                <a:r>
                  <a:rPr lang="zh-CN" altLang="en-US" dirty="0"/>
                  <a:t>。</a:t>
                </a:r>
                <a:endParaRPr lang="en-US" altLang="zh-CN" dirty="0"/>
              </a:p>
              <a:p>
                <a:r>
                  <a:rPr lang="zh-CN" altLang="en-US" dirty="0"/>
                  <a:t>给定长为 </a:t>
                </a:r>
                <a14:m>
                  <m:oMath xmlns:m="http://schemas.openxmlformats.org/officeDocument/2006/math">
                    <m:r>
                      <a:rPr lang="en-US" altLang="zh-CN" b="0" i="1" smtClean="0">
                        <a:latin typeface="Cambria Math" panose="02040503050406030204" pitchFamily="18" charset="0"/>
                      </a:rPr>
                      <m:t>𝑁</m:t>
                    </m:r>
                  </m:oMath>
                </a14:m>
                <a:r>
                  <a:rPr lang="zh-CN" altLang="en-US" dirty="0"/>
                  <a:t> 的数组 </a:t>
                </a:r>
                <a14:m>
                  <m:oMath xmlns:m="http://schemas.openxmlformats.org/officeDocument/2006/math">
                    <m:r>
                      <a:rPr lang="en-US" altLang="zh-CN" b="0" i="1" smtClean="0">
                        <a:latin typeface="Cambria Math" panose="02040503050406030204" pitchFamily="18" charset="0"/>
                      </a:rPr>
                      <m:t>𝐴</m:t>
                    </m:r>
                  </m:oMath>
                </a14:m>
                <a:r>
                  <a:rPr lang="zh-CN" altLang="en-US" dirty="0"/>
                  <a:t>，</a:t>
                </a:r>
                <a14:m>
                  <m:oMath xmlns:m="http://schemas.openxmlformats.org/officeDocument/2006/math">
                    <m:r>
                      <a:rPr lang="en-US" altLang="zh-CN" b="0" i="1" dirty="0" smtClean="0">
                        <a:latin typeface="Cambria Math" panose="02040503050406030204" pitchFamily="18" charset="0"/>
                      </a:rPr>
                      <m:t>𝑄</m:t>
                    </m:r>
                  </m:oMath>
                </a14:m>
                <a:r>
                  <a:rPr lang="zh-CN" altLang="en-US" dirty="0"/>
                  <a:t> 次询问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sub>
                        </m:sSub>
                      </m:e>
                    </m:d>
                  </m:oMath>
                </a14:m>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≤3⋅</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≤6⋅</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7</m:t>
                        </m:r>
                      </m:sup>
                    </m:sSup>
                  </m:oMath>
                </a14:m>
                <a:r>
                  <a:rPr lang="zh-CN" altLang="en-US" dirty="0"/>
                  <a:t>。</a:t>
                </a:r>
                <a:endParaRPr lang="en-US" altLang="zh-CN" dirty="0"/>
              </a:p>
              <a:p>
                <a:r>
                  <a:rPr lang="zh-CN" altLang="en-US" dirty="0"/>
                  <a:t>询问的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𝑗</m:t>
                        </m:r>
                      </m:sub>
                    </m:sSub>
                  </m:oMath>
                </a14:m>
                <a:r>
                  <a:rPr lang="zh-CN" altLang="en-US" dirty="0"/>
                  <a:t> 是封闭的。</a:t>
                </a:r>
              </a:p>
            </p:txBody>
          </p:sp>
        </mc:Choice>
        <mc:Fallback xmlns="">
          <p:sp>
            <p:nvSpPr>
              <p:cNvPr id="3" name="内容占位符 2">
                <a:extLst>
                  <a:ext uri="{FF2B5EF4-FFF2-40B4-BE49-F238E27FC236}">
                    <a16:creationId xmlns:a16="http://schemas.microsoft.com/office/drawing/2014/main" id="{644100E6-C580-EE0C-D1F6-2646C778F98F}"/>
                  </a:ext>
                </a:extLst>
              </p:cNvPr>
              <p:cNvSpPr>
                <a:spLocks noGrp="1" noRot="1" noChangeAspect="1" noMove="1" noResize="1" noEditPoints="1" noAdjustHandles="1" noChangeArrowheads="1" noChangeShapeType="1" noTextEdit="1"/>
              </p:cNvSpPr>
              <p:nvPr>
                <p:ph idx="1"/>
              </p:nvPr>
            </p:nvSpPr>
            <p:spPr>
              <a:blipFill>
                <a:blip r:embed="rId2"/>
                <a:stretch>
                  <a:fillRect l="-1043" t="-2381" b="-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0423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E4B6E-BDE1-D449-75DD-5A91DEBE473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3A20011-83F6-8410-1536-1E481CB82380}"/>
              </a:ext>
            </a:extLst>
          </p:cNvPr>
          <p:cNvSpPr>
            <a:spLocks noGrp="1"/>
          </p:cNvSpPr>
          <p:nvPr>
            <p:ph type="title"/>
          </p:nvPr>
        </p:nvSpPr>
        <p:spPr/>
        <p:txBody>
          <a:bodyPr/>
          <a:lstStyle/>
          <a:p>
            <a:r>
              <a:rPr lang="en-US" altLang="zh-CN" dirty="0"/>
              <a:t>QOJ8578</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851CBE-36AB-9B31-18F3-20606A923AB6}"/>
                  </a:ext>
                </a:extLst>
              </p:cNvPr>
              <p:cNvSpPr>
                <a:spLocks noGrp="1"/>
              </p:cNvSpPr>
              <p:nvPr>
                <p:ph idx="1"/>
              </p:nvPr>
            </p:nvSpPr>
            <p:spPr/>
            <p:txBody>
              <a:bodyPr/>
              <a:lstStyle/>
              <a:p>
                <a:r>
                  <a:rPr lang="zh-CN" altLang="en-US" dirty="0"/>
                  <a:t>对于一个数组，如果</a:t>
                </a:r>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oMath>
                </a14:m>
                <a:r>
                  <a:rPr lang="zh-CN" altLang="en-US" dirty="0"/>
                  <a:t>，你可以将它们合成为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+1</m:t>
                    </m:r>
                  </m:oMath>
                </a14:m>
                <a:r>
                  <a:rPr lang="zh-CN" altLang="en-US" dirty="0"/>
                  <a:t>。</a:t>
                </a:r>
                <a:endParaRPr lang="en-US" altLang="zh-CN" dirty="0"/>
              </a:p>
              <a:p>
                <a:r>
                  <a:rPr lang="zh-CN" altLang="en-US" dirty="0"/>
                  <a:t>给定一个长度为 </a:t>
                </a:r>
                <a14:m>
                  <m:oMath xmlns:m="http://schemas.openxmlformats.org/officeDocument/2006/math">
                    <m:r>
                      <a:rPr lang="en-US" altLang="zh-CN" b="0" i="1" smtClean="0">
                        <a:latin typeface="Cambria Math" panose="02040503050406030204" pitchFamily="18" charset="0"/>
                      </a:rPr>
                      <m:t>𝑁</m:t>
                    </m:r>
                  </m:oMath>
                </a14:m>
                <a:r>
                  <a:rPr lang="zh-CN" altLang="en-US" dirty="0"/>
                  <a:t> 的数组 </a:t>
                </a:r>
                <a14:m>
                  <m:oMath xmlns:m="http://schemas.openxmlformats.org/officeDocument/2006/math">
                    <m:r>
                      <a:rPr lang="en-US" altLang="zh-CN" b="0" i="1" smtClean="0">
                        <a:latin typeface="Cambria Math" panose="02040503050406030204" pitchFamily="18" charset="0"/>
                      </a:rPr>
                      <m:t>𝐴</m:t>
                    </m:r>
                  </m:oMath>
                </a14:m>
                <a:r>
                  <a:rPr lang="zh-CN" altLang="en-US" dirty="0"/>
                  <a:t>，</a:t>
                </a:r>
                <a14:m>
                  <m:oMath xmlns:m="http://schemas.openxmlformats.org/officeDocument/2006/math">
                    <m:r>
                      <a:rPr lang="en-US" altLang="zh-CN" b="0" i="1" dirty="0" smtClean="0">
                        <a:latin typeface="Cambria Math" panose="02040503050406030204" pitchFamily="18" charset="0"/>
                      </a:rPr>
                      <m:t>𝑄</m:t>
                    </m:r>
                  </m:oMath>
                </a14:m>
                <a:r>
                  <a:rPr lang="zh-CN" altLang="en-US" dirty="0"/>
                  <a:t> 次操作：</a:t>
                </a:r>
                <a:endParaRPr lang="en-US" altLang="zh-CN" dirty="0"/>
              </a:p>
              <a:p>
                <a:pPr lvl="1"/>
                <a:r>
                  <a:rPr lang="zh-CN" altLang="en-US" dirty="0"/>
                  <a:t>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𝑝</m:t>
                        </m:r>
                      </m:sub>
                    </m:sSub>
                  </m:oMath>
                </a14:m>
                <a:r>
                  <a:rPr lang="zh-CN" altLang="en-US" dirty="0"/>
                  <a:t> 修改为 </a:t>
                </a:r>
                <a14:m>
                  <m:oMath xmlns:m="http://schemas.openxmlformats.org/officeDocument/2006/math">
                    <m:r>
                      <a:rPr lang="en-US" altLang="zh-CN" b="0" i="1" smtClean="0">
                        <a:latin typeface="Cambria Math" panose="02040503050406030204" pitchFamily="18" charset="0"/>
                      </a:rPr>
                      <m:t>𝑣</m:t>
                    </m:r>
                  </m:oMath>
                </a14:m>
                <a:r>
                  <a:rPr lang="zh-CN" altLang="en-US" dirty="0"/>
                  <a:t>。</a:t>
                </a:r>
                <a:endParaRPr lang="en-US" altLang="zh-CN" dirty="0"/>
              </a:p>
              <a:p>
                <a:pPr lvl="1"/>
                <a:r>
                  <a:rPr lang="zh-CN" altLang="en-US" dirty="0"/>
                  <a:t>询问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𝑟</m:t>
                        </m:r>
                      </m:sub>
                    </m:sSub>
                  </m:oMath>
                </a14:m>
                <a:r>
                  <a:rPr lang="zh-CN" altLang="en-US" dirty="0"/>
                  <a:t> 经过一系列合成后，数组元素最大可能是多少。</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≤10</m:t>
                    </m:r>
                  </m:oMath>
                </a14:m>
                <a:r>
                  <a:rPr lang="zh-CN" altLang="en-US" dirty="0"/>
                  <a:t>。</a:t>
                </a:r>
              </a:p>
            </p:txBody>
          </p:sp>
        </mc:Choice>
        <mc:Fallback xmlns="">
          <p:sp>
            <p:nvSpPr>
              <p:cNvPr id="3" name="内容占位符 2">
                <a:extLst>
                  <a:ext uri="{FF2B5EF4-FFF2-40B4-BE49-F238E27FC236}">
                    <a16:creationId xmlns:a16="http://schemas.microsoft.com/office/drawing/2014/main" id="{C4851CBE-36AB-9B31-18F3-20606A923AB6}"/>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31494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5F399E-C63E-9971-71EE-74A9EE959C52}"/>
              </a:ext>
            </a:extLst>
          </p:cNvPr>
          <p:cNvSpPr>
            <a:spLocks noGrp="1"/>
          </p:cNvSpPr>
          <p:nvPr>
            <p:ph type="title"/>
          </p:nvPr>
        </p:nvSpPr>
        <p:spPr/>
        <p:txBody>
          <a:bodyPr/>
          <a:lstStyle/>
          <a:p>
            <a:r>
              <a:rPr lang="en-US" altLang="zh-CN" dirty="0"/>
              <a:t>QOJ8581</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02DE35A9-903E-0219-6866-44B6AB231971}"/>
                  </a:ext>
                </a:extLst>
              </p:cNvPr>
              <p:cNvSpPr>
                <a:spLocks noGrp="1"/>
              </p:cNvSpPr>
              <p:nvPr>
                <p:ph idx="1"/>
              </p:nvPr>
            </p:nvSpPr>
            <p:spPr/>
            <p:txBody>
              <a:bodyPr/>
              <a:lstStyle/>
              <a:p>
                <a:r>
                  <a:rPr lang="zh-CN" altLang="en-US" dirty="0"/>
                  <a:t>给定一个正 </a:t>
                </a:r>
                <a14:m>
                  <m:oMath xmlns:m="http://schemas.openxmlformats.org/officeDocument/2006/math">
                    <m:r>
                      <a:rPr lang="en-US" altLang="zh-CN" b="0" i="1" smtClean="0">
                        <a:latin typeface="Cambria Math" panose="02040503050406030204" pitchFamily="18" charset="0"/>
                      </a:rPr>
                      <m:t>𝑁</m:t>
                    </m:r>
                  </m:oMath>
                </a14:m>
                <a:r>
                  <a:rPr lang="zh-CN" altLang="en-US" dirty="0"/>
                  <a:t> 边形和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−3</m:t>
                    </m:r>
                  </m:oMath>
                </a14:m>
                <a:r>
                  <a:rPr lang="zh-CN" altLang="en-US" dirty="0"/>
                  <a:t> 条边，这些边形成了一个三角剖分。</a:t>
                </a:r>
                <a:endParaRPr lang="en-US" altLang="zh-CN" dirty="0"/>
              </a:p>
              <a:p>
                <a:r>
                  <a:rPr lang="zh-CN" altLang="en-US" dirty="0"/>
                  <a:t>你可以进行以下操作若干次：</a:t>
                </a:r>
                <a:endParaRPr lang="en-US" altLang="zh-CN" dirty="0"/>
              </a:p>
              <a:p>
                <a:pPr lvl="1"/>
                <a:r>
                  <a:rPr lang="zh-CN" altLang="en-US" dirty="0"/>
                  <a:t>选择一个三角形 </a:t>
                </a:r>
                <a14:m>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zh-CN" altLang="en-US" dirty="0"/>
                  <a:t>，在其中创建一个新的点</a:t>
                </a:r>
                <a:r>
                  <a:rPr lang="en-US" altLang="zh-CN" dirty="0"/>
                  <a:t> </a:t>
                </a:r>
                <a14:m>
                  <m:oMath xmlns:m="http://schemas.openxmlformats.org/officeDocument/2006/math">
                    <m:r>
                      <a:rPr lang="en-US" altLang="zh-CN" b="0" i="1" smtClean="0">
                        <a:latin typeface="Cambria Math" panose="02040503050406030204" pitchFamily="18" charset="0"/>
                      </a:rPr>
                      <m:t>𝑑</m:t>
                    </m:r>
                  </m:oMath>
                </a14:m>
                <a:r>
                  <a:rPr lang="zh-CN" altLang="en-US" dirty="0"/>
                  <a:t>，并连接边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oMath>
                </a14:m>
                <a:r>
                  <a:rPr lang="zh-CN" altLang="en-US" dirty="0"/>
                  <a:t>。</a:t>
                </a:r>
                <a:endParaRPr lang="en-US" altLang="zh-CN" dirty="0"/>
              </a:p>
              <a:p>
                <a:r>
                  <a:rPr lang="zh-CN" altLang="en-US" dirty="0"/>
                  <a:t>你需要进行尽可能少的如上操作，然后选出新的图中两个边集不相交的生成树（点集包括新创建的点）。</a:t>
                </a:r>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oMath>
                </a14:m>
                <a:endParaRPr lang="zh-CN" altLang="en-US" dirty="0"/>
              </a:p>
            </p:txBody>
          </p:sp>
        </mc:Choice>
        <mc:Fallback xmlns="">
          <p:sp>
            <p:nvSpPr>
              <p:cNvPr id="3" name="内容占位符 2">
                <a:extLst>
                  <a:ext uri="{FF2B5EF4-FFF2-40B4-BE49-F238E27FC236}">
                    <a16:creationId xmlns:a16="http://schemas.microsoft.com/office/drawing/2014/main" id="{02DE35A9-903E-0219-6866-44B6AB231971}"/>
                  </a:ext>
                </a:extLst>
              </p:cNvPr>
              <p:cNvSpPr>
                <a:spLocks noGrp="1" noRot="1" noChangeAspect="1" noMove="1" noResize="1" noEditPoints="1" noAdjustHandles="1" noChangeArrowheads="1" noChangeShapeType="1" noTextEdit="1"/>
              </p:cNvSpPr>
              <p:nvPr>
                <p:ph idx="1"/>
              </p:nvPr>
            </p:nvSpPr>
            <p:spPr>
              <a:blipFill>
                <a:blip r:embed="rId2"/>
                <a:stretch>
                  <a:fillRect l="-1043" t="-2381"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60825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32550E-FE60-0933-BD97-164B9FFCBE5E}"/>
              </a:ext>
            </a:extLst>
          </p:cNvPr>
          <p:cNvSpPr>
            <a:spLocks noGrp="1"/>
          </p:cNvSpPr>
          <p:nvPr>
            <p:ph type="title"/>
          </p:nvPr>
        </p:nvSpPr>
        <p:spPr/>
        <p:txBody>
          <a:bodyPr/>
          <a:lstStyle/>
          <a:p>
            <a:r>
              <a:rPr lang="en-US" altLang="zh-CN" dirty="0"/>
              <a:t>QOJ8195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BDADD47-03B6-B2CD-944F-0F073B8D878F}"/>
                  </a:ext>
                </a:extLst>
              </p:cNvPr>
              <p:cNvSpPr>
                <a:spLocks noGrp="1"/>
              </p:cNvSpPr>
              <p:nvPr>
                <p:ph idx="1"/>
              </p:nvPr>
            </p:nvSpPr>
            <p:spPr/>
            <p:txBody>
              <a:bodyPr>
                <a:normAutofit fontScale="92500"/>
              </a:bodyPr>
              <a:lstStyle/>
              <a:p>
                <a:r>
                  <a:rPr lang="zh-CN" altLang="en-US" dirty="0"/>
                  <a:t>有</a:t>
                </a:r>
                <a:r>
                  <a:rPr lang="en-US" altLang="zh-CN" dirty="0"/>
                  <a:t>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oMath>
                </a14:m>
                <a:r>
                  <a:rPr lang="zh-CN" altLang="en-US" dirty="0"/>
                  <a:t> 个卫星，其中 </a:t>
                </a:r>
                <a14:m>
                  <m:oMath xmlns:m="http://schemas.openxmlformats.org/officeDocument/2006/math">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𝑛</m:t>
                    </m:r>
                  </m:oMath>
                </a14:m>
                <a:r>
                  <a:rPr lang="zh-CN" altLang="en-US" dirty="0"/>
                  <a:t> 属于公司 </a:t>
                </a:r>
                <a:r>
                  <a:rPr lang="en-US" altLang="zh-CN" dirty="0"/>
                  <a:t>A</a:t>
                </a:r>
                <a:r>
                  <a:rPr lang="zh-CN" altLang="en-US" dirty="0"/>
                  <a:t>，</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 到 </a:t>
                </a:r>
                <a14:m>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rPr>
                      <m:t>𝑛</m:t>
                    </m:r>
                  </m:oMath>
                </a14:m>
                <a:r>
                  <a:rPr lang="zh-CN" altLang="en-US" dirty="0"/>
                  <a:t> 属于公司</a:t>
                </a:r>
                <a:r>
                  <a:rPr lang="en-US" altLang="zh-CN" dirty="0"/>
                  <a:t> B</a:t>
                </a:r>
                <a:r>
                  <a:rPr lang="zh-CN" altLang="en-US" dirty="0"/>
                  <a:t>。</a:t>
                </a:r>
                <a:endParaRPr lang="en-US" altLang="zh-CN" dirty="0"/>
              </a:p>
              <a:p>
                <a:r>
                  <a:rPr lang="zh-CN" altLang="en-US" dirty="0"/>
                  <a:t>你需要指定一个整数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oMath>
                </a14:m>
                <a:r>
                  <a:rPr lang="zh-CN" altLang="en-US" dirty="0"/>
                  <a:t>，然后给每个卫星构造一个长度为 </a:t>
                </a:r>
                <a14:m>
                  <m:oMath xmlns:m="http://schemas.openxmlformats.org/officeDocument/2006/math">
                    <m:r>
                      <a:rPr lang="en-US" altLang="zh-CN" b="0" i="1" smtClean="0">
                        <a:latin typeface="Cambria Math" panose="02040503050406030204" pitchFamily="18" charset="0"/>
                      </a:rPr>
                      <m:t>𝑘</m:t>
                    </m:r>
                  </m:oMath>
                </a14:m>
                <a:r>
                  <a:rPr lang="zh-CN" altLang="en-US" dirty="0"/>
                  <a:t>，只包含字母</a:t>
                </a:r>
                <a:r>
                  <a:rPr lang="en-US" altLang="zh-CN" dirty="0"/>
                  <a:t> ABC </a:t>
                </a:r>
                <a:r>
                  <a:rPr lang="zh-CN" altLang="en-US" dirty="0"/>
                  <a:t>的识别码。这些识别码需要互不相同。</a:t>
                </a:r>
                <a:endParaRPr lang="en-US" altLang="zh-CN" dirty="0"/>
              </a:p>
              <a:p>
                <a:r>
                  <a:rPr lang="zh-CN" altLang="en-US" dirty="0"/>
                  <a:t>两个卫星能够通信当且仅当它们的识别码至少有一位相同。</a:t>
                </a:r>
                <a:endParaRPr lang="en-US" altLang="zh-CN" dirty="0"/>
              </a:p>
              <a:p>
                <a:r>
                  <a:rPr lang="zh-CN" altLang="en-US" dirty="0"/>
                  <a:t>输入给出了若干对属于不同公司的卫星。</a:t>
                </a:r>
                <a:endParaRPr lang="en-US" altLang="zh-CN" dirty="0"/>
              </a:p>
              <a:p>
                <a:r>
                  <a:rPr lang="zh-CN" altLang="en-US" dirty="0"/>
                  <a:t>你希望构造的识别码满足：两个卫星能够通信当且仅当它们属于同一个公司或者是这对卫星在输入中出现。</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≤1000,</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oMath>
                </a14:m>
                <a:r>
                  <a:rPr lang="zh-CN" altLang="en-US" dirty="0"/>
                  <a:t>。</a:t>
                </a:r>
                <a:endParaRPr lang="en-US" altLang="zh-CN" dirty="0"/>
              </a:p>
            </p:txBody>
          </p:sp>
        </mc:Choice>
        <mc:Fallback xmlns="">
          <p:sp>
            <p:nvSpPr>
              <p:cNvPr id="3" name="内容占位符 2">
                <a:extLst>
                  <a:ext uri="{FF2B5EF4-FFF2-40B4-BE49-F238E27FC236}">
                    <a16:creationId xmlns:a16="http://schemas.microsoft.com/office/drawing/2014/main" id="{1BDADD47-03B6-B2CD-944F-0F073B8D878F}"/>
                  </a:ext>
                </a:extLst>
              </p:cNvPr>
              <p:cNvSpPr>
                <a:spLocks noGrp="1" noRot="1" noChangeAspect="1" noMove="1" noResize="1" noEditPoints="1" noAdjustHandles="1" noChangeArrowheads="1" noChangeShapeType="1" noTextEdit="1"/>
              </p:cNvSpPr>
              <p:nvPr>
                <p:ph idx="1"/>
              </p:nvPr>
            </p:nvSpPr>
            <p:spPr>
              <a:blipFill>
                <a:blip r:embed="rId2"/>
                <a:stretch>
                  <a:fillRect l="-928" t="-21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5948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7FB0DC-5295-7496-7B81-D0C6559890B9}"/>
              </a:ext>
            </a:extLst>
          </p:cNvPr>
          <p:cNvSpPr>
            <a:spLocks noGrp="1"/>
          </p:cNvSpPr>
          <p:nvPr>
            <p:ph type="title"/>
          </p:nvPr>
        </p:nvSpPr>
        <p:spPr/>
        <p:txBody>
          <a:bodyPr/>
          <a:lstStyle/>
          <a:p>
            <a:r>
              <a:rPr lang="en-US" altLang="zh-CN" dirty="0"/>
              <a:t>QOJ9185</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703DB4-151B-ED8C-A98C-E4737E47A783}"/>
                  </a:ext>
                </a:extLst>
              </p:cNvPr>
              <p:cNvSpPr>
                <a:spLocks noGrp="1"/>
              </p:cNvSpPr>
              <p:nvPr>
                <p:ph idx="1"/>
              </p:nvPr>
            </p:nvSpPr>
            <p:spPr/>
            <p:txBody>
              <a:bodyPr>
                <a:normAutofit fontScale="92500"/>
              </a:bodyPr>
              <a:lstStyle/>
              <a:p>
                <a:r>
                  <a:rPr lang="zh-CN" altLang="en-US" dirty="0"/>
                  <a:t>通信题。</a:t>
                </a:r>
                <a:endParaRPr lang="en-US" altLang="zh-CN" dirty="0"/>
              </a:p>
              <a:p>
                <a:r>
                  <a:rPr lang="zh-CN" altLang="en-US" dirty="0"/>
                  <a:t>长度为 </a:t>
                </a:r>
                <a14:m>
                  <m:oMath xmlns:m="http://schemas.openxmlformats.org/officeDocument/2006/math">
                    <m:r>
                      <a:rPr lang="en-US" altLang="zh-CN" b="0" i="1" smtClean="0">
                        <a:latin typeface="Cambria Math" panose="02040503050406030204" pitchFamily="18" charset="0"/>
                      </a:rPr>
                      <m:t>𝑁</m:t>
                    </m:r>
                  </m:oMath>
                </a14:m>
                <a:r>
                  <a:rPr lang="en-US" altLang="zh-CN" dirty="0"/>
                  <a:t> </a:t>
                </a:r>
                <a:r>
                  <a:rPr lang="zh-CN" altLang="en-US" dirty="0"/>
                  <a:t>的 </a:t>
                </a:r>
                <a14:m>
                  <m:oMath xmlns:m="http://schemas.openxmlformats.org/officeDocument/2006/math">
                    <m:r>
                      <a:rPr lang="en-US" altLang="zh-CN" i="1" dirty="0" smtClean="0">
                        <a:latin typeface="Cambria Math" panose="02040503050406030204" pitchFamily="18" charset="0"/>
                      </a:rPr>
                      <m:t>01</m:t>
                    </m:r>
                  </m:oMath>
                </a14:m>
                <a:r>
                  <a:rPr lang="en-US" altLang="zh-CN" dirty="0"/>
                  <a:t> </a:t>
                </a:r>
                <a:r>
                  <a:rPr lang="zh-CN" altLang="en-US" dirty="0"/>
                  <a:t>序列 </a:t>
                </a:r>
                <a14:m>
                  <m:oMath xmlns:m="http://schemas.openxmlformats.org/officeDocument/2006/math">
                    <m:r>
                      <a:rPr lang="en-US" altLang="zh-CN" b="0" i="1" smtClean="0">
                        <a:latin typeface="Cambria Math" panose="02040503050406030204" pitchFamily="18" charset="0"/>
                      </a:rPr>
                      <m:t>𝑎</m:t>
                    </m:r>
                  </m:oMath>
                </a14:m>
                <a:r>
                  <a:rPr lang="zh-CN" altLang="en-US" dirty="0"/>
                  <a:t>。给定一个排列</a:t>
                </a:r>
                <a:r>
                  <a:rPr lang="en-US" altLang="zh-CN" dirty="0"/>
                  <a:t> </a:t>
                </a:r>
                <a14:m>
                  <m:oMath xmlns:m="http://schemas.openxmlformats.org/officeDocument/2006/math">
                    <m:r>
                      <a:rPr lang="en-US" altLang="zh-CN" b="0" i="1" smtClean="0">
                        <a:latin typeface="Cambria Math" panose="02040503050406030204" pitchFamily="18" charset="0"/>
                      </a:rPr>
                      <m:t>𝑝</m:t>
                    </m:r>
                  </m:oMath>
                </a14:m>
                <a:r>
                  <a:rPr lang="zh-CN" altLang="en-US" dirty="0"/>
                  <a:t>，你希望使得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sub>
                    </m:sSub>
                  </m:oMath>
                </a14:m>
                <a:r>
                  <a:rPr lang="en-US" altLang="zh-CN" dirty="0"/>
                  <a:t> </a:t>
                </a:r>
                <a:r>
                  <a:rPr lang="zh-CN" altLang="en-US" dirty="0"/>
                  <a:t>变为初始的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a:t>
                </a:r>
                <a:endParaRPr lang="en-US" altLang="zh-CN" dirty="0"/>
              </a:p>
              <a:p>
                <a:r>
                  <a:rPr lang="zh-CN" altLang="en-US" dirty="0"/>
                  <a:t>你的程序可以运行至多 </a:t>
                </a:r>
                <a14:m>
                  <m:oMath xmlns:m="http://schemas.openxmlformats.org/officeDocument/2006/math">
                    <m:r>
                      <a:rPr lang="en-US" altLang="zh-CN" b="0" i="1" smtClean="0">
                        <a:latin typeface="Cambria Math" panose="02040503050406030204" pitchFamily="18" charset="0"/>
                      </a:rPr>
                      <m:t>3</m:t>
                    </m:r>
                  </m:oMath>
                </a14:m>
                <a:r>
                  <a:rPr lang="en-US" altLang="zh-CN" dirty="0"/>
                  <a:t> </a:t>
                </a:r>
                <a:r>
                  <a:rPr lang="zh-CN" altLang="en-US" dirty="0"/>
                  <a:t>次，每次你可以按如下方式改变 </a:t>
                </a:r>
                <a14:m>
                  <m:oMath xmlns:m="http://schemas.openxmlformats.org/officeDocument/2006/math">
                    <m:r>
                      <a:rPr lang="en-US" altLang="zh-CN" b="0" i="1" smtClean="0">
                        <a:latin typeface="Cambria Math" panose="02040503050406030204" pitchFamily="18" charset="0"/>
                      </a:rPr>
                      <m:t>𝑎</m:t>
                    </m:r>
                  </m:oMath>
                </a14:m>
                <a:r>
                  <a:rPr lang="en-US" altLang="zh-CN" dirty="0"/>
                  <a:t> </a:t>
                </a:r>
                <a:r>
                  <a:rPr lang="zh-CN" altLang="en-US" dirty="0"/>
                  <a:t>的值：</a:t>
                </a:r>
                <a:endParaRPr lang="en-US" altLang="zh-CN" dirty="0"/>
              </a:p>
              <a:p>
                <a:pPr lvl="1"/>
                <a:r>
                  <a:rPr lang="zh-CN" altLang="en-US" dirty="0"/>
                  <a:t>如果是第 </a:t>
                </a:r>
                <a14:m>
                  <m:oMath xmlns:m="http://schemas.openxmlformats.org/officeDocument/2006/math">
                    <m:r>
                      <a:rPr lang="en-US" altLang="zh-CN" b="0" i="1" smtClean="0">
                        <a:latin typeface="Cambria Math" panose="02040503050406030204" pitchFamily="18" charset="0"/>
                      </a:rPr>
                      <m:t>1,3</m:t>
                    </m:r>
                  </m:oMath>
                </a14:m>
                <a:r>
                  <a:rPr lang="en-US" altLang="zh-CN" dirty="0"/>
                  <a:t> </a:t>
                </a:r>
                <a:r>
                  <a:rPr lang="zh-CN" altLang="en-US" dirty="0"/>
                  <a:t>次，正向（即</a:t>
                </a:r>
                <a:r>
                  <a:rPr lang="en-US" altLang="zh-CN" dirty="0"/>
                  <a:t>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从</a:t>
                </a:r>
                <a:r>
                  <a:rPr lang="en-US" altLang="zh-CN" dirty="0"/>
                  <a:t>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到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m:t>
                    </m:r>
                  </m:oMath>
                </a14:m>
                <a:r>
                  <a:rPr lang="zh-CN" altLang="en-US" dirty="0"/>
                  <a:t>）；如果是第 </a:t>
                </a:r>
                <a14:m>
                  <m:oMath xmlns:m="http://schemas.openxmlformats.org/officeDocument/2006/math">
                    <m:r>
                      <a:rPr lang="en-US" altLang="zh-CN" b="0" i="1" smtClean="0">
                        <a:latin typeface="Cambria Math" panose="02040503050406030204" pitchFamily="18" charset="0"/>
                      </a:rPr>
                      <m:t>2</m:t>
                    </m:r>
                  </m:oMath>
                </a14:m>
                <a:r>
                  <a:rPr lang="zh-CN" altLang="en-US" dirty="0"/>
                  <a:t> 次，反向（即 </a:t>
                </a:r>
                <a14:m>
                  <m:oMath xmlns:m="http://schemas.openxmlformats.org/officeDocument/2006/math">
                    <m:r>
                      <a:rPr lang="en-US" altLang="zh-CN" b="0" i="1" smtClean="0">
                        <a:latin typeface="Cambria Math" panose="02040503050406030204" pitchFamily="18" charset="0"/>
                      </a:rPr>
                      <m:t>𝑖</m:t>
                    </m:r>
                  </m:oMath>
                </a14:m>
                <a:r>
                  <a:rPr lang="en-US" altLang="zh-CN" dirty="0"/>
                  <a:t> </a:t>
                </a:r>
                <a:r>
                  <a:rPr lang="zh-CN" altLang="en-US" dirty="0"/>
                  <a:t>从 </a:t>
                </a:r>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−1</m:t>
                    </m:r>
                  </m:oMath>
                </a14:m>
                <a:r>
                  <a:rPr lang="en-US" altLang="zh-CN" dirty="0"/>
                  <a:t> </a:t>
                </a:r>
                <a:r>
                  <a:rPr lang="zh-CN" altLang="en-US" dirty="0"/>
                  <a:t>到</a:t>
                </a:r>
                <a:r>
                  <a:rPr lang="en-US" altLang="zh-CN" dirty="0"/>
                  <a:t> </a:t>
                </a:r>
                <a14:m>
                  <m:oMath xmlns:m="http://schemas.openxmlformats.org/officeDocument/2006/math">
                    <m:r>
                      <a:rPr lang="en-US" altLang="zh-CN" b="0" i="1" smtClean="0">
                        <a:latin typeface="Cambria Math" panose="02040503050406030204" pitchFamily="18" charset="0"/>
                      </a:rPr>
                      <m:t>0</m:t>
                    </m:r>
                  </m:oMath>
                </a14:m>
                <a:r>
                  <a:rPr lang="zh-CN" altLang="en-US" dirty="0"/>
                  <a:t>）。</a:t>
                </a:r>
                <a:endParaRPr lang="en-US" altLang="zh-CN" dirty="0"/>
              </a:p>
              <a:p>
                <a:pPr lvl="1"/>
                <a:r>
                  <a:rPr lang="zh-CN" altLang="en-US" dirty="0"/>
                  <a:t>输入原来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的值，输出新的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的值。</a:t>
                </a:r>
                <a:endParaRPr lang="en-US" altLang="zh-CN" dirty="0"/>
              </a:p>
              <a:p>
                <a:pPr lvl="1"/>
                <a:r>
                  <a:rPr lang="zh-CN" altLang="en-US" dirty="0"/>
                  <a:t>强制在线，即你必须先输出前一个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的值，才能输入下一个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的值。</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≤500</m:t>
                    </m:r>
                  </m:oMath>
                </a14:m>
                <a:endParaRPr lang="en-US" altLang="zh-CN" dirty="0"/>
              </a:p>
            </p:txBody>
          </p:sp>
        </mc:Choice>
        <mc:Fallback xmlns="">
          <p:sp>
            <p:nvSpPr>
              <p:cNvPr id="3" name="内容占位符 2">
                <a:extLst>
                  <a:ext uri="{FF2B5EF4-FFF2-40B4-BE49-F238E27FC236}">
                    <a16:creationId xmlns:a16="http://schemas.microsoft.com/office/drawing/2014/main" id="{C7703DB4-151B-ED8C-A98C-E4737E47A783}"/>
                  </a:ext>
                </a:extLst>
              </p:cNvPr>
              <p:cNvSpPr>
                <a:spLocks noGrp="1" noRot="1" noChangeAspect="1" noMove="1" noResize="1" noEditPoints="1" noAdjustHandles="1" noChangeArrowheads="1" noChangeShapeType="1" noTextEdit="1"/>
              </p:cNvSpPr>
              <p:nvPr>
                <p:ph idx="1"/>
              </p:nvPr>
            </p:nvSpPr>
            <p:spPr>
              <a:blipFill>
                <a:blip r:embed="rId2"/>
                <a:stretch>
                  <a:fillRect l="-928" t="-2101"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962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287FA-B40C-7E43-9730-0EF6A495648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FF3B3B-AFB9-8E5D-C0EC-74B84D7FCC74}"/>
              </a:ext>
            </a:extLst>
          </p:cNvPr>
          <p:cNvSpPr>
            <a:spLocks noGrp="1"/>
          </p:cNvSpPr>
          <p:nvPr>
            <p:ph type="title"/>
          </p:nvPr>
        </p:nvSpPr>
        <p:spPr/>
        <p:txBody>
          <a:bodyPr/>
          <a:lstStyle/>
          <a:p>
            <a:r>
              <a:rPr lang="en-US" altLang="zh-CN" dirty="0"/>
              <a:t>QOJ9863</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5E62B05-F8D1-E907-6324-0FC5B16084C6}"/>
                  </a:ext>
                </a:extLst>
              </p:cNvPr>
              <p:cNvSpPr>
                <a:spLocks noGrp="1"/>
              </p:cNvSpPr>
              <p:nvPr>
                <p:ph idx="1"/>
              </p:nvPr>
            </p:nvSpPr>
            <p:spPr/>
            <p:txBody>
              <a:bodyPr>
                <a:normAutofit/>
              </a:bodyPr>
              <a:lstStyle/>
              <a:p>
                <a:r>
                  <a:rPr lang="zh-CN" altLang="en-US" dirty="0"/>
                  <a:t>给定一个长为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的括号序列 </a:t>
                </a:r>
                <a14:m>
                  <m:oMath xmlns:m="http://schemas.openxmlformats.org/officeDocument/2006/math">
                    <m:r>
                      <a:rPr lang="en-US" altLang="zh-CN" b="0" i="1" smtClean="0">
                        <a:latin typeface="Cambria Math" panose="02040503050406030204" pitchFamily="18" charset="0"/>
                      </a:rPr>
                      <m:t>𝑠</m:t>
                    </m:r>
                  </m:oMath>
                </a14:m>
                <a:r>
                  <a:rPr lang="zh-CN" altLang="en-US" dirty="0"/>
                  <a:t>，其中包含 </a:t>
                </a:r>
                <a:r>
                  <a:rPr lang="en-US" altLang="zh-CN" dirty="0">
                    <a:latin typeface="Fira Code" pitchFamily="1" charset="0"/>
                    <a:ea typeface="Fira Code" pitchFamily="1" charset="0"/>
                    <a:cs typeface="Fira Code" pitchFamily="1" charset="0"/>
                  </a:rPr>
                  <a:t>()[]{}&lt;&gt;</a:t>
                </a:r>
                <a:r>
                  <a:rPr lang="zh-CN" altLang="en-US" dirty="0">
                    <a:latin typeface="Fira Code" pitchFamily="1" charset="0"/>
                    <a:ea typeface="Fira Code" pitchFamily="1" charset="0"/>
                    <a:cs typeface="Fira Code" pitchFamily="1" charset="0"/>
                  </a:rPr>
                  <a:t>。</a:t>
                </a:r>
                <a:endParaRPr lang="en-US" altLang="zh-CN" dirty="0">
                  <a:latin typeface="Fira Code" pitchFamily="1" charset="0"/>
                  <a:ea typeface="Fira Code" pitchFamily="1" charset="0"/>
                  <a:cs typeface="Fira Code" pitchFamily="1" charset="0"/>
                </a:endParaRPr>
              </a:p>
              <a:p>
                <a:r>
                  <a:rPr lang="zh-CN" altLang="en-US" dirty="0">
                    <a:latin typeface="+mn-ea"/>
                    <a:cs typeface="Fira Code" pitchFamily="1" charset="0"/>
                  </a:rPr>
                  <a:t>给定 </a:t>
                </a:r>
                <a14:m>
                  <m:oMath xmlns:m="http://schemas.openxmlformats.org/officeDocument/2006/math">
                    <m:r>
                      <a:rPr lang="en-US" altLang="zh-CN" b="0" i="1" smtClean="0">
                        <a:latin typeface="Cambria Math" panose="02040503050406030204" pitchFamily="18" charset="0"/>
                        <a:cs typeface="Fira Code" pitchFamily="1" charset="0"/>
                      </a:rPr>
                      <m:t>𝑚</m:t>
                    </m:r>
                  </m:oMath>
                </a14:m>
                <a:r>
                  <a:rPr lang="en-US" altLang="zh-CN" dirty="0">
                    <a:latin typeface="+mn-ea"/>
                    <a:cs typeface="Fira Code" pitchFamily="1" charset="0"/>
                  </a:rPr>
                  <a:t> </a:t>
                </a:r>
                <a:r>
                  <a:rPr lang="zh-CN" altLang="en-US" dirty="0">
                    <a:latin typeface="+mn-ea"/>
                    <a:cs typeface="Fira Code" pitchFamily="1" charset="0"/>
                  </a:rPr>
                  <a:t>个连续子序列 </a:t>
                </a:r>
                <a14:m>
                  <m:oMath xmlns:m="http://schemas.openxmlformats.org/officeDocument/2006/math">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𝑡</m:t>
                        </m:r>
                      </m:e>
                      <m:sub>
                        <m:r>
                          <a:rPr lang="en-US" altLang="zh-CN" b="0" i="1" smtClean="0">
                            <a:latin typeface="Cambria Math" panose="02040503050406030204" pitchFamily="18" charset="0"/>
                            <a:cs typeface="Fira Code" pitchFamily="1" charset="0"/>
                          </a:rPr>
                          <m:t>𝑖</m:t>
                        </m:r>
                      </m:sub>
                    </m:sSub>
                    <m:r>
                      <a:rPr lang="en-US" altLang="zh-CN" b="0" i="1" smtClean="0">
                        <a:latin typeface="Cambria Math" panose="02040503050406030204" pitchFamily="18" charset="0"/>
                        <a:cs typeface="Fira Code" pitchFamily="1" charset="0"/>
                      </a:rPr>
                      <m:t>=</m:t>
                    </m:r>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𝑠</m:t>
                        </m:r>
                      </m:e>
                      <m:sub>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𝑙</m:t>
                            </m:r>
                          </m:e>
                          <m:sub>
                            <m:r>
                              <a:rPr lang="en-US" altLang="zh-CN" b="0" i="1" smtClean="0">
                                <a:latin typeface="Cambria Math" panose="02040503050406030204" pitchFamily="18" charset="0"/>
                                <a:cs typeface="Fira Code" pitchFamily="1" charset="0"/>
                              </a:rPr>
                              <m:t>𝑖</m:t>
                            </m:r>
                          </m:sub>
                        </m:sSub>
                      </m:sub>
                    </m:sSub>
                    <m:r>
                      <a:rPr lang="en-US" altLang="zh-CN" b="0" i="1" smtClean="0">
                        <a:latin typeface="Cambria Math" panose="02040503050406030204" pitchFamily="18" charset="0"/>
                        <a:cs typeface="Fira Code" pitchFamily="1" charset="0"/>
                      </a:rPr>
                      <m:t>⋯</m:t>
                    </m:r>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𝑠</m:t>
                        </m:r>
                      </m:e>
                      <m:sub>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𝑟</m:t>
                            </m:r>
                          </m:e>
                          <m:sub>
                            <m:r>
                              <a:rPr lang="en-US" altLang="zh-CN" b="0" i="1" smtClean="0">
                                <a:latin typeface="Cambria Math" panose="02040503050406030204" pitchFamily="18" charset="0"/>
                                <a:cs typeface="Fira Code" pitchFamily="1" charset="0"/>
                              </a:rPr>
                              <m:t>𝑖</m:t>
                            </m:r>
                          </m:sub>
                        </m:sSub>
                      </m:sub>
                    </m:sSub>
                  </m:oMath>
                </a14:m>
                <a:r>
                  <a:rPr lang="zh-CN" altLang="en-US" dirty="0">
                    <a:latin typeface="+mn-ea"/>
                    <a:cs typeface="Fira Code" pitchFamily="1" charset="0"/>
                  </a:rPr>
                  <a:t>。</a:t>
                </a:r>
                <a:endParaRPr lang="en-US" altLang="zh-CN" dirty="0">
                  <a:latin typeface="+mn-ea"/>
                  <a:cs typeface="Fira Code" pitchFamily="1" charset="0"/>
                </a:endParaRPr>
              </a:p>
              <a:p>
                <a:r>
                  <a:rPr lang="zh-CN" altLang="en-US" dirty="0">
                    <a:latin typeface="+mn-ea"/>
                    <a:cs typeface="Fira Code" pitchFamily="1" charset="0"/>
                  </a:rPr>
                  <a:t>选出尽可能多的 </a:t>
                </a:r>
                <a14:m>
                  <m:oMath xmlns:m="http://schemas.openxmlformats.org/officeDocument/2006/math">
                    <m:d>
                      <m:dPr>
                        <m:ctrlPr>
                          <a:rPr lang="en-US" altLang="zh-CN" b="0" i="1" smtClean="0">
                            <a:latin typeface="Cambria Math" panose="02040503050406030204" pitchFamily="18" charset="0"/>
                            <a:cs typeface="Fira Code" pitchFamily="1" charset="0"/>
                          </a:rPr>
                        </m:ctrlPr>
                      </m:dPr>
                      <m:e>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𝑎</m:t>
                            </m:r>
                          </m:e>
                          <m:sub>
                            <m:r>
                              <a:rPr lang="en-US" altLang="zh-CN" b="0" i="1" smtClean="0">
                                <a:latin typeface="Cambria Math" panose="02040503050406030204" pitchFamily="18" charset="0"/>
                                <a:cs typeface="Fira Code" pitchFamily="1" charset="0"/>
                              </a:rPr>
                              <m:t>𝑖</m:t>
                            </m:r>
                          </m:sub>
                        </m:sSub>
                        <m:r>
                          <a:rPr lang="en-US" altLang="zh-CN" b="0" i="1" smtClean="0">
                            <a:latin typeface="Cambria Math" panose="02040503050406030204" pitchFamily="18" charset="0"/>
                            <a:cs typeface="Fira Code" pitchFamily="1" charset="0"/>
                          </a:rPr>
                          <m:t>,</m:t>
                        </m:r>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𝑏</m:t>
                            </m:r>
                          </m:e>
                          <m:sub>
                            <m:r>
                              <a:rPr lang="en-US" altLang="zh-CN" b="0" i="1" smtClean="0">
                                <a:latin typeface="Cambria Math" panose="02040503050406030204" pitchFamily="18" charset="0"/>
                                <a:cs typeface="Fira Code" pitchFamily="1" charset="0"/>
                              </a:rPr>
                              <m:t>𝑖</m:t>
                            </m:r>
                          </m:sub>
                        </m:sSub>
                      </m:e>
                    </m:d>
                  </m:oMath>
                </a14:m>
                <a:r>
                  <a:rPr lang="zh-CN" altLang="en-US" dirty="0">
                    <a:latin typeface="+mn-ea"/>
                    <a:cs typeface="Fira Code" pitchFamily="1" charset="0"/>
                  </a:rPr>
                  <a:t>，满足：</a:t>
                </a:r>
                <a:endParaRPr lang="en-US" altLang="zh-CN" dirty="0">
                  <a:latin typeface="+mn-ea"/>
                  <a:cs typeface="Fira Code" pitchFamily="1" charset="0"/>
                </a:endParaRPr>
              </a:p>
              <a:p>
                <a:pPr lvl="1"/>
                <a14:m>
                  <m:oMath xmlns:m="http://schemas.openxmlformats.org/officeDocument/2006/math">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𝑡</m:t>
                        </m:r>
                      </m:e>
                      <m:sub>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𝑎</m:t>
                            </m:r>
                          </m:e>
                          <m:sub>
                            <m:r>
                              <a:rPr lang="en-US" altLang="zh-CN" b="0" i="1" smtClean="0">
                                <a:latin typeface="Cambria Math" panose="02040503050406030204" pitchFamily="18" charset="0"/>
                                <a:cs typeface="Fira Code" pitchFamily="1" charset="0"/>
                              </a:rPr>
                              <m:t>𝑖</m:t>
                            </m:r>
                          </m:sub>
                        </m:sSub>
                      </m:sub>
                    </m:sSub>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𝑡</m:t>
                        </m:r>
                      </m:e>
                      <m:sub>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𝑏</m:t>
                            </m:r>
                          </m:e>
                          <m:sub>
                            <m:r>
                              <a:rPr lang="en-US" altLang="zh-CN" b="0" i="1" smtClean="0">
                                <a:latin typeface="Cambria Math" panose="02040503050406030204" pitchFamily="18" charset="0"/>
                                <a:cs typeface="Fira Code" pitchFamily="1" charset="0"/>
                              </a:rPr>
                              <m:t>𝑖</m:t>
                            </m:r>
                          </m:sub>
                        </m:sSub>
                      </m:sub>
                    </m:sSub>
                  </m:oMath>
                </a14:m>
                <a:r>
                  <a:rPr lang="en-US" altLang="zh-CN" dirty="0">
                    <a:latin typeface="+mn-ea"/>
                    <a:cs typeface="Fira Code" pitchFamily="1" charset="0"/>
                  </a:rPr>
                  <a:t> </a:t>
                </a:r>
                <a:r>
                  <a:rPr lang="zh-CN" altLang="en-US" dirty="0">
                    <a:latin typeface="+mn-ea"/>
                    <a:cs typeface="Fira Code" pitchFamily="1" charset="0"/>
                  </a:rPr>
                  <a:t>是合法括号序列（只能匹配同种括号）。</a:t>
                </a:r>
                <a:endParaRPr lang="en-US" altLang="zh-CN" dirty="0">
                  <a:latin typeface="+mn-ea"/>
                  <a:cs typeface="Fira Code" pitchFamily="1" charset="0"/>
                </a:endParaRPr>
              </a:p>
              <a:p>
                <a:pPr lvl="1"/>
                <a:r>
                  <a:rPr lang="zh-CN" altLang="en-US" dirty="0">
                    <a:latin typeface="+mn-ea"/>
                    <a:cs typeface="Fira Code" pitchFamily="1" charset="0"/>
                  </a:rPr>
                  <a:t>每个 </a:t>
                </a:r>
                <a14:m>
                  <m:oMath xmlns:m="http://schemas.openxmlformats.org/officeDocument/2006/math">
                    <m:sSub>
                      <m:sSubPr>
                        <m:ctrlPr>
                          <a:rPr lang="en-US" altLang="zh-CN" b="0" i="1" smtClean="0">
                            <a:latin typeface="Cambria Math" panose="02040503050406030204" pitchFamily="18" charset="0"/>
                            <a:cs typeface="Fira Code" pitchFamily="1" charset="0"/>
                          </a:rPr>
                        </m:ctrlPr>
                      </m:sSubPr>
                      <m:e>
                        <m:r>
                          <a:rPr lang="en-US" altLang="zh-CN" b="0" i="1" smtClean="0">
                            <a:latin typeface="Cambria Math" panose="02040503050406030204" pitchFamily="18" charset="0"/>
                            <a:cs typeface="Fira Code" pitchFamily="1" charset="0"/>
                          </a:rPr>
                          <m:t>𝑡</m:t>
                        </m:r>
                      </m:e>
                      <m:sub>
                        <m:r>
                          <a:rPr lang="en-US" altLang="zh-CN" b="0" i="1" smtClean="0">
                            <a:latin typeface="Cambria Math" panose="02040503050406030204" pitchFamily="18" charset="0"/>
                            <a:cs typeface="Fira Code" pitchFamily="1" charset="0"/>
                          </a:rPr>
                          <m:t>𝑗</m:t>
                        </m:r>
                      </m:sub>
                    </m:sSub>
                  </m:oMath>
                </a14:m>
                <a:r>
                  <a:rPr lang="en-US" altLang="zh-CN" dirty="0">
                    <a:latin typeface="+mn-ea"/>
                    <a:cs typeface="Fira Code" pitchFamily="1" charset="0"/>
                  </a:rPr>
                  <a:t> </a:t>
                </a:r>
                <a:r>
                  <a:rPr lang="zh-CN" altLang="en-US" dirty="0">
                    <a:latin typeface="+mn-ea"/>
                    <a:cs typeface="Fira Code" pitchFamily="1" charset="0"/>
                  </a:rPr>
                  <a:t>只能出现至多一次。</a:t>
                </a:r>
                <a:endParaRPr lang="en-US" altLang="zh-CN" dirty="0">
                  <a:latin typeface="+mn-ea"/>
                  <a:cs typeface="Fira Code" pitchFamily="1" charset="0"/>
                </a:endParaRPr>
              </a:p>
              <a:p>
                <a:endParaRPr lang="en-US" altLang="zh-CN" dirty="0">
                  <a:latin typeface="+mn-ea"/>
                  <a:cs typeface="Fira Code" pitchFamily="1" charset="0"/>
                </a:endParaRPr>
              </a:p>
              <a:p>
                <a14:m>
                  <m:oMath xmlns:m="http://schemas.openxmlformats.org/officeDocument/2006/math">
                    <m:r>
                      <a:rPr lang="en-US" altLang="zh-CN" b="0" i="1" smtClean="0">
                        <a:latin typeface="Cambria Math" panose="02040503050406030204" pitchFamily="18" charset="0"/>
                        <a:cs typeface="Fira Code" pitchFamily="1" charset="0"/>
                      </a:rPr>
                      <m:t>𝑛</m:t>
                    </m:r>
                    <m:r>
                      <a:rPr lang="en-US" altLang="zh-CN" b="0" i="1" smtClean="0">
                        <a:latin typeface="Cambria Math" panose="02040503050406030204" pitchFamily="18" charset="0"/>
                        <a:cs typeface="Fira Code" pitchFamily="1" charset="0"/>
                      </a:rPr>
                      <m:t>,</m:t>
                    </m:r>
                    <m:r>
                      <a:rPr lang="en-US" altLang="zh-CN" b="0" i="1" smtClean="0">
                        <a:latin typeface="Cambria Math" panose="02040503050406030204" pitchFamily="18" charset="0"/>
                        <a:cs typeface="Fira Code" pitchFamily="1" charset="0"/>
                      </a:rPr>
                      <m:t>𝑚</m:t>
                    </m:r>
                    <m:r>
                      <a:rPr lang="en-US" altLang="zh-CN" b="0" i="1" smtClean="0">
                        <a:latin typeface="Cambria Math" panose="02040503050406030204" pitchFamily="18" charset="0"/>
                        <a:cs typeface="Fira Code" pitchFamily="1" charset="0"/>
                      </a:rPr>
                      <m:t>≤5⋅</m:t>
                    </m:r>
                    <m:sSup>
                      <m:sSupPr>
                        <m:ctrlPr>
                          <a:rPr lang="en-US" altLang="zh-CN" b="0" i="1" smtClean="0">
                            <a:latin typeface="Cambria Math" panose="02040503050406030204" pitchFamily="18" charset="0"/>
                            <a:cs typeface="Fira Code" pitchFamily="1" charset="0"/>
                          </a:rPr>
                        </m:ctrlPr>
                      </m:sSupPr>
                      <m:e>
                        <m:r>
                          <a:rPr lang="en-US" altLang="zh-CN" b="0" i="1" smtClean="0">
                            <a:latin typeface="Cambria Math" panose="02040503050406030204" pitchFamily="18" charset="0"/>
                            <a:cs typeface="Fira Code" pitchFamily="1" charset="0"/>
                          </a:rPr>
                          <m:t>10</m:t>
                        </m:r>
                      </m:e>
                      <m:sup>
                        <m:r>
                          <a:rPr lang="en-US" altLang="zh-CN" b="0" i="1" smtClean="0">
                            <a:latin typeface="Cambria Math" panose="02040503050406030204" pitchFamily="18" charset="0"/>
                            <a:cs typeface="Fira Code" pitchFamily="1" charset="0"/>
                          </a:rPr>
                          <m:t>5</m:t>
                        </m:r>
                      </m:sup>
                    </m:sSup>
                  </m:oMath>
                </a14:m>
                <a:r>
                  <a:rPr lang="zh-CN" altLang="en-US" b="0" dirty="0">
                    <a:latin typeface="+mn-ea"/>
                    <a:cs typeface="Fira Code" pitchFamily="1" charset="0"/>
                  </a:rPr>
                  <a:t>。</a:t>
                </a:r>
                <a:endParaRPr lang="en-US" altLang="zh-CN" b="0" dirty="0">
                  <a:latin typeface="+mn-ea"/>
                  <a:cs typeface="Fira Code" pitchFamily="1" charset="0"/>
                </a:endParaRPr>
              </a:p>
            </p:txBody>
          </p:sp>
        </mc:Choice>
        <mc:Fallback xmlns="">
          <p:sp>
            <p:nvSpPr>
              <p:cNvPr id="3" name="内容占位符 2">
                <a:extLst>
                  <a:ext uri="{FF2B5EF4-FFF2-40B4-BE49-F238E27FC236}">
                    <a16:creationId xmlns:a16="http://schemas.microsoft.com/office/drawing/2014/main" id="{75E62B05-F8D1-E907-6324-0FC5B16084C6}"/>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272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12485-1BD5-D6F7-7CA7-A301F9FD52A1}"/>
              </a:ext>
            </a:extLst>
          </p:cNvPr>
          <p:cNvSpPr>
            <a:spLocks noGrp="1"/>
          </p:cNvSpPr>
          <p:nvPr>
            <p:ph type="title"/>
          </p:nvPr>
        </p:nvSpPr>
        <p:spPr/>
        <p:txBody>
          <a:bodyPr/>
          <a:lstStyle/>
          <a:p>
            <a:r>
              <a:rPr lang="en-US" altLang="zh-CN" dirty="0"/>
              <a:t>QOJ9870</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2EFA3C1-EEF2-AA10-7834-FDF3171E94FD}"/>
                  </a:ext>
                </a:extLst>
              </p:cNvPr>
              <p:cNvSpPr>
                <a:spLocks noGrp="1"/>
              </p:cNvSpPr>
              <p:nvPr>
                <p:ph idx="1"/>
              </p:nvPr>
            </p:nvSpPr>
            <p:spPr/>
            <p:txBody>
              <a:bodyPr>
                <a:normAutofit/>
              </a:bodyPr>
              <a:lstStyle/>
              <a:p>
                <a:r>
                  <a:rPr lang="zh-CN" altLang="en-US" dirty="0"/>
                  <a:t>有 </a:t>
                </a:r>
                <a14:m>
                  <m:oMath xmlns:m="http://schemas.openxmlformats.org/officeDocument/2006/math">
                    <m:r>
                      <a:rPr lang="en-US" altLang="zh-CN" b="0" i="1" smtClean="0">
                        <a:latin typeface="Cambria Math" panose="02040503050406030204" pitchFamily="18" charset="0"/>
                      </a:rPr>
                      <m:t>𝑛</m:t>
                    </m:r>
                  </m:oMath>
                </a14:m>
                <a:r>
                  <a:rPr lang="zh-CN" altLang="en-US" dirty="0"/>
                  <a:t> 种物品，重量分别为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𝑛</m:t>
                        </m:r>
                      </m:sub>
                    </m:sSub>
                  </m:oMath>
                </a14:m>
                <a:r>
                  <a:rPr lang="zh-CN" altLang="en-US" dirty="0"/>
                  <a:t>，每种物品的数量无限。</a:t>
                </a:r>
                <a:endParaRPr lang="en-US" altLang="zh-CN" dirty="0"/>
              </a:p>
              <a:p>
                <a:r>
                  <a:rPr lang="zh-CN" altLang="en-US" dirty="0"/>
                  <a:t>求是否能选出恰好 </a:t>
                </a:r>
                <a14:m>
                  <m:oMath xmlns:m="http://schemas.openxmlformats.org/officeDocument/2006/math">
                    <m:r>
                      <a:rPr lang="en-US" altLang="zh-CN" b="0" i="1" smtClean="0">
                        <a:latin typeface="Cambria Math" panose="02040503050406030204" pitchFamily="18" charset="0"/>
                      </a:rPr>
                      <m:t>𝑛</m:t>
                    </m:r>
                  </m:oMath>
                </a14:m>
                <a:r>
                  <a:rPr lang="zh-CN" altLang="en-US" dirty="0"/>
                  <a:t> 个物品，重量总和恰好为 </a:t>
                </a:r>
                <a14:m>
                  <m:oMath xmlns:m="http://schemas.openxmlformats.org/officeDocument/2006/math">
                    <m:r>
                      <a:rPr lang="en-US" altLang="zh-CN" b="0" i="1" smtClean="0">
                        <a:latin typeface="Cambria Math" panose="02040503050406030204" pitchFamily="18" charset="0"/>
                      </a:rPr>
                      <m:t>𝑚</m:t>
                    </m:r>
                  </m:oMath>
                </a14:m>
                <a:r>
                  <a:rPr lang="zh-CN" altLang="en-US" dirty="0"/>
                  <a:t>。</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5</m:t>
                        </m:r>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2</m:t>
                        </m:r>
                      </m:sup>
                    </m:sSup>
                  </m:oMath>
                </a14:m>
                <a:r>
                  <a:rPr lang="zh-CN" altLang="en-US" dirty="0"/>
                  <a:t>。</a:t>
                </a:r>
              </a:p>
            </p:txBody>
          </p:sp>
        </mc:Choice>
        <mc:Fallback xmlns="">
          <p:sp>
            <p:nvSpPr>
              <p:cNvPr id="3" name="内容占位符 2">
                <a:extLst>
                  <a:ext uri="{FF2B5EF4-FFF2-40B4-BE49-F238E27FC236}">
                    <a16:creationId xmlns:a16="http://schemas.microsoft.com/office/drawing/2014/main" id="{62EFA3C1-EEF2-AA10-7834-FDF3171E94FD}"/>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883095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TotalTime>
  <Words>990</Words>
  <Application>Microsoft Office PowerPoint</Application>
  <PresentationFormat>宽屏</PresentationFormat>
  <Paragraphs>74</Paragraphs>
  <Slides>11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vt:i4>
      </vt:variant>
    </vt:vector>
  </HeadingPairs>
  <TitlesOfParts>
    <vt:vector size="17" baseType="lpstr">
      <vt:lpstr>等线</vt:lpstr>
      <vt:lpstr>等线 Light</vt:lpstr>
      <vt:lpstr>Arial</vt:lpstr>
      <vt:lpstr>Cambria Math</vt:lpstr>
      <vt:lpstr>Fira Code</vt:lpstr>
      <vt:lpstr>Office 主题​​</vt:lpstr>
      <vt:lpstr>杂题选讲</vt:lpstr>
      <vt:lpstr>QOJ8807</vt:lpstr>
      <vt:lpstr>QOJ8577</vt:lpstr>
      <vt:lpstr>QOJ8578</vt:lpstr>
      <vt:lpstr>QOJ8581</vt:lpstr>
      <vt:lpstr>QOJ8195</vt:lpstr>
      <vt:lpstr>QOJ9185</vt:lpstr>
      <vt:lpstr>QOJ9863</vt:lpstr>
      <vt:lpstr>QOJ9870</vt:lpstr>
      <vt:lpstr>QOJ9812</vt:lpstr>
      <vt:lpstr>QOJ9189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蒋凌宇_信科学院</dc:creator>
  <cp:lastModifiedBy>蒋凌宇_信科学院</cp:lastModifiedBy>
  <cp:revision>1</cp:revision>
  <dcterms:created xsi:type="dcterms:W3CDTF">2024-12-15T12:31:53Z</dcterms:created>
  <dcterms:modified xsi:type="dcterms:W3CDTF">2024-12-15T15:02:49Z</dcterms:modified>
</cp:coreProperties>
</file>