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5" r:id="rId3"/>
    <p:sldId id="261" r:id="rId4"/>
    <p:sldId id="262" r:id="rId5"/>
    <p:sldId id="258" r:id="rId6"/>
    <p:sldId id="263" r:id="rId7"/>
    <p:sldId id="259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AE2A5-D3A4-7293-1F14-89EBC54602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3950AC-4628-A7B1-4A5B-3F6290288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2AF03A-9403-542B-3041-CBAC3679C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9AA5-9FB6-468A-B287-BB782068FCD4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5EFB5C-46DB-8CCE-6E05-C9AAC83AC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63F1C1-7413-07A9-464B-B7D0A4B9E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566F-5699-4CC7-88E9-3A3690759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6163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6C1AE-8545-9B3E-7CCB-ED9FA21D2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F7FED7-A394-8616-FB5B-02811A196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794FAC-0F11-EF7C-A835-98B1C796F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9AA5-9FB6-468A-B287-BB782068FCD4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D483C2-B19F-B788-893C-FA105A151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2DA04D-91C4-3BFE-A153-73FFFD200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566F-5699-4CC7-88E9-3A3690759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979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6C1099B-DAA3-EED3-0776-F6560555A6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00CF209-CF87-F3C8-5321-83FF74864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0D0D3E9-4286-A870-2B5E-7A9ED31BC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9AA5-9FB6-468A-B287-BB782068FCD4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B73ED0-F8A3-3291-2B09-9F9A708BD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3404FA-6E42-3993-6599-CD52F36DA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566F-5699-4CC7-88E9-3A3690759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206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A02182-60ED-13EA-4506-FD826C801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80C4DB-8DC6-1C7A-2E77-ABE6E2F91A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66D4AF-EEA3-0A13-0B75-EC8242ED7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9AA5-9FB6-468A-B287-BB782068FCD4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E3341A-429D-DE24-B07C-51AF56423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311C34-E8E1-71ED-C110-020010B2F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566F-5699-4CC7-88E9-3A3690759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514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2D7E42-4ED5-AE0B-C4C0-DD78E2FC0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B677BF9-B248-CFE8-F4FE-A11B0625D6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37EDBF-2A94-AAE1-3374-65F5E580B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9AA5-9FB6-468A-B287-BB782068FCD4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D13BF5-AD0D-B09D-92E7-32AFC2B1C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529347-1ABE-7029-A149-851497591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566F-5699-4CC7-88E9-3A3690759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03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1DFC7E-9313-6E69-9C2F-A7BECB36A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23AA85-80E2-6B5D-71D1-64DF3B6BC6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6118A0-EDB3-7D9D-DEE2-17498B46D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9A1A94-7AF2-646A-D3B1-66E6C84F5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9AA5-9FB6-468A-B287-BB782068FCD4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1A823F-0F6C-5B10-51DF-71C5B5787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1FE69FA-313A-716A-53DC-518BA70C5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566F-5699-4CC7-88E9-3A3690759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876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8CD0C4-A794-0F11-5ACF-EBA3EF529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FAF8C9-8D5A-337A-975E-5A8FC52A6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6CEC24-2408-E46E-A651-42A774DCA0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2B6A01C-197F-1734-E705-49D11DD343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D95868-739A-D1CB-0DD8-46BA0F6EB9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A701C8C-28B1-5246-FE8C-DDD3F69EB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9AA5-9FB6-468A-B287-BB782068FCD4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4C932B1-DD03-716B-1217-9D5C6141B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F45B9E2-1559-E8D0-F76A-A392EF0D8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566F-5699-4CC7-88E9-3A3690759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854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D1EAD6-E577-249F-AED3-BE9BD9F5C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276D40D-912B-4EBA-0106-BE3E82BD9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9AA5-9FB6-468A-B287-BB782068FCD4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4F06CA-8EF0-3F9C-AC7C-749AFD98B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7FDA8F-20B5-2087-8787-E576AAB63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566F-5699-4CC7-88E9-3A3690759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5601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5A13625-9EE1-7B01-DA60-AB01C414A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9AA5-9FB6-468A-B287-BB782068FCD4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9048EC1-AF0F-6F7E-6D0D-D9C55FB56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939DDA-A59E-900A-EE7F-F4E1582BC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566F-5699-4CC7-88E9-3A3690759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107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E431B-26AC-4233-DED6-F71BCAD6F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BBC39C-B7CD-520B-213B-4888E412A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C13C22-FA96-14FE-1A21-9FFAE0FF8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37578E-1AC3-CFCA-D525-189DCBD79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9AA5-9FB6-468A-B287-BB782068FCD4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89F80D-190C-366D-158F-ABAC94EC9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BF8A9B-E9AE-29CD-DA54-2606CBC05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566F-5699-4CC7-88E9-3A3690759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710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E8DA7E-BB95-8568-A30B-8910A378E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B300B53-7B04-9B5B-38E0-636143779C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D0C523-C11D-C5B1-5280-CE75488B8B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3BEF86E-73AF-0A78-2C8C-02AC028D3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C9AA5-9FB6-468A-B287-BB782068FCD4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E4F86C4-549F-C90C-554D-781BADA57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5E79B8-4D2A-FBD6-AD00-B3BADF0D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C566F-5699-4CC7-88E9-3A3690759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933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8907AE4-77D7-8A21-9A0A-E51B14F14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646CAD-8DED-307C-12AD-CCA845D94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4F8200-2185-D368-4E19-0F54261301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0C9AA5-9FB6-468A-B287-BB782068FCD4}" type="datetimeFigureOut">
              <a:rPr lang="zh-CN" altLang="en-US" smtClean="0"/>
              <a:t>2025/3/24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E7E77E-F558-132F-114E-5AE5832B9E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AB0362-8A4D-DA32-7900-8E2355B89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C566F-5699-4CC7-88E9-3A3690759C7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850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luogu.com.cn/problem/CF1761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luogu.com.cn/problem/CF1761F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luogu.com.cn/problem/CF1761F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171241-1B92-3C30-7C0D-FB5A3C682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zh-CN" sz="4000" b="1" i="0" dirty="0">
                <a:effectLst/>
                <a:latin typeface="Consolas" panose="020B0609020204030204" pitchFamily="49" charset="0"/>
                <a:hlinkClick r:id="rId2"/>
              </a:rPr>
              <a:t>CF1761G Centroid Guess</a:t>
            </a:r>
            <a:endParaRPr lang="en-US" altLang="zh-CN" sz="4000" b="1" i="0" dirty="0"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C0D11BB-3C40-28D9-E521-F5821FEF9A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09989"/>
                <a:ext cx="10515600" cy="4351338"/>
              </a:xfrm>
            </p:spPr>
            <p:txBody>
              <a:bodyPr/>
              <a:lstStyle/>
              <a:p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交互题。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给定一棵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个点的树，保证重心唯一。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每次可以询问两点间距离，不超过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次。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求出树的重心。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≤7.5×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C0D11BB-3C40-28D9-E521-F5821FEF9A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09989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240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D61CA-F0FE-8D52-36E4-E0BBCBEE2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8A8AE96-2538-F979-558E-175302FA26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77646"/>
                <a:ext cx="10515600" cy="5502708"/>
              </a:xfrm>
            </p:spPr>
            <p:txBody>
              <a:bodyPr/>
              <a:lstStyle/>
              <a:p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假设已知重心在一条链上，则可以对每个点查询到链的两端点的距离，然后就能知道链上每个点的子树大小。这部分需要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≤15×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次查询。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现在还剩下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5×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次查询，需要找到重心所在的一条链。考虑随机选择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316</m:t>
                    </m:r>
                  </m:oMath>
                </a14:m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个点，计算两两之间的距离。这部分只需要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49770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次查询。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现在我们想要计算这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316</m:t>
                    </m:r>
                  </m:oMath>
                </a14:m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个点构成的虚树，以更好的利用这些查询的信息。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任意钦定一个点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为根，考虑如何计算一个点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的最近祖先。发现只要一个点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满足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𝑑𝑖𝑠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𝑑𝑖𝑠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𝑑𝑖𝑠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则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的祖先。找到距离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最近的一个即可。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8A8AE96-2538-F979-558E-175302FA26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77646"/>
                <a:ext cx="10515600" cy="5502708"/>
              </a:xfrm>
              <a:blipFill>
                <a:blip r:embed="rId2"/>
                <a:stretch>
                  <a:fillRect l="-1043" t="-1883" r="-8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5487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DE893-BBF5-C9F7-138C-995B037E8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8EE56B2-B70E-0E42-86BF-8D3F8174BB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77646"/>
                <a:ext cx="10515600" cy="5502708"/>
              </a:xfrm>
            </p:spPr>
            <p:txBody>
              <a:bodyPr/>
              <a:lstStyle/>
              <a:p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考虑如何加入一些新的点以保证树形结构。从根开始往下对于每个点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判断两个点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和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的 </a:t>
                </a:r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LCA 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是否为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𝑝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。显然等价于判断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𝑑𝑖𝑠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𝑑𝑖𝑠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,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黑体" panose="02010609060101010101" pitchFamily="49" charset="-122"/>
                          </a:rPr>
                          <m:t>𝑝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𝑑𝑖𝑠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)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如果</a:t>
                </a:r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LCA 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不为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𝑝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，那么需要新加入一个虚点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𝑧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。考虑如何计算它到所有点的距离。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𝑧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到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𝑥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𝑦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𝑝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分别的距离是好算的，到其他的点的距离同样可以分类讨论。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现在已知虚树的结构，考虑如何找到一条链。考虑一个错误的做法，计算这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316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个点在虚树上的重心，以这个点为根向子树大小前 </a:t>
                </a:r>
                <a:r>
                  <a:rPr lang="en-US" altLang="zh-CN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2 </a:t>
                </a:r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大的两颗子树拓展，然后反复走到最大的子树，直到走到叶子。取最终的这两个叶子为链的两端点。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8EE56B2-B70E-0E42-86BF-8D3F8174BB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77646"/>
                <a:ext cx="10515600" cy="5502708"/>
              </a:xfrm>
              <a:blipFill>
                <a:blip r:embed="rId2"/>
                <a:stretch>
                  <a:fillRect l="-1043" t="-1883" r="-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6763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9181D0-D93C-2034-4758-A26484226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F1285B-3BD0-4E63-E540-6421F63D33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677646"/>
                <a:ext cx="10515600" cy="550270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考虑这个做法的正确性。若这个做法错误，则这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316</m:t>
                    </m:r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个点中有不超过三分之一的点与虚树重心在原树重心的不同子树，即每个点有超过一半的概率不合法，至多只能有三分之一的点不合法。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故错误概率至多为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105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316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𝑖</m:t>
                                  </m:r>
                                </m:sup>
                              </m:sSubSup>
                            </m:num>
                            <m:den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</a:rPr>
                                    <m:t>316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 </m:t>
                      </m:r>
                      <m:r>
                        <a:rPr lang="zh-CN" altLang="en-US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≈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6×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</a:rPr>
                            <m:t>−10</m:t>
                          </m:r>
                        </m:sup>
                      </m:sSup>
                    </m:oMath>
                  </m:oMathPara>
                </a14:m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可以看出，这个上界是极松的。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5F1285B-3BD0-4E63-E540-6421F63D33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677646"/>
                <a:ext cx="10515600" cy="5502708"/>
              </a:xfrm>
              <a:blipFill>
                <a:blip r:embed="rId2"/>
                <a:stretch>
                  <a:fillRect l="-1043" t="-21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2435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2C54D-57F1-D8D4-5D1B-6D14E98A5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0070C0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CF1761F1 Anti-median (Easy Version)</a:t>
            </a:r>
            <a:endParaRPr lang="zh-CN" altLang="en-US" sz="4000" b="1" dirty="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BF7DC72-F1E0-15EE-3F9C-8BE319BFE3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3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定义一个排列是好的，当且仅当任意长度为奇数的区间中，中位数都不在正中间。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钦定某些位置为定值，问此时有多少种排列是好的。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。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pPr marL="0" indent="0">
                  <a:buNone/>
                </a:pPr>
                <a:endParaRPr lang="zh-CN" altLang="en-US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BF7DC72-F1E0-15EE-3F9C-8BE319BFE3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3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267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D5328-BE78-677E-60EE-54755EFB6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37D0EC-055B-BB29-1F0E-A375AD22A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7646"/>
            <a:ext cx="10515600" cy="5502708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考虑区间长度为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3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的限制，相当于要么中间为最大值要么中间为最小值。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再考虑区间长度为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5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的限制，相当于奇偶位分别单峰。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注意到满足了这两条限制就满足了所有限制，故开始考虑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Dp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只考虑第二条限制，将奇偶位分开，并将偶数位反转，并将序列首尾相接，相当于需要形成一个单峰的环。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直接区间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Dp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即可，每次将不满足第一条限制的状态置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3008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4B6D60-B11A-78A4-EF37-540DE1AC8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>
                <a:solidFill>
                  <a:srgbClr val="0070C0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CF1761F2 Anti-median (Hard Version)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F12D8AE-2C9D-458B-54AA-A7887D7CD3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5563"/>
                <a:ext cx="10515600" cy="4351338"/>
              </a:xfrm>
            </p:spPr>
            <p:txBody>
              <a:bodyPr/>
              <a:lstStyle/>
              <a:p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定义一个排列是好的，当且仅当任意长度为奇数的区间中，中位数都不在正中间。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r>
                  <a:rPr lang="zh-CN" altLang="en-US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钦定某些位置为定值，问此时有多少种排列是好的。</a:t>
                </a:r>
                <a:endParaRPr lang="en-US" altLang="zh-CN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zh-CN" altLang="en-US" i="1">
                          <a:latin typeface="Cambria Math" panose="02040503050406030204" pitchFamily="18" charset="0"/>
                        </a:rPr>
                        <m:t>。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F12D8AE-2C9D-458B-54AA-A7887D7CD3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5563"/>
                <a:ext cx="10515600" cy="4351338"/>
              </a:xfrm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9728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55145-9EEF-BA5B-4D1F-849F56158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E75F3B-9CF2-33C7-2C79-F5A386CF2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77646"/>
            <a:ext cx="10515600" cy="5502708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还是在原序列上考虑。枚举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的位置，区间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Dp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的过程相当于走一条格路。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将第一条限制在坐标系上表示出来，相当于不能经过两条直线。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将钦定某些位置为定值的限制在坐标系上表示出来，相当于要经过某个点，且接下来走的为某个方向。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枚举完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的位置后直接 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Dp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即可，考虑如何快速对每个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的位置都求出答案。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发现移动 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的位置相当于移动起点的位置，故分有至少一个点需要经过，和没有需要经过的点两种考虑即可。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3704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dyf预习版</Template>
  <TotalTime>128</TotalTime>
  <Words>793</Words>
  <Application>Microsoft Office PowerPoint</Application>
  <PresentationFormat>宽屏</PresentationFormat>
  <Paragraphs>38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等线</vt:lpstr>
      <vt:lpstr>等线 Light</vt:lpstr>
      <vt:lpstr>黑体</vt:lpstr>
      <vt:lpstr>Arial</vt:lpstr>
      <vt:lpstr>Cambria Math</vt:lpstr>
      <vt:lpstr>Consolas</vt:lpstr>
      <vt:lpstr>Office 主题​​</vt:lpstr>
      <vt:lpstr>CF1761G Centroid Guess</vt:lpstr>
      <vt:lpstr>PowerPoint 演示文稿</vt:lpstr>
      <vt:lpstr>PowerPoint 演示文稿</vt:lpstr>
      <vt:lpstr>PowerPoint 演示文稿</vt:lpstr>
      <vt:lpstr>CF1761F1 Anti-median (Easy Version)</vt:lpstr>
      <vt:lpstr>PowerPoint 演示文稿</vt:lpstr>
      <vt:lpstr>CF1761F2 Anti-median (Hard Version)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ylxxl402student</dc:creator>
  <cp:lastModifiedBy>ylxxl402student</cp:lastModifiedBy>
  <cp:revision>21</cp:revision>
  <dcterms:created xsi:type="dcterms:W3CDTF">2025-03-24T09:02:20Z</dcterms:created>
  <dcterms:modified xsi:type="dcterms:W3CDTF">2025-03-24T11:15:56Z</dcterms:modified>
</cp:coreProperties>
</file>