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AE2A5-D3A4-7293-1F14-89EBC5460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950AC-4628-A7B1-4A5B-3F6290288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AF03A-9403-542B-3041-CBAC367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EFB5C-46DB-8CCE-6E05-C9AAC83A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3F1C1-7413-07A9-464B-B7D0A4B9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6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6C1AE-8545-9B3E-7CCB-ED9FA21D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7FED7-A394-8616-FB5B-02811A196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94FAC-0F11-EF7C-A835-98B1C7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483C2-B19F-B788-893C-FA105A15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DA04D-91C4-3BFE-A153-73FFFD20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7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1099B-DAA3-EED3-0776-F6560555A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CF209-CF87-F3C8-5321-83FF7486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0D3E9-4286-A870-2B5E-7A9ED31B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73ED0-F8A3-3291-2B09-9F9A708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404FA-6E42-3993-6599-CD52F36D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0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02182-60ED-13EA-4506-FD826C8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0C4DB-8DC6-1C7A-2E77-ABE6E2F9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6D4AF-EEA3-0A13-0B75-EC8242ED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3341A-429D-DE24-B07C-51AF5642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11C34-E8E1-71ED-C110-020010B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D7E42-4ED5-AE0B-C4C0-DD78E2FC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77BF9-B248-CFE8-F4FE-A11B0625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7EDBF-2A94-AAE1-3374-65F5E58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13BF5-AD0D-B09D-92E7-32AFC2B1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9347-1ABE-7029-A149-85149759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DFC7E-9313-6E69-9C2F-A7BECB36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3AA85-80E2-6B5D-71D1-64DF3B6BC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118A0-EDB3-7D9D-DEE2-17498B46D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A1A94-7AF2-646A-D3B1-66E6C84F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A823F-0F6C-5B10-51DF-71C5B578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E69FA-313A-716A-53DC-518BA70C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CD0C4-A794-0F11-5ACF-EBA3EF52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AF8C9-8D5A-337A-975E-5A8FC52A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CEC24-2408-E46E-A651-42A774DCA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6A01C-197F-1734-E705-49D11DD3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D95868-739A-D1CB-0DD8-46BA0F6E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01C8C-28B1-5246-FE8C-DDD3F69E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C932B1-DD03-716B-1217-9D5C6141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5B9E2-1559-E8D0-F76A-A392EF0D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1EAD6-E577-249F-AED3-BE9BD9F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76D40D-912B-4EBA-0106-BE3E82BD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F06CA-8EF0-3F9C-AC7C-749AFD98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FDA8F-20B5-2087-8787-E576AAB6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0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13625-9EE1-7B01-DA60-AB01C414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048EC1-AF0F-6F7E-6D0D-D9C55FB5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39DDA-A59E-900A-EE7F-F4E1582B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431B-26AC-4233-DED6-F71BCAD6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BC39C-B7CD-520B-213B-4888E412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13C22-FA96-14FE-1A21-9FFAE0FF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7578E-1AC3-CFCA-D525-189DCBD7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9F80D-190C-366D-158F-ABAC94EC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F8A9B-E9AE-29CD-DA54-2606CBC0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8DA7E-BB95-8568-A30B-8910A378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300B53-7B04-9B5B-38E0-63614377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0C523-C11D-C5B1-5280-CE75488B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EF86E-73AF-0A78-2C8C-02AC028D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F86C4-549F-C90C-554D-781BADA5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E79B8-4D2A-FBD6-AD00-B3BADF0D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3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907AE4-77D7-8A21-9A0A-E51B14F1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46CAD-8DED-307C-12AD-CCA845D94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F8200-2185-D368-4E19-0F5426130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7E77E-F558-132F-114E-5AE5832B9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B0362-8A4D-DA32-7900-8E2355B89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5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CF1761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uogu.com.cn/problem/CF1761F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uogu.com.cn/problem/CF1761F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71241-1B92-3C30-7C0D-FB5A3C68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i="0" dirty="0">
                <a:effectLst/>
                <a:latin typeface="Consolas" panose="020B0609020204030204" pitchFamily="49" charset="0"/>
                <a:hlinkClick r:id="rId2"/>
              </a:rPr>
              <a:t>CF1761G Centroid Guess</a:t>
            </a:r>
            <a:endParaRPr lang="en-US" altLang="zh-CN" sz="4000" b="1" i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D11BB-3C40-28D9-E521-F5821FEF9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989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交互题。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个点的树，保证重心唯一。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每次可以询问两点间距离，不超过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次。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求出树的重心。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≤7.5×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D11BB-3C40-28D9-E521-F5821FEF9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989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2C54D-57F1-D8D4-5D1B-6D14E98A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CF1761F1 Anti-median (Easy Version)</a:t>
            </a:r>
            <a:endParaRPr lang="zh-CN" altLang="en-US" sz="4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F7DC72-F1E0-15EE-3F9C-8BE319BFE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定义一个排列是好的，当且仅当任意长度为奇数的区间中，中位数都不在正中间。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钦定某些位置为定值，问此时有多少种排列是好的。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F7DC72-F1E0-15EE-3F9C-8BE319BFE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6D60-B11A-78A4-EF37-540DE1AC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CF1761F2 Anti-median (Hard Version)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12D8AE-2C9D-458B-54AA-A7887D7CD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定义一个排列是好的，当且仅当任意长度为奇数的区间中，中位数都不在正中间。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钦定某些位置为定值，问此时有多少种排列是好的。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12D8AE-2C9D-458B-54AA-A7887D7CD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72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dyf预习版</Template>
  <TotalTime>126</TotalTime>
  <Words>141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Cambria Math</vt:lpstr>
      <vt:lpstr>Consolas</vt:lpstr>
      <vt:lpstr>Office 主题​​</vt:lpstr>
      <vt:lpstr>CF1761G Centroid Guess</vt:lpstr>
      <vt:lpstr>CF1761F1 Anti-median (Easy Version)</vt:lpstr>
      <vt:lpstr>CF1761F2 Anti-median (Hard Version)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ylxxl402student</dc:creator>
  <cp:lastModifiedBy>ylxxl402student</cp:lastModifiedBy>
  <cp:revision>14</cp:revision>
  <dcterms:created xsi:type="dcterms:W3CDTF">2025-03-24T09:02:20Z</dcterms:created>
  <dcterms:modified xsi:type="dcterms:W3CDTF">2025-03-24T11:13:10Z</dcterms:modified>
</cp:coreProperties>
</file>