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4" r:id="rId4"/>
    <p:sldId id="270" r:id="rId5"/>
    <p:sldId id="284" r:id="rId6"/>
    <p:sldId id="259" r:id="rId7"/>
    <p:sldId id="282" r:id="rId8"/>
    <p:sldId id="283" r:id="rId9"/>
    <p:sldId id="268" r:id="rId10"/>
    <p:sldId id="262" r:id="rId11"/>
    <p:sldId id="289" r:id="rId12"/>
    <p:sldId id="263" r:id="rId13"/>
    <p:sldId id="267" r:id="rId14"/>
    <p:sldId id="277" r:id="rId15"/>
    <p:sldId id="287" r:id="rId16"/>
    <p:sldId id="281" r:id="rId17"/>
    <p:sldId id="286" r:id="rId18"/>
    <p:sldId id="288" r:id="rId19"/>
    <p:sldId id="285" r:id="rId20"/>
    <p:sldId id="278" r:id="rId21"/>
    <p:sldId id="280" r:id="rId22"/>
    <p:sldId id="261" r:id="rId23"/>
    <p:sldId id="266" r:id="rId24"/>
  </p:sldIdLst>
  <p:sldSz cx="10080625" cy="7559675"/>
  <p:notesSz cx="7772400" cy="100584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dirty="0"/>
              <a:t>Bible text, 32 </a:t>
            </a:r>
            <a:r>
              <a:rPr lang="en-US" altLang="zh-CN" baseline="0" dirty="0"/>
              <a:t>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6.3E-2</c:v>
                </c:pt>
                <c:pt idx="1">
                  <c:v>0.29099999999999998</c:v>
                </c:pt>
                <c:pt idx="2">
                  <c:v>9.0999999999999998E-2</c:v>
                </c:pt>
                <c:pt idx="3">
                  <c:v>0.253</c:v>
                </c:pt>
                <c:pt idx="4">
                  <c:v>7.1999999999999995E-2</c:v>
                </c:pt>
                <c:pt idx="5">
                  <c:v>8.0000000000000002E-3</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1.2999999999999999E-2</c:v>
                </c:pt>
                <c:pt idx="1">
                  <c:v>5.2999999999999999E-2</c:v>
                </c:pt>
                <c:pt idx="2">
                  <c:v>2.8000000000000001E-2</c:v>
                </c:pt>
                <c:pt idx="3">
                  <c:v>4.2000000000000003E-2</c:v>
                </c:pt>
                <c:pt idx="4">
                  <c:v>3.1E-2</c:v>
                </c:pt>
                <c:pt idx="5">
                  <c:v>2.1000000000000001E-2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4.8000000000000001E-2</c:v>
                </c:pt>
                <c:pt idx="1">
                  <c:v>5.0999999999999997E-2</c:v>
                </c:pt>
                <c:pt idx="4">
                  <c:v>3.5000000000000003E-2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sz="1860" b="0" i="0" u="none" strike="noStrike" baseline="0" dirty="0">
                <a:effectLst/>
              </a:rPr>
              <a:t>Genome, 32 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0.23499999999999999</c:v>
                </c:pt>
                <c:pt idx="1">
                  <c:v>0.41399999999999998</c:v>
                </c:pt>
                <c:pt idx="2">
                  <c:v>8.5000000000000006E-2</c:v>
                </c:pt>
                <c:pt idx="3">
                  <c:v>0.252</c:v>
                </c:pt>
                <c:pt idx="4">
                  <c:v>6.2E-2</c:v>
                </c:pt>
                <c:pt idx="5">
                  <c:v>1.7999999999999999E-2</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0.02</c:v>
                </c:pt>
                <c:pt idx="1">
                  <c:v>0.08</c:v>
                </c:pt>
                <c:pt idx="2">
                  <c:v>2.5000000000000001E-2</c:v>
                </c:pt>
                <c:pt idx="3">
                  <c:v>0.05</c:v>
                </c:pt>
                <c:pt idx="4">
                  <c:v>2.4E-2</c:v>
                </c:pt>
                <c:pt idx="5">
                  <c:v>1.7999999999999999E-2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2.5999999999999999E-2</c:v>
                </c:pt>
                <c:pt idx="1">
                  <c:v>2.5999999999999999E-2</c:v>
                </c:pt>
                <c:pt idx="4">
                  <c:v>5.0999999999999997E-2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Text,1000 pattern</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Sequence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C220-40A5-8600-A5EAC0EB3E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823.97400000000005</c:v>
                </c:pt>
                <c:pt idx="1">
                  <c:v>5.4630000000000001</c:v>
                </c:pt>
                <c:pt idx="2">
                  <c:v>1.276</c:v>
                </c:pt>
                <c:pt idx="3">
                  <c:v>14.962999999999999</c:v>
                </c:pt>
                <c:pt idx="4">
                  <c:v>0.81799999999999995</c:v>
                </c:pt>
                <c:pt idx="5">
                  <c:v>15.814</c:v>
                </c:pt>
              </c:numCache>
            </c:numRef>
          </c:val>
          <c:extLst>
            <c:ext xmlns:c16="http://schemas.microsoft.com/office/drawing/2014/chart" uri="{C3380CC4-5D6E-409C-BE32-E72D297353CC}">
              <c16:uniqueId val="{00000000-9D0F-4928-A24E-5119092DC875}"/>
            </c:ext>
          </c:extLst>
        </c:ser>
        <c:ser>
          <c:idx val="1"/>
          <c:order val="1"/>
          <c:tx>
            <c:strRef>
              <c:f>Sheet1!$C$1</c:f>
              <c:strCache>
                <c:ptCount val="1"/>
                <c:pt idx="0">
                  <c:v>Parallel</c:v>
                </c:pt>
              </c:strCache>
            </c:strRef>
          </c:tx>
          <c:spPr>
            <a:solidFill>
              <a:srgbClr val="ED7D31"/>
            </a:solidFill>
            <a:ln>
              <a:noFill/>
            </a:ln>
            <a:effectLst/>
          </c:spPr>
          <c:invertIfNegative val="0"/>
          <c:dPt>
            <c:idx val="0"/>
            <c:invertIfNegative val="0"/>
            <c:bubble3D val="0"/>
            <c:extLst>
              <c:ext xmlns:c16="http://schemas.microsoft.com/office/drawing/2014/chart" uri="{C3380CC4-5D6E-409C-BE32-E72D297353CC}">
                <c16:uniqueId val="{00000004-9D0F-4928-A24E-5119092DC8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43.05</c:v>
                </c:pt>
                <c:pt idx="1">
                  <c:v>0.58399999999999996</c:v>
                </c:pt>
                <c:pt idx="2">
                  <c:v>0.25</c:v>
                </c:pt>
                <c:pt idx="3">
                  <c:v>1.1950000000000001</c:v>
                </c:pt>
                <c:pt idx="4">
                  <c:v>0.20699999999999999</c:v>
                </c:pt>
                <c:pt idx="5">
                  <c:v>2.0819999999999999</c:v>
                </c:pt>
              </c:numCache>
            </c:numRef>
          </c:val>
          <c:extLst>
            <c:ext xmlns:c16="http://schemas.microsoft.com/office/drawing/2014/chart" uri="{C3380CC4-5D6E-409C-BE32-E72D297353CC}">
              <c16:uniqueId val="{00000001-9D0F-4928-A24E-5119092DC875}"/>
            </c:ext>
          </c:extLst>
        </c:ser>
        <c:ser>
          <c:idx val="2"/>
          <c:order val="2"/>
          <c:tx>
            <c:strRef>
              <c:f>Sheet1!$D$1</c:f>
              <c:strCache>
                <c:ptCount val="1"/>
                <c:pt idx="0">
                  <c:v>Cuda</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0.29199999999999998</c:v>
                </c:pt>
                <c:pt idx="1">
                  <c:v>7.0000000000000007E-2</c:v>
                </c:pt>
                <c:pt idx="4">
                  <c:v>0.158</c:v>
                </c:pt>
              </c:numCache>
            </c:numRef>
          </c:val>
          <c:extLst>
            <c:ext xmlns:c16="http://schemas.microsoft.com/office/drawing/2014/chart" uri="{C3380CC4-5D6E-409C-BE32-E72D297353CC}">
              <c16:uniqueId val="{00000002-9D0F-4928-A24E-5119092DC875}"/>
            </c:ext>
          </c:extLst>
        </c:ser>
        <c:dLbls>
          <c:showLegendKey val="0"/>
          <c:showVal val="0"/>
          <c:showCatName val="0"/>
          <c:showSerName val="0"/>
          <c:showPercent val="0"/>
          <c:showBubbleSize val="0"/>
        </c:dLbls>
        <c:gapWidth val="219"/>
        <c:axId val="357576960"/>
        <c:axId val="357579456"/>
      </c:barChart>
      <c:catAx>
        <c:axId val="357576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9456"/>
        <c:crosses val="autoZero"/>
        <c:auto val="1"/>
        <c:lblAlgn val="ctr"/>
        <c:lblOffset val="100"/>
        <c:noMultiLvlLbl val="0"/>
      </c:catAx>
      <c:valAx>
        <c:axId val="357579456"/>
        <c:scaling>
          <c:orientation val="minMax"/>
          <c:max val="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Bible</a:t>
            </a:r>
            <a:r>
              <a:rPr lang="en-US" altLang="zh-CN" baseline="0" dirty="0"/>
              <a:t> text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Sheet1!$B$2:$B$5</c:f>
              <c:numCache>
                <c:formatCode>General</c:formatCode>
                <c:ptCount val="4"/>
                <c:pt idx="0">
                  <c:v>0.11700000000000001</c:v>
                </c:pt>
                <c:pt idx="1">
                  <c:v>9.9000000000000005E-2</c:v>
                </c:pt>
                <c:pt idx="2">
                  <c:v>6.9000000000000006E-2</c:v>
                </c:pt>
                <c:pt idx="3">
                  <c:v>7.5999999999999998E-2</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Sheet1!$C$2:$C$5</c:f>
              <c:numCache>
                <c:formatCode>General</c:formatCode>
                <c:ptCount val="4"/>
                <c:pt idx="0">
                  <c:v>2.9000000000000001E-2</c:v>
                </c:pt>
                <c:pt idx="1">
                  <c:v>1.0999999999999999E-2</c:v>
                </c:pt>
                <c:pt idx="2">
                  <c:v>0.01</c:v>
                </c:pt>
                <c:pt idx="3">
                  <c:v>0.01</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Sheet1!$D$2:$D$5</c:f>
              <c:numCache>
                <c:formatCode>General</c:formatCode>
                <c:ptCount val="4"/>
                <c:pt idx="0">
                  <c:v>7.2999999999999995E-2</c:v>
                </c:pt>
                <c:pt idx="1">
                  <c:v>7.1999999999999995E-2</c:v>
                </c:pt>
                <c:pt idx="2">
                  <c:v>7.8E-2</c:v>
                </c:pt>
                <c:pt idx="3">
                  <c:v>7.0000000000000007E-2</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Sheet1!$E$2:$E$5</c:f>
              <c:numCache>
                <c:formatCode>General</c:formatCode>
                <c:ptCount val="4"/>
                <c:pt idx="0">
                  <c:v>1.4999999999999999E-2</c:v>
                </c:pt>
                <c:pt idx="1">
                  <c:v>1.9E-2</c:v>
                </c:pt>
                <c:pt idx="2">
                  <c:v>1.9E-2</c:v>
                </c:pt>
                <c:pt idx="3">
                  <c:v>1.9E-2</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Sheet1!$F$2:$F$5</c:f>
              <c:numCache>
                <c:formatCode>General</c:formatCode>
                <c:ptCount val="4"/>
                <c:pt idx="0">
                  <c:v>0.28499999999999998</c:v>
                </c:pt>
                <c:pt idx="1">
                  <c:v>0.30199999999999999</c:v>
                </c:pt>
                <c:pt idx="2">
                  <c:v>0.30299999999999999</c:v>
                </c:pt>
                <c:pt idx="3">
                  <c:v>0.30299999999999999</c:v>
                </c:pt>
              </c:numCache>
            </c:numRef>
          </c:val>
          <c:smooth val="0"/>
          <c:extLst>
            <c:ext xmlns:c16="http://schemas.microsoft.com/office/drawing/2014/chart" uri="{C3380CC4-5D6E-409C-BE32-E72D297353CC}">
              <c16:uniqueId val="{00000008-82A5-4F87-823E-EE75E24CE0F7}"/>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Big</a:t>
            </a:r>
            <a:r>
              <a:rPr lang="en-US" altLang="zh-CN" baseline="0" dirty="0"/>
              <a:t> text(1GB)</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Sheet1!$B$2:$B$6</c:f>
              <c:numCache>
                <c:formatCode>General</c:formatCode>
                <c:ptCount val="5"/>
                <c:pt idx="0">
                  <c:v>1.7909999999999999</c:v>
                </c:pt>
                <c:pt idx="1">
                  <c:v>2.8250000000000002</c:v>
                </c:pt>
                <c:pt idx="2">
                  <c:v>5.0670000000000002</c:v>
                </c:pt>
                <c:pt idx="3">
                  <c:v>7.8520000000000003</c:v>
                </c:pt>
                <c:pt idx="4">
                  <c:v>960</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Sheet1!$C$2:$C$6</c:f>
              <c:numCache>
                <c:formatCode>General</c:formatCode>
                <c:ptCount val="5"/>
                <c:pt idx="0">
                  <c:v>0.15</c:v>
                </c:pt>
                <c:pt idx="1">
                  <c:v>0.21199999999999999</c:v>
                </c:pt>
                <c:pt idx="2">
                  <c:v>0.41699999999999998</c:v>
                </c:pt>
                <c:pt idx="3">
                  <c:v>0.72599999999999998</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Sheet1!$D$2:$D$6</c:f>
              <c:numCache>
                <c:formatCode>General</c:formatCode>
                <c:ptCount val="5"/>
                <c:pt idx="0">
                  <c:v>0.73299999999999998</c:v>
                </c:pt>
                <c:pt idx="1">
                  <c:v>0.72799999999999998</c:v>
                </c:pt>
                <c:pt idx="2">
                  <c:v>0.73</c:v>
                </c:pt>
                <c:pt idx="3">
                  <c:v>1.2150000000000001</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Sheet1!$E$2:$E$6</c:f>
              <c:numCache>
                <c:formatCode>General</c:formatCode>
                <c:ptCount val="5"/>
                <c:pt idx="0">
                  <c:v>0.17399999999999999</c:v>
                </c:pt>
                <c:pt idx="1">
                  <c:v>0.17799999999999999</c:v>
                </c:pt>
                <c:pt idx="2">
                  <c:v>4.4089999999999998</c:v>
                </c:pt>
                <c:pt idx="3">
                  <c:v>4.2539999999999996</c:v>
                </c:pt>
                <c:pt idx="4">
                  <c:v>14.984999999999999</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Sheet1!$F$2:$F$6</c:f>
              <c:numCache>
                <c:formatCode>General</c:formatCode>
                <c:ptCount val="5"/>
                <c:pt idx="0">
                  <c:v>4.9409999999999998</c:v>
                </c:pt>
                <c:pt idx="1">
                  <c:v>4.9329999999999998</c:v>
                </c:pt>
                <c:pt idx="2">
                  <c:v>4.93</c:v>
                </c:pt>
                <c:pt idx="3">
                  <c:v>4.9589999999999996</c:v>
                </c:pt>
                <c:pt idx="4">
                  <c:v>5.03</c:v>
                </c:pt>
              </c:numCache>
            </c:numRef>
          </c:val>
          <c:smooth val="0"/>
          <c:extLst>
            <c:ext xmlns:c16="http://schemas.microsoft.com/office/drawing/2014/chart" uri="{C3380CC4-5D6E-409C-BE32-E72D297353CC}">
              <c16:uniqueId val="{00000000-A707-4C4F-819F-754308B8E320}"/>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Data in Bible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0.1052</c:v>
                </c:pt>
                <c:pt idx="1">
                  <c:v>5.6000000000000001E-2</c:v>
                </c:pt>
                <c:pt idx="2">
                  <c:v>4.7E-2</c:v>
                </c:pt>
                <c:pt idx="3">
                  <c:v>0.02</c:v>
                </c:pt>
                <c:pt idx="4">
                  <c:v>2.8000000000000001E-2</c:v>
                </c:pt>
                <c:pt idx="5">
                  <c:v>2.9000000000000001E-2</c:v>
                </c:pt>
              </c:numCache>
            </c:numRef>
          </c:val>
          <c:smooth val="0"/>
          <c:extLst>
            <c:ext xmlns:c16="http://schemas.microsoft.com/office/drawing/2014/chart" uri="{C3380CC4-5D6E-409C-BE32-E72D297353CC}">
              <c16:uniqueId val="{00000000-93E2-4B4A-9335-1B84AF5255CE}"/>
            </c:ext>
          </c:extLst>
        </c:ser>
        <c:ser>
          <c:idx val="1"/>
          <c:order val="1"/>
          <c:tx>
            <c:strRef>
              <c:f>Sheet1!$C$1</c:f>
              <c:strCache>
                <c:ptCount val="1"/>
                <c:pt idx="0">
                  <c:v>KMP</c:v>
                </c:pt>
              </c:strCache>
            </c:strRef>
          </c:tx>
          <c:spPr>
            <a:ln w="28575" cap="rnd">
              <a:solidFill>
                <a:srgbClr val="ED7D3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0.28620000000000001</c:v>
                </c:pt>
                <c:pt idx="1">
                  <c:v>0.17599999999999999</c:v>
                </c:pt>
                <c:pt idx="2">
                  <c:v>0.123</c:v>
                </c:pt>
                <c:pt idx="3">
                  <c:v>0.106</c:v>
                </c:pt>
                <c:pt idx="4">
                  <c:v>8.6999999999999994E-2</c:v>
                </c:pt>
                <c:pt idx="5">
                  <c:v>6.9000000000000006E-2</c:v>
                </c:pt>
              </c:numCache>
            </c:numRef>
          </c:val>
          <c:smooth val="0"/>
          <c:extLst>
            <c:ext xmlns:c16="http://schemas.microsoft.com/office/drawing/2014/chart" uri="{C3380CC4-5D6E-409C-BE32-E72D297353CC}">
              <c16:uniqueId val="{00000001-93E2-4B4A-9335-1B84AF5255CE}"/>
            </c:ext>
          </c:extLst>
        </c:ser>
        <c:ser>
          <c:idx val="2"/>
          <c:order val="2"/>
          <c:tx>
            <c:strRef>
              <c:f>Sheet1!$D$1</c:f>
              <c:strCache>
                <c:ptCount val="1"/>
                <c:pt idx="0">
                  <c:v>EPSM</c:v>
                </c:pt>
              </c:strCache>
            </c:strRef>
          </c:tx>
          <c:spPr>
            <a:ln w="28575"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Sheet1!$D$2:$D$7</c:f>
              <c:numCache>
                <c:formatCode>General</c:formatCode>
                <c:ptCount val="6"/>
                <c:pt idx="0">
                  <c:v>1.5800000000000002E-2</c:v>
                </c:pt>
                <c:pt idx="1">
                  <c:v>2.5000000000000001E-2</c:v>
                </c:pt>
                <c:pt idx="2">
                  <c:v>1.7000000000000001E-2</c:v>
                </c:pt>
                <c:pt idx="3">
                  <c:v>1.7000000000000001E-2</c:v>
                </c:pt>
                <c:pt idx="4">
                  <c:v>1.9E-2</c:v>
                </c:pt>
                <c:pt idx="5">
                  <c:v>1.7000000000000001E-2</c:v>
                </c:pt>
              </c:numCache>
            </c:numRef>
          </c:val>
          <c:smooth val="0"/>
          <c:extLst>
            <c:ext xmlns:c16="http://schemas.microsoft.com/office/drawing/2014/chart" uri="{C3380CC4-5D6E-409C-BE32-E72D297353CC}">
              <c16:uniqueId val="{00000002-93E2-4B4A-9335-1B84AF5255CE}"/>
            </c:ext>
          </c:extLst>
        </c:ser>
        <c:ser>
          <c:idx val="3"/>
          <c:order val="3"/>
          <c:tx>
            <c:strRef>
              <c:f>Sheet1!$E$1</c:f>
              <c:strCache>
                <c:ptCount val="1"/>
                <c:pt idx="0">
                  <c:v>RabinKarp </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Sheet1!$E$2:$E$7</c:f>
              <c:numCache>
                <c:formatCode>General</c:formatCode>
                <c:ptCount val="6"/>
                <c:pt idx="0">
                  <c:v>0.10980000000000001</c:v>
                </c:pt>
                <c:pt idx="1">
                  <c:v>8.5000000000000006E-2</c:v>
                </c:pt>
                <c:pt idx="2">
                  <c:v>7.0999999999999994E-2</c:v>
                </c:pt>
                <c:pt idx="3">
                  <c:v>5.3999999999999999E-2</c:v>
                </c:pt>
                <c:pt idx="4">
                  <c:v>4.7E-2</c:v>
                </c:pt>
                <c:pt idx="5">
                  <c:v>4.2999999999999997E-2</c:v>
                </c:pt>
              </c:numCache>
            </c:numRef>
          </c:val>
          <c:smooth val="0"/>
          <c:extLst>
            <c:ext xmlns:c16="http://schemas.microsoft.com/office/drawing/2014/chart" uri="{C3380CC4-5D6E-409C-BE32-E72D297353CC}">
              <c16:uniqueId val="{00000006-93E2-4B4A-9335-1B84AF5255CE}"/>
            </c:ext>
          </c:extLst>
        </c:ser>
        <c:dLbls>
          <c:dLblPos val="t"/>
          <c:showLegendKey val="0"/>
          <c:showVal val="1"/>
          <c:showCatName val="0"/>
          <c:showSerName val="0"/>
          <c:showPercent val="0"/>
          <c:showBubbleSize val="0"/>
        </c:dLbls>
        <c:smooth val="0"/>
        <c:axId val="1053395728"/>
        <c:axId val="1053385328"/>
      </c:lineChart>
      <c:catAx>
        <c:axId val="1053395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85328"/>
        <c:crosses val="autoZero"/>
        <c:auto val="1"/>
        <c:lblAlgn val="ctr"/>
        <c:lblOffset val="100"/>
        <c:noMultiLvlLbl val="0"/>
      </c:catAx>
      <c:valAx>
        <c:axId val="105338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9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Bible Text </a:t>
            </a:r>
            <a:r>
              <a:rPr lang="en-US" altLang="zh-CN" dirty="0"/>
              <a:t>speed up, P=1</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Sheet1!$C$2:$C$4</c:f>
              <c:numCache>
                <c:formatCode>General</c:formatCode>
                <c:ptCount val="3"/>
                <c:pt idx="0">
                  <c:v>0.4765625</c:v>
                </c:pt>
                <c:pt idx="1">
                  <c:v>1.390625</c:v>
                </c:pt>
                <c:pt idx="2">
                  <c:v>1.3719806763285023</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Sheet1!$D$2:$D$4</c:f>
              <c:numCache>
                <c:formatCode>General</c:formatCode>
                <c:ptCount val="3"/>
                <c:pt idx="0">
                  <c:v>0.78205128205128205</c:v>
                </c:pt>
                <c:pt idx="1">
                  <c:v>2.3421052631578947</c:v>
                </c:pt>
                <c:pt idx="2">
                  <c:v>2.7047619047619045</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Sheet1!$E$2:$E$4</c:f>
              <c:numCache>
                <c:formatCode>General</c:formatCode>
                <c:ptCount val="3"/>
                <c:pt idx="0">
                  <c:v>0.91044776119402981</c:v>
                </c:pt>
                <c:pt idx="1">
                  <c:v>2.5428571428571427</c:v>
                </c:pt>
                <c:pt idx="2">
                  <c:v>3.1208791208791209</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Sheet1!$F$2:$F$4</c:f>
              <c:numCache>
                <c:formatCode>General</c:formatCode>
                <c:ptCount val="3"/>
                <c:pt idx="0">
                  <c:v>1.8484848484848484</c:v>
                </c:pt>
                <c:pt idx="1">
                  <c:v>3.4230769230769229</c:v>
                </c:pt>
                <c:pt idx="2">
                  <c:v>4.2388059701492535</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Sheet1!$G$2:$G$4</c:f>
              <c:numCache>
                <c:formatCode>General</c:formatCode>
                <c:ptCount val="3"/>
                <c:pt idx="0">
                  <c:v>2.3461538461538463</c:v>
                </c:pt>
                <c:pt idx="1">
                  <c:v>3.2962962962962963</c:v>
                </c:pt>
                <c:pt idx="2">
                  <c:v>5.3584905660377355</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case speed up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Sheet1!$C$2:$C$4</c:f>
              <c:numCache>
                <c:formatCode>General</c:formatCode>
                <c:ptCount val="3"/>
                <c:pt idx="0">
                  <c:v>1.9875335434156427</c:v>
                </c:pt>
                <c:pt idx="1">
                  <c:v>1.5424588086185045</c:v>
                </c:pt>
                <c:pt idx="2">
                  <c:v>1.8859840232389251</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Sheet1!$D$2:$D$4</c:f>
              <c:numCache>
                <c:formatCode>General</c:formatCode>
                <c:ptCount val="3"/>
                <c:pt idx="0">
                  <c:v>2.4675270591921019</c:v>
                </c:pt>
                <c:pt idx="1">
                  <c:v>2.674725274725275</c:v>
                </c:pt>
                <c:pt idx="2">
                  <c:v>2.9884925201380899</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Sheet1!$E$2:$E$4</c:f>
              <c:numCache>
                <c:formatCode>General</c:formatCode>
                <c:ptCount val="3"/>
                <c:pt idx="0">
                  <c:v>3.9826167924621374</c:v>
                </c:pt>
                <c:pt idx="1">
                  <c:v>3.0049382716049382</c:v>
                </c:pt>
                <c:pt idx="2">
                  <c:v>4.822655524605385</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Sheet1!$F$2:$F$4</c:f>
              <c:numCache>
                <c:formatCode>General</c:formatCode>
                <c:ptCount val="3"/>
                <c:pt idx="0">
                  <c:v>7.9830537804531341</c:v>
                </c:pt>
                <c:pt idx="1">
                  <c:v>4.0702341137123748</c:v>
                </c:pt>
                <c:pt idx="2">
                  <c:v>6.9345794392523361</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Sheet1!$G$2:$G$4</c:f>
              <c:numCache>
                <c:formatCode>General</c:formatCode>
                <c:ptCount val="3"/>
                <c:pt idx="0">
                  <c:v>15.002392566782811</c:v>
                </c:pt>
                <c:pt idx="1">
                  <c:v>4.8680000000000003</c:v>
                </c:pt>
                <c:pt idx="2">
                  <c:v>8.8938356164383574</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99778-310E-4BDC-AFD8-15D537E1B6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24B288BB-EBB5-4B24-B540-815FB2ACC61F}">
      <dgm:prSet phldrT="[文本]"/>
      <dgm:spPr/>
      <dgm:t>
        <a:bodyPr/>
        <a:lstStyle/>
        <a:p>
          <a:r>
            <a:rPr lang="en-US" altLang="zh-CN" dirty="0"/>
            <a:t>Input</a:t>
          </a:r>
          <a:endParaRPr lang="zh-CN" altLang="en-US" dirty="0"/>
        </a:p>
      </dgm:t>
    </dgm:pt>
    <dgm:pt modelId="{29405214-27F0-4D7E-AC42-5948ADEFC78C}" type="parTrans" cxnId="{942EFA6B-C2D9-484F-B3DA-A8708BF75B96}">
      <dgm:prSet/>
      <dgm:spPr/>
      <dgm:t>
        <a:bodyPr/>
        <a:lstStyle/>
        <a:p>
          <a:endParaRPr lang="zh-CN" altLang="en-US"/>
        </a:p>
      </dgm:t>
    </dgm:pt>
    <dgm:pt modelId="{1068F429-8C94-42DC-AEA5-D4AF6C90A035}" type="sibTrans" cxnId="{942EFA6B-C2D9-484F-B3DA-A8708BF75B96}">
      <dgm:prSet/>
      <dgm:spPr/>
      <dgm:t>
        <a:bodyPr/>
        <a:lstStyle/>
        <a:p>
          <a:endParaRPr lang="zh-CN" altLang="en-US"/>
        </a:p>
      </dgm:t>
    </dgm:pt>
    <dgm:pt modelId="{2055EEFA-70BC-4273-B1E4-372BDC7C0E1F}">
      <dgm:prSet phldrT="[文本]"/>
      <dgm:spPr/>
      <dgm:t>
        <a:bodyPr/>
        <a:lstStyle/>
        <a:p>
          <a:r>
            <a:rPr lang="en-US" altLang="zh-CN" dirty="0"/>
            <a:t>action</a:t>
          </a:r>
          <a:endParaRPr lang="zh-CN" altLang="en-US" dirty="0"/>
        </a:p>
      </dgm:t>
    </dgm:pt>
    <dgm:pt modelId="{C9127C88-2E39-44C5-A2F4-FBD94237ECC0}" type="parTrans" cxnId="{63B74640-7280-49D8-82C9-C6FCBFB2BA9C}">
      <dgm:prSet/>
      <dgm:spPr/>
      <dgm:t>
        <a:bodyPr/>
        <a:lstStyle/>
        <a:p>
          <a:endParaRPr lang="zh-CN" altLang="en-US"/>
        </a:p>
      </dgm:t>
    </dgm:pt>
    <dgm:pt modelId="{D3386692-23AC-4201-9BAD-733EC7078B47}" type="sibTrans" cxnId="{63B74640-7280-49D8-82C9-C6FCBFB2BA9C}">
      <dgm:prSet/>
      <dgm:spPr/>
      <dgm:t>
        <a:bodyPr/>
        <a:lstStyle/>
        <a:p>
          <a:endParaRPr lang="zh-CN" altLang="en-US"/>
        </a:p>
      </dgm:t>
    </dgm:pt>
    <dgm:pt modelId="{5D65419D-A605-4D62-AE9E-3476464BCCFC}">
      <dgm:prSet phldrT="[文本]"/>
      <dgm:spPr/>
      <dgm:t>
        <a:bodyPr/>
        <a:lstStyle/>
        <a:p>
          <a:r>
            <a:rPr lang="en-US" altLang="zh-CN" dirty="0"/>
            <a:t>action</a:t>
          </a:r>
          <a:endParaRPr lang="zh-CN" altLang="en-US" dirty="0"/>
        </a:p>
      </dgm:t>
    </dgm:pt>
    <dgm:pt modelId="{FDE0AE5D-5A81-400E-A351-050D72156B43}" type="parTrans" cxnId="{2B533847-FDDE-42FF-B6FE-B53CD88B40E0}">
      <dgm:prSet/>
      <dgm:spPr/>
      <dgm:t>
        <a:bodyPr/>
        <a:lstStyle/>
        <a:p>
          <a:endParaRPr lang="zh-CN" altLang="en-US"/>
        </a:p>
      </dgm:t>
    </dgm:pt>
    <dgm:pt modelId="{38128066-B71C-4B7E-97DA-F4652F52BFE9}" type="sibTrans" cxnId="{2B533847-FDDE-42FF-B6FE-B53CD88B40E0}">
      <dgm:prSet/>
      <dgm:spPr/>
      <dgm:t>
        <a:bodyPr/>
        <a:lstStyle/>
        <a:p>
          <a:endParaRPr lang="zh-CN" altLang="en-US"/>
        </a:p>
      </dgm:t>
    </dgm:pt>
    <dgm:pt modelId="{64F4B095-CEDE-46AB-8A86-C6DA0884EDA7}">
      <dgm:prSet phldrT="[文本]"/>
      <dgm:spPr/>
      <dgm:t>
        <a:bodyPr/>
        <a:lstStyle/>
        <a:p>
          <a:r>
            <a:rPr lang="en-US" altLang="zh-CN" dirty="0"/>
            <a:t>action</a:t>
          </a:r>
          <a:endParaRPr lang="zh-CN" altLang="en-US" dirty="0"/>
        </a:p>
      </dgm:t>
    </dgm:pt>
    <dgm:pt modelId="{4B050F0B-EADA-4DD6-9172-52EEF04920CD}" type="parTrans" cxnId="{4D31625F-B3AF-4FA7-968B-E10FB228B4A4}">
      <dgm:prSet/>
      <dgm:spPr/>
      <dgm:t>
        <a:bodyPr/>
        <a:lstStyle/>
        <a:p>
          <a:endParaRPr lang="zh-CN" altLang="en-US"/>
        </a:p>
      </dgm:t>
    </dgm:pt>
    <dgm:pt modelId="{B17C7B49-59A8-452F-921F-190B587DF540}" type="sibTrans" cxnId="{4D31625F-B3AF-4FA7-968B-E10FB228B4A4}">
      <dgm:prSet/>
      <dgm:spPr/>
      <dgm:t>
        <a:bodyPr/>
        <a:lstStyle/>
        <a:p>
          <a:endParaRPr lang="zh-CN" altLang="en-US"/>
        </a:p>
      </dgm:t>
    </dgm:pt>
    <dgm:pt modelId="{E1EE8451-7DB3-4E78-81B3-A31D188A8840}">
      <dgm:prSet phldrT="[文本]"/>
      <dgm:spPr/>
      <dgm:t>
        <a:bodyPr/>
        <a:lstStyle/>
        <a:p>
          <a:r>
            <a:rPr lang="en-US" altLang="zh-CN" dirty="0"/>
            <a:t>output</a:t>
          </a:r>
          <a:endParaRPr lang="zh-CN" altLang="en-US" dirty="0"/>
        </a:p>
      </dgm:t>
    </dgm:pt>
    <dgm:pt modelId="{4845E467-4376-465E-970B-76F1CD5C8AED}" type="parTrans" cxnId="{AF8D1B0F-6C3A-482A-8A59-C59B0D5EB869}">
      <dgm:prSet/>
      <dgm:spPr/>
      <dgm:t>
        <a:bodyPr/>
        <a:lstStyle/>
        <a:p>
          <a:endParaRPr lang="zh-CN" altLang="en-US"/>
        </a:p>
      </dgm:t>
    </dgm:pt>
    <dgm:pt modelId="{CF51F7A0-ED80-4B8D-A2F2-95A5A01726C2}" type="sibTrans" cxnId="{AF8D1B0F-6C3A-482A-8A59-C59B0D5EB869}">
      <dgm:prSet/>
      <dgm:spPr/>
      <dgm:t>
        <a:bodyPr/>
        <a:lstStyle/>
        <a:p>
          <a:endParaRPr lang="zh-CN" altLang="en-US"/>
        </a:p>
      </dgm:t>
    </dgm:pt>
    <dgm:pt modelId="{415BCFAF-95D6-459A-A60E-8FEC7BEC3BFB}" type="pres">
      <dgm:prSet presAssocID="{ECE99778-310E-4BDC-AFD8-15D537E1B6BC}" presName="hierChild1" presStyleCnt="0">
        <dgm:presLayoutVars>
          <dgm:chPref val="1"/>
          <dgm:dir/>
          <dgm:animOne val="branch"/>
          <dgm:animLvl val="lvl"/>
          <dgm:resizeHandles/>
        </dgm:presLayoutVars>
      </dgm:prSet>
      <dgm:spPr/>
    </dgm:pt>
    <dgm:pt modelId="{C0C95B9F-F61F-4244-ABF7-6FFE8E120695}" type="pres">
      <dgm:prSet presAssocID="{24B288BB-EBB5-4B24-B540-815FB2ACC61F}" presName="hierRoot1" presStyleCnt="0"/>
      <dgm:spPr/>
    </dgm:pt>
    <dgm:pt modelId="{7440EB14-672F-4DB8-9D87-55AFCFB59B34}" type="pres">
      <dgm:prSet presAssocID="{24B288BB-EBB5-4B24-B540-815FB2ACC61F}" presName="composite" presStyleCnt="0"/>
      <dgm:spPr/>
    </dgm:pt>
    <dgm:pt modelId="{5A8B22E3-BEEE-41DF-BA74-F0F3D274B646}" type="pres">
      <dgm:prSet presAssocID="{24B288BB-EBB5-4B24-B540-815FB2ACC61F}" presName="background" presStyleLbl="node0" presStyleIdx="0" presStyleCnt="2"/>
      <dgm:spPr/>
    </dgm:pt>
    <dgm:pt modelId="{F05CFB70-57F3-4C5D-913F-9554C0169A6C}" type="pres">
      <dgm:prSet presAssocID="{24B288BB-EBB5-4B24-B540-815FB2ACC61F}" presName="text" presStyleLbl="fgAcc0" presStyleIdx="0" presStyleCnt="2" custScaleX="74631" custScaleY="85349" custLinFactNeighborX="-6119" custLinFactNeighborY="-62765">
        <dgm:presLayoutVars>
          <dgm:chPref val="3"/>
        </dgm:presLayoutVars>
      </dgm:prSet>
      <dgm:spPr/>
    </dgm:pt>
    <dgm:pt modelId="{4D5E2C7C-3D43-4EB9-AFA0-80ECD5E45508}" type="pres">
      <dgm:prSet presAssocID="{24B288BB-EBB5-4B24-B540-815FB2ACC61F}" presName="hierChild2" presStyleCnt="0"/>
      <dgm:spPr/>
    </dgm:pt>
    <dgm:pt modelId="{38CB2F08-3759-4D5B-82B6-EA31174A9DDD}" type="pres">
      <dgm:prSet presAssocID="{C9127C88-2E39-44C5-A2F4-FBD94237ECC0}" presName="Name10" presStyleLbl="parChTrans1D2" presStyleIdx="0" presStyleCnt="3"/>
      <dgm:spPr/>
    </dgm:pt>
    <dgm:pt modelId="{FB9E8389-F476-44EA-B1D0-466B81191126}" type="pres">
      <dgm:prSet presAssocID="{2055EEFA-70BC-4273-B1E4-372BDC7C0E1F}" presName="hierRoot2" presStyleCnt="0"/>
      <dgm:spPr/>
    </dgm:pt>
    <dgm:pt modelId="{80939ADA-2A40-4E9B-B700-58C04A979A28}" type="pres">
      <dgm:prSet presAssocID="{2055EEFA-70BC-4273-B1E4-372BDC7C0E1F}" presName="composite2" presStyleCnt="0"/>
      <dgm:spPr/>
    </dgm:pt>
    <dgm:pt modelId="{C8029249-D168-49E8-B85F-4E1184848BD6}" type="pres">
      <dgm:prSet presAssocID="{2055EEFA-70BC-4273-B1E4-372BDC7C0E1F}" presName="background2" presStyleLbl="node2" presStyleIdx="0" presStyleCnt="3"/>
      <dgm:spPr/>
    </dgm:pt>
    <dgm:pt modelId="{5E9E0539-DF7E-4F3C-B4D6-F71BD6EBD2D3}" type="pres">
      <dgm:prSet presAssocID="{2055EEFA-70BC-4273-B1E4-372BDC7C0E1F}" presName="text2" presStyleLbl="fgAcc2" presStyleIdx="0" presStyleCnt="3" custScaleX="74631" custScaleY="85349" custLinFactNeighborX="-6119" custLinFactNeighborY="-62765">
        <dgm:presLayoutVars>
          <dgm:chPref val="3"/>
        </dgm:presLayoutVars>
      </dgm:prSet>
      <dgm:spPr/>
    </dgm:pt>
    <dgm:pt modelId="{61E7B120-7D79-4E34-A640-F594720CBAD5}" type="pres">
      <dgm:prSet presAssocID="{2055EEFA-70BC-4273-B1E4-372BDC7C0E1F}" presName="hierChild3" presStyleCnt="0"/>
      <dgm:spPr/>
    </dgm:pt>
    <dgm:pt modelId="{63E0898D-CE6E-4E66-9BD9-5EA0583AAC30}" type="pres">
      <dgm:prSet presAssocID="{FDE0AE5D-5A81-400E-A351-050D72156B43}" presName="Name10" presStyleLbl="parChTrans1D2" presStyleIdx="1" presStyleCnt="3"/>
      <dgm:spPr/>
    </dgm:pt>
    <dgm:pt modelId="{5B6A3A7A-A496-4AEB-81F3-723F8F558206}" type="pres">
      <dgm:prSet presAssocID="{5D65419D-A605-4D62-AE9E-3476464BCCFC}" presName="hierRoot2" presStyleCnt="0"/>
      <dgm:spPr/>
    </dgm:pt>
    <dgm:pt modelId="{E79C3326-D129-4CE6-8A47-C44AA51E1538}" type="pres">
      <dgm:prSet presAssocID="{5D65419D-A605-4D62-AE9E-3476464BCCFC}" presName="composite2" presStyleCnt="0"/>
      <dgm:spPr/>
    </dgm:pt>
    <dgm:pt modelId="{1E62D168-67E2-469B-A7B4-D2313F307BFD}" type="pres">
      <dgm:prSet presAssocID="{5D65419D-A605-4D62-AE9E-3476464BCCFC}" presName="background2" presStyleLbl="node2" presStyleIdx="1" presStyleCnt="3"/>
      <dgm:spPr/>
    </dgm:pt>
    <dgm:pt modelId="{771A9B65-E6D4-40BF-B5DB-1D20F136DCBF}" type="pres">
      <dgm:prSet presAssocID="{5D65419D-A605-4D62-AE9E-3476464BCCFC}" presName="text2" presStyleLbl="fgAcc2" presStyleIdx="1" presStyleCnt="3" custScaleX="74631" custScaleY="85349" custLinFactNeighborX="-6119" custLinFactNeighborY="-62765">
        <dgm:presLayoutVars>
          <dgm:chPref val="3"/>
        </dgm:presLayoutVars>
      </dgm:prSet>
      <dgm:spPr/>
    </dgm:pt>
    <dgm:pt modelId="{57826E97-8563-4698-A5BE-903C45168F4A}" type="pres">
      <dgm:prSet presAssocID="{5D65419D-A605-4D62-AE9E-3476464BCCFC}" presName="hierChild3" presStyleCnt="0"/>
      <dgm:spPr/>
    </dgm:pt>
    <dgm:pt modelId="{00D93F96-FBD8-4AA3-A52F-BD36BB35C4E2}" type="pres">
      <dgm:prSet presAssocID="{4B050F0B-EADA-4DD6-9172-52EEF04920CD}" presName="Name10" presStyleLbl="parChTrans1D2" presStyleIdx="2" presStyleCnt="3"/>
      <dgm:spPr/>
    </dgm:pt>
    <dgm:pt modelId="{41254A53-E9BB-4D98-879F-72B2D5E52652}" type="pres">
      <dgm:prSet presAssocID="{64F4B095-CEDE-46AB-8A86-C6DA0884EDA7}" presName="hierRoot2" presStyleCnt="0"/>
      <dgm:spPr/>
    </dgm:pt>
    <dgm:pt modelId="{EC0D8497-3827-4EDF-93C1-C71D9D8702FD}" type="pres">
      <dgm:prSet presAssocID="{64F4B095-CEDE-46AB-8A86-C6DA0884EDA7}" presName="composite2" presStyleCnt="0"/>
      <dgm:spPr/>
    </dgm:pt>
    <dgm:pt modelId="{24D2248E-F209-4F38-BA29-B194BAC22110}" type="pres">
      <dgm:prSet presAssocID="{64F4B095-CEDE-46AB-8A86-C6DA0884EDA7}" presName="background2" presStyleLbl="node2" presStyleIdx="2" presStyleCnt="3"/>
      <dgm:spPr/>
    </dgm:pt>
    <dgm:pt modelId="{F5BFF17F-7EEE-46D9-9195-37A6A127BD18}" type="pres">
      <dgm:prSet presAssocID="{64F4B095-CEDE-46AB-8A86-C6DA0884EDA7}" presName="text2" presStyleLbl="fgAcc2" presStyleIdx="2" presStyleCnt="3" custScaleX="74631" custScaleY="85349" custLinFactNeighborX="-6119" custLinFactNeighborY="-62765">
        <dgm:presLayoutVars>
          <dgm:chPref val="3"/>
        </dgm:presLayoutVars>
      </dgm:prSet>
      <dgm:spPr/>
    </dgm:pt>
    <dgm:pt modelId="{D8F9767C-AB7F-4732-9C8A-5313661C2B4A}" type="pres">
      <dgm:prSet presAssocID="{64F4B095-CEDE-46AB-8A86-C6DA0884EDA7}" presName="hierChild3" presStyleCnt="0"/>
      <dgm:spPr/>
    </dgm:pt>
    <dgm:pt modelId="{F985F73C-5ED8-46AA-BD3A-8DE101281020}" type="pres">
      <dgm:prSet presAssocID="{E1EE8451-7DB3-4E78-81B3-A31D188A8840}" presName="hierRoot1" presStyleCnt="0"/>
      <dgm:spPr/>
    </dgm:pt>
    <dgm:pt modelId="{E7060AA9-6110-4582-AC15-5D9A1C2CC596}" type="pres">
      <dgm:prSet presAssocID="{E1EE8451-7DB3-4E78-81B3-A31D188A8840}" presName="composite" presStyleCnt="0"/>
      <dgm:spPr/>
    </dgm:pt>
    <dgm:pt modelId="{1A7BC153-CB69-444A-948B-64BAF956C03B}" type="pres">
      <dgm:prSet presAssocID="{E1EE8451-7DB3-4E78-81B3-A31D188A8840}" presName="background" presStyleLbl="node0" presStyleIdx="1" presStyleCnt="2"/>
      <dgm:spPr/>
    </dgm:pt>
    <dgm:pt modelId="{4E24FA11-43F1-4750-B465-67FB8ADF2688}" type="pres">
      <dgm:prSet presAssocID="{E1EE8451-7DB3-4E78-81B3-A31D188A8840}" presName="text" presStyleLbl="fgAcc0" presStyleIdx="1" presStyleCnt="2" custScaleX="53072" custScaleY="20092" custLinFactY="100000" custLinFactNeighborX="-88926" custLinFactNeighborY="111805">
        <dgm:presLayoutVars>
          <dgm:chPref val="3"/>
        </dgm:presLayoutVars>
      </dgm:prSet>
      <dgm:spPr/>
    </dgm:pt>
    <dgm:pt modelId="{F82539AC-0825-4A3A-9072-1572782FC622}" type="pres">
      <dgm:prSet presAssocID="{E1EE8451-7DB3-4E78-81B3-A31D188A8840}" presName="hierChild2" presStyleCnt="0"/>
      <dgm:spPr/>
    </dgm:pt>
  </dgm:ptLst>
  <dgm:cxnLst>
    <dgm:cxn modelId="{AF8D1B0F-6C3A-482A-8A59-C59B0D5EB869}" srcId="{ECE99778-310E-4BDC-AFD8-15D537E1B6BC}" destId="{E1EE8451-7DB3-4E78-81B3-A31D188A8840}" srcOrd="1" destOrd="0" parTransId="{4845E467-4376-465E-970B-76F1CD5C8AED}" sibTransId="{CF51F7A0-ED80-4B8D-A2F2-95A5A01726C2}"/>
    <dgm:cxn modelId="{C9C8961B-64E6-4BFE-9660-C028E1FEA301}" type="presOf" srcId="{E1EE8451-7DB3-4E78-81B3-A31D188A8840}" destId="{4E24FA11-43F1-4750-B465-67FB8ADF2688}" srcOrd="0" destOrd="0" presId="urn:microsoft.com/office/officeart/2005/8/layout/hierarchy1"/>
    <dgm:cxn modelId="{63F90D1C-985B-489A-97AE-E2E2F7241FE1}" type="presOf" srcId="{ECE99778-310E-4BDC-AFD8-15D537E1B6BC}" destId="{415BCFAF-95D6-459A-A60E-8FEC7BEC3BFB}" srcOrd="0" destOrd="0" presId="urn:microsoft.com/office/officeart/2005/8/layout/hierarchy1"/>
    <dgm:cxn modelId="{63B74640-7280-49D8-82C9-C6FCBFB2BA9C}" srcId="{24B288BB-EBB5-4B24-B540-815FB2ACC61F}" destId="{2055EEFA-70BC-4273-B1E4-372BDC7C0E1F}" srcOrd="0" destOrd="0" parTransId="{C9127C88-2E39-44C5-A2F4-FBD94237ECC0}" sibTransId="{D3386692-23AC-4201-9BAD-733EC7078B47}"/>
    <dgm:cxn modelId="{C8B6EC5D-D507-41AA-8813-52A04CE93D60}" type="presOf" srcId="{64F4B095-CEDE-46AB-8A86-C6DA0884EDA7}" destId="{F5BFF17F-7EEE-46D9-9195-37A6A127BD18}" srcOrd="0" destOrd="0" presId="urn:microsoft.com/office/officeart/2005/8/layout/hierarchy1"/>
    <dgm:cxn modelId="{4D31625F-B3AF-4FA7-968B-E10FB228B4A4}" srcId="{24B288BB-EBB5-4B24-B540-815FB2ACC61F}" destId="{64F4B095-CEDE-46AB-8A86-C6DA0884EDA7}" srcOrd="2" destOrd="0" parTransId="{4B050F0B-EADA-4DD6-9172-52EEF04920CD}" sibTransId="{B17C7B49-59A8-452F-921F-190B587DF540}"/>
    <dgm:cxn modelId="{2B533847-FDDE-42FF-B6FE-B53CD88B40E0}" srcId="{24B288BB-EBB5-4B24-B540-815FB2ACC61F}" destId="{5D65419D-A605-4D62-AE9E-3476464BCCFC}" srcOrd="1" destOrd="0" parTransId="{FDE0AE5D-5A81-400E-A351-050D72156B43}" sibTransId="{38128066-B71C-4B7E-97DA-F4652F52BFE9}"/>
    <dgm:cxn modelId="{A5772C6A-B04F-4B38-81A5-84E780021CF7}" type="presOf" srcId="{24B288BB-EBB5-4B24-B540-815FB2ACC61F}" destId="{F05CFB70-57F3-4C5D-913F-9554C0169A6C}" srcOrd="0" destOrd="0" presId="urn:microsoft.com/office/officeart/2005/8/layout/hierarchy1"/>
    <dgm:cxn modelId="{942EFA6B-C2D9-484F-B3DA-A8708BF75B96}" srcId="{ECE99778-310E-4BDC-AFD8-15D537E1B6BC}" destId="{24B288BB-EBB5-4B24-B540-815FB2ACC61F}" srcOrd="0" destOrd="0" parTransId="{29405214-27F0-4D7E-AC42-5948ADEFC78C}" sibTransId="{1068F429-8C94-42DC-AEA5-D4AF6C90A035}"/>
    <dgm:cxn modelId="{D9427683-DFDD-4CAD-B0C8-461D7698A4B3}" type="presOf" srcId="{C9127C88-2E39-44C5-A2F4-FBD94237ECC0}" destId="{38CB2F08-3759-4D5B-82B6-EA31174A9DDD}" srcOrd="0" destOrd="0" presId="urn:microsoft.com/office/officeart/2005/8/layout/hierarchy1"/>
    <dgm:cxn modelId="{C2C91193-2085-4BE5-9000-789BD046ACA6}" type="presOf" srcId="{4B050F0B-EADA-4DD6-9172-52EEF04920CD}" destId="{00D93F96-FBD8-4AA3-A52F-BD36BB35C4E2}" srcOrd="0" destOrd="0" presId="urn:microsoft.com/office/officeart/2005/8/layout/hierarchy1"/>
    <dgm:cxn modelId="{636C7E9C-7CC5-4051-954A-6D2497C6C6C2}" type="presOf" srcId="{5D65419D-A605-4D62-AE9E-3476464BCCFC}" destId="{771A9B65-E6D4-40BF-B5DB-1D20F136DCBF}" srcOrd="0" destOrd="0" presId="urn:microsoft.com/office/officeart/2005/8/layout/hierarchy1"/>
    <dgm:cxn modelId="{D2EEA19F-0073-4654-A7AB-4F22CC38FF74}" type="presOf" srcId="{FDE0AE5D-5A81-400E-A351-050D72156B43}" destId="{63E0898D-CE6E-4E66-9BD9-5EA0583AAC30}" srcOrd="0" destOrd="0" presId="urn:microsoft.com/office/officeart/2005/8/layout/hierarchy1"/>
    <dgm:cxn modelId="{C77551F7-2F85-403C-89E6-6BCA532CA119}" type="presOf" srcId="{2055EEFA-70BC-4273-B1E4-372BDC7C0E1F}" destId="{5E9E0539-DF7E-4F3C-B4D6-F71BD6EBD2D3}" srcOrd="0" destOrd="0" presId="urn:microsoft.com/office/officeart/2005/8/layout/hierarchy1"/>
    <dgm:cxn modelId="{FF2F47B0-0BB4-4E9E-88C8-C06C145B9172}" type="presParOf" srcId="{415BCFAF-95D6-459A-A60E-8FEC7BEC3BFB}" destId="{C0C95B9F-F61F-4244-ABF7-6FFE8E120695}" srcOrd="0" destOrd="0" presId="urn:microsoft.com/office/officeart/2005/8/layout/hierarchy1"/>
    <dgm:cxn modelId="{E6B9CFA3-2C78-4031-A186-2E98907C031B}" type="presParOf" srcId="{C0C95B9F-F61F-4244-ABF7-6FFE8E120695}" destId="{7440EB14-672F-4DB8-9D87-55AFCFB59B34}" srcOrd="0" destOrd="0" presId="urn:microsoft.com/office/officeart/2005/8/layout/hierarchy1"/>
    <dgm:cxn modelId="{9C207BF2-5339-4AF0-AA32-EBE1D79D7165}" type="presParOf" srcId="{7440EB14-672F-4DB8-9D87-55AFCFB59B34}" destId="{5A8B22E3-BEEE-41DF-BA74-F0F3D274B646}" srcOrd="0" destOrd="0" presId="urn:microsoft.com/office/officeart/2005/8/layout/hierarchy1"/>
    <dgm:cxn modelId="{F561C96D-B707-42CE-A156-565B1ABB1EBD}" type="presParOf" srcId="{7440EB14-672F-4DB8-9D87-55AFCFB59B34}" destId="{F05CFB70-57F3-4C5D-913F-9554C0169A6C}" srcOrd="1" destOrd="0" presId="urn:microsoft.com/office/officeart/2005/8/layout/hierarchy1"/>
    <dgm:cxn modelId="{90DDB4A0-7076-4AE0-BE3C-35ECCD57E40F}" type="presParOf" srcId="{C0C95B9F-F61F-4244-ABF7-6FFE8E120695}" destId="{4D5E2C7C-3D43-4EB9-AFA0-80ECD5E45508}" srcOrd="1" destOrd="0" presId="urn:microsoft.com/office/officeart/2005/8/layout/hierarchy1"/>
    <dgm:cxn modelId="{06D577C6-CB89-4EE8-8B9C-CAE48203F651}" type="presParOf" srcId="{4D5E2C7C-3D43-4EB9-AFA0-80ECD5E45508}" destId="{38CB2F08-3759-4D5B-82B6-EA31174A9DDD}" srcOrd="0" destOrd="0" presId="urn:microsoft.com/office/officeart/2005/8/layout/hierarchy1"/>
    <dgm:cxn modelId="{B63D61BB-A848-4289-A3D1-806DC86408B1}" type="presParOf" srcId="{4D5E2C7C-3D43-4EB9-AFA0-80ECD5E45508}" destId="{FB9E8389-F476-44EA-B1D0-466B81191126}" srcOrd="1" destOrd="0" presId="urn:microsoft.com/office/officeart/2005/8/layout/hierarchy1"/>
    <dgm:cxn modelId="{747A7C3E-4400-4D14-B216-E2DE1246550D}" type="presParOf" srcId="{FB9E8389-F476-44EA-B1D0-466B81191126}" destId="{80939ADA-2A40-4E9B-B700-58C04A979A28}" srcOrd="0" destOrd="0" presId="urn:microsoft.com/office/officeart/2005/8/layout/hierarchy1"/>
    <dgm:cxn modelId="{FEF7EFAB-6D63-40BB-86C5-A27A7B1D9A85}" type="presParOf" srcId="{80939ADA-2A40-4E9B-B700-58C04A979A28}" destId="{C8029249-D168-49E8-B85F-4E1184848BD6}" srcOrd="0" destOrd="0" presId="urn:microsoft.com/office/officeart/2005/8/layout/hierarchy1"/>
    <dgm:cxn modelId="{31CACC65-539C-4302-87A9-2D1FBE5F052B}" type="presParOf" srcId="{80939ADA-2A40-4E9B-B700-58C04A979A28}" destId="{5E9E0539-DF7E-4F3C-B4D6-F71BD6EBD2D3}" srcOrd="1" destOrd="0" presId="urn:microsoft.com/office/officeart/2005/8/layout/hierarchy1"/>
    <dgm:cxn modelId="{B1B034B3-FB7D-4D26-9425-01BD8688C129}" type="presParOf" srcId="{FB9E8389-F476-44EA-B1D0-466B81191126}" destId="{61E7B120-7D79-4E34-A640-F594720CBAD5}" srcOrd="1" destOrd="0" presId="urn:microsoft.com/office/officeart/2005/8/layout/hierarchy1"/>
    <dgm:cxn modelId="{5B223DA2-1F97-4CE2-B61A-FD8A5EACEE18}" type="presParOf" srcId="{4D5E2C7C-3D43-4EB9-AFA0-80ECD5E45508}" destId="{63E0898D-CE6E-4E66-9BD9-5EA0583AAC30}" srcOrd="2" destOrd="0" presId="urn:microsoft.com/office/officeart/2005/8/layout/hierarchy1"/>
    <dgm:cxn modelId="{E3776948-9534-4E67-8A72-895553BF0858}" type="presParOf" srcId="{4D5E2C7C-3D43-4EB9-AFA0-80ECD5E45508}" destId="{5B6A3A7A-A496-4AEB-81F3-723F8F558206}" srcOrd="3" destOrd="0" presId="urn:microsoft.com/office/officeart/2005/8/layout/hierarchy1"/>
    <dgm:cxn modelId="{01E79961-F485-4B93-8303-BEF04F631A02}" type="presParOf" srcId="{5B6A3A7A-A496-4AEB-81F3-723F8F558206}" destId="{E79C3326-D129-4CE6-8A47-C44AA51E1538}" srcOrd="0" destOrd="0" presId="urn:microsoft.com/office/officeart/2005/8/layout/hierarchy1"/>
    <dgm:cxn modelId="{7A121551-3F87-4ED7-A18A-32675A40EAD8}" type="presParOf" srcId="{E79C3326-D129-4CE6-8A47-C44AA51E1538}" destId="{1E62D168-67E2-469B-A7B4-D2313F307BFD}" srcOrd="0" destOrd="0" presId="urn:microsoft.com/office/officeart/2005/8/layout/hierarchy1"/>
    <dgm:cxn modelId="{C009750A-C0FD-43F2-A690-699A99E205F2}" type="presParOf" srcId="{E79C3326-D129-4CE6-8A47-C44AA51E1538}" destId="{771A9B65-E6D4-40BF-B5DB-1D20F136DCBF}" srcOrd="1" destOrd="0" presId="urn:microsoft.com/office/officeart/2005/8/layout/hierarchy1"/>
    <dgm:cxn modelId="{12256876-9A62-4E14-9DE0-B8335EFAB5B3}" type="presParOf" srcId="{5B6A3A7A-A496-4AEB-81F3-723F8F558206}" destId="{57826E97-8563-4698-A5BE-903C45168F4A}" srcOrd="1" destOrd="0" presId="urn:microsoft.com/office/officeart/2005/8/layout/hierarchy1"/>
    <dgm:cxn modelId="{8A8B663E-C07A-496E-800C-F72A61BF49B3}" type="presParOf" srcId="{4D5E2C7C-3D43-4EB9-AFA0-80ECD5E45508}" destId="{00D93F96-FBD8-4AA3-A52F-BD36BB35C4E2}" srcOrd="4" destOrd="0" presId="urn:microsoft.com/office/officeart/2005/8/layout/hierarchy1"/>
    <dgm:cxn modelId="{9ACC0BBC-E503-4056-9780-41A9A27E3771}" type="presParOf" srcId="{4D5E2C7C-3D43-4EB9-AFA0-80ECD5E45508}" destId="{41254A53-E9BB-4D98-879F-72B2D5E52652}" srcOrd="5" destOrd="0" presId="urn:microsoft.com/office/officeart/2005/8/layout/hierarchy1"/>
    <dgm:cxn modelId="{38925FD7-4D19-4C9E-BB51-3F25677B4BAA}" type="presParOf" srcId="{41254A53-E9BB-4D98-879F-72B2D5E52652}" destId="{EC0D8497-3827-4EDF-93C1-C71D9D8702FD}" srcOrd="0" destOrd="0" presId="urn:microsoft.com/office/officeart/2005/8/layout/hierarchy1"/>
    <dgm:cxn modelId="{79517DA0-8512-4BD4-95F8-24BC856C3929}" type="presParOf" srcId="{EC0D8497-3827-4EDF-93C1-C71D9D8702FD}" destId="{24D2248E-F209-4F38-BA29-B194BAC22110}" srcOrd="0" destOrd="0" presId="urn:microsoft.com/office/officeart/2005/8/layout/hierarchy1"/>
    <dgm:cxn modelId="{0C281E3C-BA59-4DE6-A858-85DADC9FBE37}" type="presParOf" srcId="{EC0D8497-3827-4EDF-93C1-C71D9D8702FD}" destId="{F5BFF17F-7EEE-46D9-9195-37A6A127BD18}" srcOrd="1" destOrd="0" presId="urn:microsoft.com/office/officeart/2005/8/layout/hierarchy1"/>
    <dgm:cxn modelId="{2B3805F4-B692-4A10-85C8-19B8D91594A5}" type="presParOf" srcId="{41254A53-E9BB-4D98-879F-72B2D5E52652}" destId="{D8F9767C-AB7F-4732-9C8A-5313661C2B4A}" srcOrd="1" destOrd="0" presId="urn:microsoft.com/office/officeart/2005/8/layout/hierarchy1"/>
    <dgm:cxn modelId="{9C43924C-1DA5-44CC-848A-560445CF43D1}" type="presParOf" srcId="{415BCFAF-95D6-459A-A60E-8FEC7BEC3BFB}" destId="{F985F73C-5ED8-46AA-BD3A-8DE101281020}" srcOrd="1" destOrd="0" presId="urn:microsoft.com/office/officeart/2005/8/layout/hierarchy1"/>
    <dgm:cxn modelId="{E6FE7997-12EC-42F4-89EE-FE4841EA1BE3}" type="presParOf" srcId="{F985F73C-5ED8-46AA-BD3A-8DE101281020}" destId="{E7060AA9-6110-4582-AC15-5D9A1C2CC596}" srcOrd="0" destOrd="0" presId="urn:microsoft.com/office/officeart/2005/8/layout/hierarchy1"/>
    <dgm:cxn modelId="{F2C1C1A1-E1EA-4DF9-8B98-FBFE5D339571}" type="presParOf" srcId="{E7060AA9-6110-4582-AC15-5D9A1C2CC596}" destId="{1A7BC153-CB69-444A-948B-64BAF956C03B}" srcOrd="0" destOrd="0" presId="urn:microsoft.com/office/officeart/2005/8/layout/hierarchy1"/>
    <dgm:cxn modelId="{ECE0A833-4E06-4468-B748-AF36E640AD2E}" type="presParOf" srcId="{E7060AA9-6110-4582-AC15-5D9A1C2CC596}" destId="{4E24FA11-43F1-4750-B465-67FB8ADF2688}" srcOrd="1" destOrd="0" presId="urn:microsoft.com/office/officeart/2005/8/layout/hierarchy1"/>
    <dgm:cxn modelId="{BA635F0E-FBB0-405D-8C61-59DA581DB457}" type="presParOf" srcId="{F985F73C-5ED8-46AA-BD3A-8DE101281020}" destId="{F82539AC-0825-4A3A-9072-1572782FC62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55B25-9439-41C8-A905-E1A66D0FF5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F1116B98-CAC5-4678-9490-083446404966}">
      <dgm:prSet phldrT="[文本]"/>
      <dgm:spPr/>
      <dgm:t>
        <a:bodyPr/>
        <a:lstStyle/>
        <a:p>
          <a:r>
            <a:rPr lang="en-US" altLang="zh-CN" dirty="0"/>
            <a:t>index1</a:t>
          </a:r>
          <a:endParaRPr lang="zh-CN" altLang="en-US" dirty="0"/>
        </a:p>
      </dgm:t>
    </dgm:pt>
    <dgm:pt modelId="{3A1D7707-F9D2-4D23-8560-0EBC3EC4FBC3}" type="parTrans" cxnId="{4DFDBECB-3D59-455F-A2C9-DF0854333460}">
      <dgm:prSet/>
      <dgm:spPr/>
      <dgm:t>
        <a:bodyPr/>
        <a:lstStyle/>
        <a:p>
          <a:endParaRPr lang="zh-CN" altLang="en-US"/>
        </a:p>
      </dgm:t>
    </dgm:pt>
    <dgm:pt modelId="{232DA3BF-3AB2-479F-A155-C43520FE4D7A}" type="sibTrans" cxnId="{4DFDBECB-3D59-455F-A2C9-DF0854333460}">
      <dgm:prSet/>
      <dgm:spPr/>
      <dgm:t>
        <a:bodyPr/>
        <a:lstStyle/>
        <a:p>
          <a:endParaRPr lang="zh-CN" altLang="en-US"/>
        </a:p>
      </dgm:t>
    </dgm:pt>
    <dgm:pt modelId="{D4B63FA8-5AA4-4411-BBB0-B13B5948177A}">
      <dgm:prSet phldrT="[文本]"/>
      <dgm:spPr/>
      <dgm:t>
        <a:bodyPr/>
        <a:lstStyle/>
        <a:p>
          <a:r>
            <a:rPr lang="en-US" altLang="zh-CN" dirty="0"/>
            <a:t>index2</a:t>
          </a:r>
          <a:endParaRPr lang="zh-CN" altLang="en-US" dirty="0"/>
        </a:p>
      </dgm:t>
    </dgm:pt>
    <dgm:pt modelId="{D3C05293-CCBB-4DCE-9DAF-BD8DCDB30D18}" type="parTrans" cxnId="{233DBE41-9164-4BBA-A8FC-41CBD8599423}">
      <dgm:prSet/>
      <dgm:spPr/>
      <dgm:t>
        <a:bodyPr/>
        <a:lstStyle/>
        <a:p>
          <a:endParaRPr lang="zh-CN" altLang="en-US"/>
        </a:p>
      </dgm:t>
    </dgm:pt>
    <dgm:pt modelId="{1A0DD15A-6F22-41E9-A172-52A880A17873}" type="sibTrans" cxnId="{233DBE41-9164-4BBA-A8FC-41CBD8599423}">
      <dgm:prSet/>
      <dgm:spPr/>
      <dgm:t>
        <a:bodyPr/>
        <a:lstStyle/>
        <a:p>
          <a:endParaRPr lang="zh-CN" altLang="en-US"/>
        </a:p>
      </dgm:t>
    </dgm:pt>
    <dgm:pt modelId="{C4F3879E-E385-4975-905C-B478D322AFA2}">
      <dgm:prSet phldrT="[文本]"/>
      <dgm:spPr/>
      <dgm:t>
        <a:bodyPr/>
        <a:lstStyle/>
        <a:p>
          <a:r>
            <a:rPr lang="en-US" altLang="zh-CN"/>
            <a:t>index3</a:t>
          </a:r>
          <a:endParaRPr lang="zh-CN" altLang="en-US" dirty="0"/>
        </a:p>
      </dgm:t>
    </dgm:pt>
    <dgm:pt modelId="{FA0A6A6A-8B3C-4EC8-A1DF-E172E77B9BAC}" type="parTrans" cxnId="{AE1DAA93-6B55-4A52-A269-F29AC3A6A0EB}">
      <dgm:prSet/>
      <dgm:spPr/>
      <dgm:t>
        <a:bodyPr/>
        <a:lstStyle/>
        <a:p>
          <a:endParaRPr lang="zh-CN" altLang="en-US"/>
        </a:p>
      </dgm:t>
    </dgm:pt>
    <dgm:pt modelId="{0838C3CC-52EF-45C2-939F-D50BC7E9A3F0}" type="sibTrans" cxnId="{AE1DAA93-6B55-4A52-A269-F29AC3A6A0EB}">
      <dgm:prSet/>
      <dgm:spPr/>
      <dgm:t>
        <a:bodyPr/>
        <a:lstStyle/>
        <a:p>
          <a:endParaRPr lang="zh-CN" altLang="en-US"/>
        </a:p>
      </dgm:t>
    </dgm:pt>
    <dgm:pt modelId="{74EAFAE6-DC90-46AF-8E1A-A73CBCD1638B}">
      <dgm:prSet phldrT="[文本]"/>
      <dgm:spPr/>
      <dgm:t>
        <a:bodyPr/>
        <a:lstStyle/>
        <a:p>
          <a:r>
            <a:rPr lang="en-US" altLang="zh-CN" dirty="0"/>
            <a:t>action</a:t>
          </a:r>
          <a:endParaRPr lang="zh-CN" altLang="en-US" dirty="0"/>
        </a:p>
      </dgm:t>
    </dgm:pt>
    <dgm:pt modelId="{86649925-6255-4365-B458-175B74B489D2}" type="parTrans" cxnId="{4479079F-FA36-4D8B-9F9D-C1E3F96DF039}">
      <dgm:prSet/>
      <dgm:spPr/>
      <dgm:t>
        <a:bodyPr/>
        <a:lstStyle/>
        <a:p>
          <a:endParaRPr lang="zh-CN" altLang="en-US"/>
        </a:p>
      </dgm:t>
    </dgm:pt>
    <dgm:pt modelId="{98130A64-D52C-4EAB-B2D8-CC671209B3E6}" type="sibTrans" cxnId="{4479079F-FA36-4D8B-9F9D-C1E3F96DF039}">
      <dgm:prSet/>
      <dgm:spPr/>
      <dgm:t>
        <a:bodyPr/>
        <a:lstStyle/>
        <a:p>
          <a:endParaRPr lang="zh-CN" altLang="en-US"/>
        </a:p>
      </dgm:t>
    </dgm:pt>
    <dgm:pt modelId="{3DD85539-2DF4-43C6-80E0-C4BEA4E64D8C}">
      <dgm:prSet phldrT="[文本]"/>
      <dgm:spPr/>
      <dgm:t>
        <a:bodyPr/>
        <a:lstStyle/>
        <a:p>
          <a:r>
            <a:rPr lang="en-US" altLang="zh-CN" dirty="0"/>
            <a:t>action</a:t>
          </a:r>
          <a:endParaRPr lang="zh-CN" altLang="en-US" dirty="0"/>
        </a:p>
      </dgm:t>
    </dgm:pt>
    <dgm:pt modelId="{9E2216B1-C9FD-4505-B11A-BC9FAE359E7F}" type="parTrans" cxnId="{3A717A18-159C-45F1-B270-8D1641D24EF7}">
      <dgm:prSet/>
      <dgm:spPr/>
      <dgm:t>
        <a:bodyPr/>
        <a:lstStyle/>
        <a:p>
          <a:endParaRPr lang="zh-CN" altLang="en-US"/>
        </a:p>
      </dgm:t>
    </dgm:pt>
    <dgm:pt modelId="{EFCAA0D6-8F7F-4DAD-937F-7032CF78EE8D}" type="sibTrans" cxnId="{3A717A18-159C-45F1-B270-8D1641D24EF7}">
      <dgm:prSet/>
      <dgm:spPr/>
      <dgm:t>
        <a:bodyPr/>
        <a:lstStyle/>
        <a:p>
          <a:endParaRPr lang="zh-CN" altLang="en-US"/>
        </a:p>
      </dgm:t>
    </dgm:pt>
    <dgm:pt modelId="{D1EBA8C5-AF08-496B-B94C-AF384F517201}">
      <dgm:prSet phldrT="[文本]"/>
      <dgm:spPr/>
      <dgm:t>
        <a:bodyPr/>
        <a:lstStyle/>
        <a:p>
          <a:r>
            <a:rPr lang="en-US" altLang="zh-CN" dirty="0"/>
            <a:t>action</a:t>
          </a:r>
          <a:endParaRPr lang="zh-CN" altLang="en-US" dirty="0"/>
        </a:p>
      </dgm:t>
    </dgm:pt>
    <dgm:pt modelId="{FBA3F488-57F7-47B9-8C62-5999AAC6B1F3}" type="parTrans" cxnId="{C0303A06-E87A-402A-B450-FE65A814BA11}">
      <dgm:prSet/>
      <dgm:spPr/>
      <dgm:t>
        <a:bodyPr/>
        <a:lstStyle/>
        <a:p>
          <a:endParaRPr lang="zh-CN" altLang="en-US"/>
        </a:p>
      </dgm:t>
    </dgm:pt>
    <dgm:pt modelId="{74E9D997-C524-4C22-8324-04F20C1AF937}" type="sibTrans" cxnId="{C0303A06-E87A-402A-B450-FE65A814BA11}">
      <dgm:prSet/>
      <dgm:spPr/>
      <dgm:t>
        <a:bodyPr/>
        <a:lstStyle/>
        <a:p>
          <a:endParaRPr lang="zh-CN" altLang="en-US"/>
        </a:p>
      </dgm:t>
    </dgm:pt>
    <dgm:pt modelId="{4EA82764-6EBC-4FE6-B272-E2057D8AF026}">
      <dgm:prSet phldrT="[文本]"/>
      <dgm:spPr/>
      <dgm:t>
        <a:bodyPr/>
        <a:lstStyle/>
        <a:p>
          <a:r>
            <a:rPr lang="en-US" altLang="zh-CN" dirty="0"/>
            <a:t>output</a:t>
          </a:r>
          <a:endParaRPr lang="zh-CN" altLang="en-US" dirty="0"/>
        </a:p>
      </dgm:t>
    </dgm:pt>
    <dgm:pt modelId="{59B94337-4B01-4C73-A829-D5FFE3B370FE}" type="parTrans" cxnId="{DBFBA812-C100-47FC-9968-D14D43AEB650}">
      <dgm:prSet/>
      <dgm:spPr/>
      <dgm:t>
        <a:bodyPr/>
        <a:lstStyle/>
        <a:p>
          <a:endParaRPr lang="zh-CN" altLang="en-US"/>
        </a:p>
      </dgm:t>
    </dgm:pt>
    <dgm:pt modelId="{899D13A2-1712-45CE-BC21-4A7DA21C8E13}" type="sibTrans" cxnId="{DBFBA812-C100-47FC-9968-D14D43AEB650}">
      <dgm:prSet/>
      <dgm:spPr/>
      <dgm:t>
        <a:bodyPr/>
        <a:lstStyle/>
        <a:p>
          <a:endParaRPr lang="zh-CN" altLang="en-US"/>
        </a:p>
      </dgm:t>
    </dgm:pt>
    <dgm:pt modelId="{A4EE6EF3-FC40-474E-982F-E3EDCD1515AB}">
      <dgm:prSet phldrT="[文本]"/>
      <dgm:spPr/>
      <dgm:t>
        <a:bodyPr/>
        <a:lstStyle/>
        <a:p>
          <a:r>
            <a:rPr lang="en-US" altLang="zh-CN" dirty="0"/>
            <a:t>input</a:t>
          </a:r>
          <a:endParaRPr lang="zh-CN" altLang="en-US" dirty="0"/>
        </a:p>
      </dgm:t>
    </dgm:pt>
    <dgm:pt modelId="{C8A1F4BB-CF39-4993-81CD-454311BA712D}" type="parTrans" cxnId="{A5CC8182-944D-446C-AE97-023EDBF5AE43}">
      <dgm:prSet/>
      <dgm:spPr/>
      <dgm:t>
        <a:bodyPr/>
        <a:lstStyle/>
        <a:p>
          <a:endParaRPr lang="zh-CN" altLang="en-US"/>
        </a:p>
      </dgm:t>
    </dgm:pt>
    <dgm:pt modelId="{7910299B-E08F-4957-818F-7191EAE640D5}" type="sibTrans" cxnId="{A5CC8182-944D-446C-AE97-023EDBF5AE43}">
      <dgm:prSet/>
      <dgm:spPr/>
      <dgm:t>
        <a:bodyPr/>
        <a:lstStyle/>
        <a:p>
          <a:endParaRPr lang="zh-CN" altLang="en-US"/>
        </a:p>
      </dgm:t>
    </dgm:pt>
    <dgm:pt modelId="{DCD1E535-8B49-486A-8205-FAB99AF85C2D}" type="pres">
      <dgm:prSet presAssocID="{32255B25-9439-41C8-A905-E1A66D0FF53D}" presName="diagram" presStyleCnt="0">
        <dgm:presLayoutVars>
          <dgm:dir/>
          <dgm:resizeHandles val="exact"/>
        </dgm:presLayoutVars>
      </dgm:prSet>
      <dgm:spPr/>
    </dgm:pt>
    <dgm:pt modelId="{1D2A4EFF-C222-4F1C-B1C4-FCD5505B7D50}" type="pres">
      <dgm:prSet presAssocID="{F1116B98-CAC5-4678-9490-083446404966}" presName="node" presStyleLbl="node1" presStyleIdx="0" presStyleCnt="8" custLinFactNeighborX="-14578" custLinFactNeighborY="60487">
        <dgm:presLayoutVars>
          <dgm:bulletEnabled val="1"/>
        </dgm:presLayoutVars>
      </dgm:prSet>
      <dgm:spPr/>
    </dgm:pt>
    <dgm:pt modelId="{3188B81D-6476-4710-9EF8-A0198975F45B}" type="pres">
      <dgm:prSet presAssocID="{232DA3BF-3AB2-479F-A155-C43520FE4D7A}" presName="sibTrans" presStyleCnt="0"/>
      <dgm:spPr/>
    </dgm:pt>
    <dgm:pt modelId="{1123DE8A-AB26-40AB-91F7-C0391E83ADD3}" type="pres">
      <dgm:prSet presAssocID="{D4B63FA8-5AA4-4411-BBB0-B13B5948177A}" presName="node" presStyleLbl="node1" presStyleIdx="1" presStyleCnt="8" custLinFactNeighborX="10878" custLinFactNeighborY="60487">
        <dgm:presLayoutVars>
          <dgm:bulletEnabled val="1"/>
        </dgm:presLayoutVars>
      </dgm:prSet>
      <dgm:spPr/>
    </dgm:pt>
    <dgm:pt modelId="{6164FEF8-FD68-4E84-906F-2764ABF771A7}" type="pres">
      <dgm:prSet presAssocID="{1A0DD15A-6F22-41E9-A172-52A880A17873}" presName="sibTrans" presStyleCnt="0"/>
      <dgm:spPr/>
    </dgm:pt>
    <dgm:pt modelId="{4B21B6DA-FF13-4FC0-AD39-E2FF81D06FEE}" type="pres">
      <dgm:prSet presAssocID="{C4F3879E-E385-4975-905C-B478D322AFA2}" presName="node" presStyleLbl="node1" presStyleIdx="2" presStyleCnt="8" custLinFactNeighborX="31820" custLinFactNeighborY="60487">
        <dgm:presLayoutVars>
          <dgm:bulletEnabled val="1"/>
        </dgm:presLayoutVars>
      </dgm:prSet>
      <dgm:spPr/>
    </dgm:pt>
    <dgm:pt modelId="{9CE8CBD4-7879-4527-BDA3-1FB8C9AF3C39}" type="pres">
      <dgm:prSet presAssocID="{0838C3CC-52EF-45C2-939F-D50BC7E9A3F0}" presName="sibTrans" presStyleCnt="0"/>
      <dgm:spPr/>
    </dgm:pt>
    <dgm:pt modelId="{B43E587A-DCA3-46C1-9E83-4F25A2DD85C1}" type="pres">
      <dgm:prSet presAssocID="{74EAFAE6-DC90-46AF-8E1A-A73CBCD1638B}" presName="node" presStyleLbl="node1" presStyleIdx="3" presStyleCnt="8" custLinFactX="100000" custLinFactNeighborX="185611" custLinFactNeighborY="64226">
        <dgm:presLayoutVars>
          <dgm:bulletEnabled val="1"/>
        </dgm:presLayoutVars>
      </dgm:prSet>
      <dgm:spPr/>
    </dgm:pt>
    <dgm:pt modelId="{1265467A-2E95-47AF-8947-1521E8E8812A}" type="pres">
      <dgm:prSet presAssocID="{98130A64-D52C-4EAB-B2D8-CC671209B3E6}" presName="sibTrans" presStyleCnt="0"/>
      <dgm:spPr/>
    </dgm:pt>
    <dgm:pt modelId="{BBA3F8F0-413F-402E-BDFA-C9C331039E3A}" type="pres">
      <dgm:prSet presAssocID="{3DD85539-2DF4-43C6-80E0-C4BEA4E64D8C}" presName="node" presStyleLbl="node1" presStyleIdx="4" presStyleCnt="8" custLinFactNeighborX="-90786" custLinFactNeighborY="64226">
        <dgm:presLayoutVars>
          <dgm:bulletEnabled val="1"/>
        </dgm:presLayoutVars>
      </dgm:prSet>
      <dgm:spPr/>
    </dgm:pt>
    <dgm:pt modelId="{2741953B-D7BA-49C5-AF9E-518D76D51165}" type="pres">
      <dgm:prSet presAssocID="{EFCAA0D6-8F7F-4DAD-937F-7032CF78EE8D}" presName="sibTrans" presStyleCnt="0"/>
      <dgm:spPr/>
    </dgm:pt>
    <dgm:pt modelId="{CE0AD6BD-B1AE-4DC7-B7EE-96ADBEF7495D}" type="pres">
      <dgm:prSet presAssocID="{D1EBA8C5-AF08-496B-B94C-AF384F517201}" presName="node" presStyleLbl="node1" presStyleIdx="5" presStyleCnt="8" custLinFactNeighborX="-65330" custLinFactNeighborY="64226">
        <dgm:presLayoutVars>
          <dgm:bulletEnabled val="1"/>
        </dgm:presLayoutVars>
      </dgm:prSet>
      <dgm:spPr/>
    </dgm:pt>
    <dgm:pt modelId="{BAFC7B99-A93C-4CAF-BE7A-94E55281F13D}" type="pres">
      <dgm:prSet presAssocID="{74E9D997-C524-4C22-8324-04F20C1AF937}" presName="sibTrans" presStyleCnt="0"/>
      <dgm:spPr/>
    </dgm:pt>
    <dgm:pt modelId="{1CEF1B43-285C-46F2-9F7F-DDC25B54C69B}" type="pres">
      <dgm:prSet presAssocID="{4EA82764-6EBC-4FE6-B272-E2057D8AF026}" presName="node" presStyleLbl="node1" presStyleIdx="6" presStyleCnt="8" custScaleX="57583" custScaleY="70382" custLinFactX="-57269" custLinFactY="100000" custLinFactNeighborX="-100000" custLinFactNeighborY="103876">
        <dgm:presLayoutVars>
          <dgm:bulletEnabled val="1"/>
        </dgm:presLayoutVars>
      </dgm:prSet>
      <dgm:spPr/>
    </dgm:pt>
    <dgm:pt modelId="{9CD60F8B-B1E6-477C-9CD0-DD9D89BB194E}" type="pres">
      <dgm:prSet presAssocID="{899D13A2-1712-45CE-BC21-4A7DA21C8E13}" presName="sibTrans" presStyleCnt="0"/>
      <dgm:spPr/>
    </dgm:pt>
    <dgm:pt modelId="{C02BF812-8972-45A6-94A5-E6D200BF7E0F}" type="pres">
      <dgm:prSet presAssocID="{A4EE6EF3-FC40-474E-982F-E3EDCD1515AB}" presName="node" presStyleLbl="node1" presStyleIdx="7" presStyleCnt="8" custScaleX="341756" custLinFactY="-100777" custLinFactNeighborX="9846" custLinFactNeighborY="-200000">
        <dgm:presLayoutVars>
          <dgm:bulletEnabled val="1"/>
        </dgm:presLayoutVars>
      </dgm:prSet>
      <dgm:spPr/>
    </dgm:pt>
  </dgm:ptLst>
  <dgm:cxnLst>
    <dgm:cxn modelId="{C0303A06-E87A-402A-B450-FE65A814BA11}" srcId="{32255B25-9439-41C8-A905-E1A66D0FF53D}" destId="{D1EBA8C5-AF08-496B-B94C-AF384F517201}" srcOrd="5" destOrd="0" parTransId="{FBA3F488-57F7-47B9-8C62-5999AAC6B1F3}" sibTransId="{74E9D997-C524-4C22-8324-04F20C1AF937}"/>
    <dgm:cxn modelId="{DBFBA812-C100-47FC-9968-D14D43AEB650}" srcId="{32255B25-9439-41C8-A905-E1A66D0FF53D}" destId="{4EA82764-6EBC-4FE6-B272-E2057D8AF026}" srcOrd="6" destOrd="0" parTransId="{59B94337-4B01-4C73-A829-D5FFE3B370FE}" sibTransId="{899D13A2-1712-45CE-BC21-4A7DA21C8E13}"/>
    <dgm:cxn modelId="{52927E15-860E-4A22-9829-3F79C9152FDF}" type="presOf" srcId="{4EA82764-6EBC-4FE6-B272-E2057D8AF026}" destId="{1CEF1B43-285C-46F2-9F7F-DDC25B54C69B}" srcOrd="0" destOrd="0" presId="urn:microsoft.com/office/officeart/2005/8/layout/default"/>
    <dgm:cxn modelId="{3A717A18-159C-45F1-B270-8D1641D24EF7}" srcId="{32255B25-9439-41C8-A905-E1A66D0FF53D}" destId="{3DD85539-2DF4-43C6-80E0-C4BEA4E64D8C}" srcOrd="4" destOrd="0" parTransId="{9E2216B1-C9FD-4505-B11A-BC9FAE359E7F}" sibTransId="{EFCAA0D6-8F7F-4DAD-937F-7032CF78EE8D}"/>
    <dgm:cxn modelId="{F18F6E2A-6D62-4553-A405-9828E50237A5}" type="presOf" srcId="{D4B63FA8-5AA4-4411-BBB0-B13B5948177A}" destId="{1123DE8A-AB26-40AB-91F7-C0391E83ADD3}" srcOrd="0" destOrd="0" presId="urn:microsoft.com/office/officeart/2005/8/layout/default"/>
    <dgm:cxn modelId="{13CA102C-C6B7-439F-B36F-1B08BDD36EED}" type="presOf" srcId="{C4F3879E-E385-4975-905C-B478D322AFA2}" destId="{4B21B6DA-FF13-4FC0-AD39-E2FF81D06FEE}" srcOrd="0" destOrd="0" presId="urn:microsoft.com/office/officeart/2005/8/layout/default"/>
    <dgm:cxn modelId="{C7A52E39-57D0-48CE-B561-0B3CBE0C81CD}" type="presOf" srcId="{32255B25-9439-41C8-A905-E1A66D0FF53D}" destId="{DCD1E535-8B49-486A-8205-FAB99AF85C2D}" srcOrd="0" destOrd="0" presId="urn:microsoft.com/office/officeart/2005/8/layout/default"/>
    <dgm:cxn modelId="{EEF6733F-83AD-4479-A850-FEDF7028AF0A}" type="presOf" srcId="{74EAFAE6-DC90-46AF-8E1A-A73CBCD1638B}" destId="{B43E587A-DCA3-46C1-9E83-4F25A2DD85C1}" srcOrd="0" destOrd="0" presId="urn:microsoft.com/office/officeart/2005/8/layout/default"/>
    <dgm:cxn modelId="{233DBE41-9164-4BBA-A8FC-41CBD8599423}" srcId="{32255B25-9439-41C8-A905-E1A66D0FF53D}" destId="{D4B63FA8-5AA4-4411-BBB0-B13B5948177A}" srcOrd="1" destOrd="0" parTransId="{D3C05293-CCBB-4DCE-9DAF-BD8DCDB30D18}" sibTransId="{1A0DD15A-6F22-41E9-A172-52A880A17873}"/>
    <dgm:cxn modelId="{07D83963-62A2-46D0-82B1-14E9C4EBFD3A}" type="presOf" srcId="{A4EE6EF3-FC40-474E-982F-E3EDCD1515AB}" destId="{C02BF812-8972-45A6-94A5-E6D200BF7E0F}" srcOrd="0" destOrd="0" presId="urn:microsoft.com/office/officeart/2005/8/layout/default"/>
    <dgm:cxn modelId="{A5CC8182-944D-446C-AE97-023EDBF5AE43}" srcId="{32255B25-9439-41C8-A905-E1A66D0FF53D}" destId="{A4EE6EF3-FC40-474E-982F-E3EDCD1515AB}" srcOrd="7" destOrd="0" parTransId="{C8A1F4BB-CF39-4993-81CD-454311BA712D}" sibTransId="{7910299B-E08F-4957-818F-7191EAE640D5}"/>
    <dgm:cxn modelId="{AE1DAA93-6B55-4A52-A269-F29AC3A6A0EB}" srcId="{32255B25-9439-41C8-A905-E1A66D0FF53D}" destId="{C4F3879E-E385-4975-905C-B478D322AFA2}" srcOrd="2" destOrd="0" parTransId="{FA0A6A6A-8B3C-4EC8-A1DF-E172E77B9BAC}" sibTransId="{0838C3CC-52EF-45C2-939F-D50BC7E9A3F0}"/>
    <dgm:cxn modelId="{4479079F-FA36-4D8B-9F9D-C1E3F96DF039}" srcId="{32255B25-9439-41C8-A905-E1A66D0FF53D}" destId="{74EAFAE6-DC90-46AF-8E1A-A73CBCD1638B}" srcOrd="3" destOrd="0" parTransId="{86649925-6255-4365-B458-175B74B489D2}" sibTransId="{98130A64-D52C-4EAB-B2D8-CC671209B3E6}"/>
    <dgm:cxn modelId="{3BA3B6A7-6BFB-4839-9017-A9E5A07BFBC0}" type="presOf" srcId="{D1EBA8C5-AF08-496B-B94C-AF384F517201}" destId="{CE0AD6BD-B1AE-4DC7-B7EE-96ADBEF7495D}" srcOrd="0" destOrd="0" presId="urn:microsoft.com/office/officeart/2005/8/layout/default"/>
    <dgm:cxn modelId="{4A7C48BA-F845-4D86-B0BF-EC1DF5D79CB1}" type="presOf" srcId="{F1116B98-CAC5-4678-9490-083446404966}" destId="{1D2A4EFF-C222-4F1C-B1C4-FCD5505B7D50}" srcOrd="0" destOrd="0" presId="urn:microsoft.com/office/officeart/2005/8/layout/default"/>
    <dgm:cxn modelId="{4DFDBECB-3D59-455F-A2C9-DF0854333460}" srcId="{32255B25-9439-41C8-A905-E1A66D0FF53D}" destId="{F1116B98-CAC5-4678-9490-083446404966}" srcOrd="0" destOrd="0" parTransId="{3A1D7707-F9D2-4D23-8560-0EBC3EC4FBC3}" sibTransId="{232DA3BF-3AB2-479F-A155-C43520FE4D7A}"/>
    <dgm:cxn modelId="{752BFEE5-D327-4F38-8D00-BE2E7959B602}" type="presOf" srcId="{3DD85539-2DF4-43C6-80E0-C4BEA4E64D8C}" destId="{BBA3F8F0-413F-402E-BDFA-C9C331039E3A}" srcOrd="0" destOrd="0" presId="urn:microsoft.com/office/officeart/2005/8/layout/default"/>
    <dgm:cxn modelId="{C96A28AB-D847-4944-8E1D-B3025B398279}" type="presParOf" srcId="{DCD1E535-8B49-486A-8205-FAB99AF85C2D}" destId="{1D2A4EFF-C222-4F1C-B1C4-FCD5505B7D50}" srcOrd="0" destOrd="0" presId="urn:microsoft.com/office/officeart/2005/8/layout/default"/>
    <dgm:cxn modelId="{7AAA5942-DD94-441E-A743-3C077C01F641}" type="presParOf" srcId="{DCD1E535-8B49-486A-8205-FAB99AF85C2D}" destId="{3188B81D-6476-4710-9EF8-A0198975F45B}" srcOrd="1" destOrd="0" presId="urn:microsoft.com/office/officeart/2005/8/layout/default"/>
    <dgm:cxn modelId="{E9BFECC9-814C-4414-94F0-04E95AEB611F}" type="presParOf" srcId="{DCD1E535-8B49-486A-8205-FAB99AF85C2D}" destId="{1123DE8A-AB26-40AB-91F7-C0391E83ADD3}" srcOrd="2" destOrd="0" presId="urn:microsoft.com/office/officeart/2005/8/layout/default"/>
    <dgm:cxn modelId="{36DDFB9A-03F8-4B31-8EF3-DDA400696C30}" type="presParOf" srcId="{DCD1E535-8B49-486A-8205-FAB99AF85C2D}" destId="{6164FEF8-FD68-4E84-906F-2764ABF771A7}" srcOrd="3" destOrd="0" presId="urn:microsoft.com/office/officeart/2005/8/layout/default"/>
    <dgm:cxn modelId="{6985E164-9C79-4D14-840A-C76FBFE15B06}" type="presParOf" srcId="{DCD1E535-8B49-486A-8205-FAB99AF85C2D}" destId="{4B21B6DA-FF13-4FC0-AD39-E2FF81D06FEE}" srcOrd="4" destOrd="0" presId="urn:microsoft.com/office/officeart/2005/8/layout/default"/>
    <dgm:cxn modelId="{D074D5F9-7928-4951-A348-8F7B203ACE72}" type="presParOf" srcId="{DCD1E535-8B49-486A-8205-FAB99AF85C2D}" destId="{9CE8CBD4-7879-4527-BDA3-1FB8C9AF3C39}" srcOrd="5" destOrd="0" presId="urn:microsoft.com/office/officeart/2005/8/layout/default"/>
    <dgm:cxn modelId="{59FA30F3-2595-4269-B3AB-7F1F77C77624}" type="presParOf" srcId="{DCD1E535-8B49-486A-8205-FAB99AF85C2D}" destId="{B43E587A-DCA3-46C1-9E83-4F25A2DD85C1}" srcOrd="6" destOrd="0" presId="urn:microsoft.com/office/officeart/2005/8/layout/default"/>
    <dgm:cxn modelId="{E59C1C33-857F-4FB8-91A0-D3D74281AD56}" type="presParOf" srcId="{DCD1E535-8B49-486A-8205-FAB99AF85C2D}" destId="{1265467A-2E95-47AF-8947-1521E8E8812A}" srcOrd="7" destOrd="0" presId="urn:microsoft.com/office/officeart/2005/8/layout/default"/>
    <dgm:cxn modelId="{2691D2A7-5EEF-417C-BB2C-66AAF20878B0}" type="presParOf" srcId="{DCD1E535-8B49-486A-8205-FAB99AF85C2D}" destId="{BBA3F8F0-413F-402E-BDFA-C9C331039E3A}" srcOrd="8" destOrd="0" presId="urn:microsoft.com/office/officeart/2005/8/layout/default"/>
    <dgm:cxn modelId="{4510493C-E164-43B0-A1FD-5B3A2649F2E1}" type="presParOf" srcId="{DCD1E535-8B49-486A-8205-FAB99AF85C2D}" destId="{2741953B-D7BA-49C5-AF9E-518D76D51165}" srcOrd="9" destOrd="0" presId="urn:microsoft.com/office/officeart/2005/8/layout/default"/>
    <dgm:cxn modelId="{576DA347-C647-408B-A628-B7C5426119D8}" type="presParOf" srcId="{DCD1E535-8B49-486A-8205-FAB99AF85C2D}" destId="{CE0AD6BD-B1AE-4DC7-B7EE-96ADBEF7495D}" srcOrd="10" destOrd="0" presId="urn:microsoft.com/office/officeart/2005/8/layout/default"/>
    <dgm:cxn modelId="{61C9BEDE-4E5D-43A6-9D4F-9E632016B385}" type="presParOf" srcId="{DCD1E535-8B49-486A-8205-FAB99AF85C2D}" destId="{BAFC7B99-A93C-4CAF-BE7A-94E55281F13D}" srcOrd="11" destOrd="0" presId="urn:microsoft.com/office/officeart/2005/8/layout/default"/>
    <dgm:cxn modelId="{7E20C970-FCC5-4614-A430-12A1A73E7206}" type="presParOf" srcId="{DCD1E535-8B49-486A-8205-FAB99AF85C2D}" destId="{1CEF1B43-285C-46F2-9F7F-DDC25B54C69B}" srcOrd="12" destOrd="0" presId="urn:microsoft.com/office/officeart/2005/8/layout/default"/>
    <dgm:cxn modelId="{E21D6843-F220-4055-9FE3-91C6CB5FFB74}" type="presParOf" srcId="{DCD1E535-8B49-486A-8205-FAB99AF85C2D}" destId="{9CD60F8B-B1E6-477C-9CD0-DD9D89BB194E}" srcOrd="13" destOrd="0" presId="urn:microsoft.com/office/officeart/2005/8/layout/default"/>
    <dgm:cxn modelId="{83588234-2205-4ADF-A701-704777A3B236}" type="presParOf" srcId="{DCD1E535-8B49-486A-8205-FAB99AF85C2D}" destId="{C02BF812-8972-45A6-94A5-E6D200BF7E0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93F96-FBD8-4AA3-A52F-BD36BB35C4E2}">
      <dsp:nvSpPr>
        <dsp:cNvPr id="0" name=""/>
        <dsp:cNvSpPr/>
      </dsp:nvSpPr>
      <dsp:spPr>
        <a:xfrm>
          <a:off x="3431670" y="1169085"/>
          <a:ext cx="2594568" cy="495674"/>
        </a:xfrm>
        <a:custGeom>
          <a:avLst/>
          <a:gdLst/>
          <a:ahLst/>
          <a:cxnLst/>
          <a:rect l="0" t="0" r="0" b="0"/>
          <a:pathLst>
            <a:path>
              <a:moveTo>
                <a:pt x="0" y="0"/>
              </a:moveTo>
              <a:lnTo>
                <a:pt x="0" y="247507"/>
              </a:lnTo>
              <a:lnTo>
                <a:pt x="2594568" y="247507"/>
              </a:lnTo>
              <a:lnTo>
                <a:pt x="2594568"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0898D-CE6E-4E66-9BD9-5EA0583AAC30}">
      <dsp:nvSpPr>
        <dsp:cNvPr id="0" name=""/>
        <dsp:cNvSpPr/>
      </dsp:nvSpPr>
      <dsp:spPr>
        <a:xfrm>
          <a:off x="3385950" y="1169085"/>
          <a:ext cx="91440" cy="495674"/>
        </a:xfrm>
        <a:custGeom>
          <a:avLst/>
          <a:gdLst/>
          <a:ahLst/>
          <a:cxnLst/>
          <a:rect l="0" t="0" r="0" b="0"/>
          <a:pathLst>
            <a:path>
              <a:moveTo>
                <a:pt x="45720" y="0"/>
              </a:moveTo>
              <a:lnTo>
                <a:pt x="4572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B2F08-3759-4D5B-82B6-EA31174A9DDD}">
      <dsp:nvSpPr>
        <dsp:cNvPr id="0" name=""/>
        <dsp:cNvSpPr/>
      </dsp:nvSpPr>
      <dsp:spPr>
        <a:xfrm>
          <a:off x="837101" y="1169085"/>
          <a:ext cx="2594568" cy="495674"/>
        </a:xfrm>
        <a:custGeom>
          <a:avLst/>
          <a:gdLst/>
          <a:ahLst/>
          <a:cxnLst/>
          <a:rect l="0" t="0" r="0" b="0"/>
          <a:pathLst>
            <a:path>
              <a:moveTo>
                <a:pt x="2594568" y="0"/>
              </a:moveTo>
              <a:lnTo>
                <a:pt x="2594568" y="247507"/>
              </a:lnTo>
              <a:lnTo>
                <a:pt x="0" y="247507"/>
              </a:lnTo>
              <a:lnTo>
                <a:pt x="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B22E3-BEEE-41DF-BA74-F0F3D274B646}">
      <dsp:nvSpPr>
        <dsp:cNvPr id="0" name=""/>
        <dsp:cNvSpPr/>
      </dsp:nvSpPr>
      <dsp:spPr>
        <a:xfrm>
          <a:off x="2432037" y="-282769"/>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CFB70-57F3-4C5D-913F-9554C0169A6C}">
      <dsp:nvSpPr>
        <dsp:cNvPr id="0" name=""/>
        <dsp:cNvSpPr/>
      </dsp:nvSpPr>
      <dsp:spPr>
        <a:xfrm>
          <a:off x="2729689" y="0"/>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Input</a:t>
          </a:r>
          <a:endParaRPr lang="zh-CN" altLang="en-US" sz="1500" kern="1200" dirty="0"/>
        </a:p>
      </dsp:txBody>
      <dsp:txXfrm>
        <a:off x="2772212" y="42523"/>
        <a:ext cx="1914218" cy="1366808"/>
      </dsp:txXfrm>
    </dsp:sp>
    <dsp:sp modelId="{C8029249-D168-49E8-B85F-4E1184848BD6}">
      <dsp:nvSpPr>
        <dsp:cNvPr id="0" name=""/>
        <dsp:cNvSpPr/>
      </dsp:nvSpPr>
      <dsp:spPr>
        <a:xfrm>
          <a:off x="-162530"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E0539-DF7E-4F3C-B4D6-F71BD6EBD2D3}">
      <dsp:nvSpPr>
        <dsp:cNvPr id="0" name=""/>
        <dsp:cNvSpPr/>
      </dsp:nvSpPr>
      <dsp:spPr>
        <a:xfrm>
          <a:off x="135121"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177644" y="1990052"/>
        <a:ext cx="1914218" cy="1366808"/>
      </dsp:txXfrm>
    </dsp:sp>
    <dsp:sp modelId="{1E62D168-67E2-469B-A7B4-D2313F307BFD}">
      <dsp:nvSpPr>
        <dsp:cNvPr id="0" name=""/>
        <dsp:cNvSpPr/>
      </dsp:nvSpPr>
      <dsp:spPr>
        <a:xfrm>
          <a:off x="2432037"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1A9B65-E6D4-40BF-B5DB-1D20F136DCBF}">
      <dsp:nvSpPr>
        <dsp:cNvPr id="0" name=""/>
        <dsp:cNvSpPr/>
      </dsp:nvSpPr>
      <dsp:spPr>
        <a:xfrm>
          <a:off x="2729689"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2772212" y="1990052"/>
        <a:ext cx="1914218" cy="1366808"/>
      </dsp:txXfrm>
    </dsp:sp>
    <dsp:sp modelId="{24D2248E-F209-4F38-BA29-B194BAC22110}">
      <dsp:nvSpPr>
        <dsp:cNvPr id="0" name=""/>
        <dsp:cNvSpPr/>
      </dsp:nvSpPr>
      <dsp:spPr>
        <a:xfrm>
          <a:off x="5026606"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FF17F-7EEE-46D9-9195-37A6A127BD18}">
      <dsp:nvSpPr>
        <dsp:cNvPr id="0" name=""/>
        <dsp:cNvSpPr/>
      </dsp:nvSpPr>
      <dsp:spPr>
        <a:xfrm>
          <a:off x="5324258"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5366781" y="1990052"/>
        <a:ext cx="1914218" cy="1366808"/>
      </dsp:txXfrm>
    </dsp:sp>
    <dsp:sp modelId="{1A7BC153-CB69-444A-948B-64BAF956C03B}">
      <dsp:nvSpPr>
        <dsp:cNvPr id="0" name=""/>
        <dsp:cNvSpPr/>
      </dsp:nvSpPr>
      <dsp:spPr>
        <a:xfrm>
          <a:off x="2808317" y="4104457"/>
          <a:ext cx="1421727" cy="341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4FA11-43F1-4750-B465-67FB8ADF2688}">
      <dsp:nvSpPr>
        <dsp:cNvPr id="0" name=""/>
        <dsp:cNvSpPr/>
      </dsp:nvSpPr>
      <dsp:spPr>
        <a:xfrm>
          <a:off x="3105969" y="4387226"/>
          <a:ext cx="1421727" cy="3417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output</a:t>
          </a:r>
          <a:endParaRPr lang="zh-CN" altLang="en-US" sz="1500" kern="1200" dirty="0"/>
        </a:p>
      </dsp:txBody>
      <dsp:txXfrm>
        <a:off x="3115979" y="4397236"/>
        <a:ext cx="1401707" cy="321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A4EFF-C222-4F1C-B1C4-FCD5505B7D50}">
      <dsp:nvSpPr>
        <dsp:cNvPr id="0" name=""/>
        <dsp:cNvSpPr/>
      </dsp:nvSpPr>
      <dsp:spPr>
        <a:xfrm>
          <a:off x="576062"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index1</a:t>
          </a:r>
          <a:endParaRPr lang="zh-CN" altLang="en-US" sz="2100" kern="1200" dirty="0"/>
        </a:p>
      </dsp:txBody>
      <dsp:txXfrm>
        <a:off x="576062" y="1224135"/>
        <a:ext cx="1594786" cy="956871"/>
      </dsp:txXfrm>
    </dsp:sp>
    <dsp:sp modelId="{1123DE8A-AB26-40AB-91F7-C0391E83ADD3}">
      <dsp:nvSpPr>
        <dsp:cNvPr id="0" name=""/>
        <dsp:cNvSpPr/>
      </dsp:nvSpPr>
      <dsp:spPr>
        <a:xfrm>
          <a:off x="2736296"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index2</a:t>
          </a:r>
          <a:endParaRPr lang="zh-CN" altLang="en-US" sz="2100" kern="1200" dirty="0"/>
        </a:p>
      </dsp:txBody>
      <dsp:txXfrm>
        <a:off x="2736296" y="1224135"/>
        <a:ext cx="1594786" cy="956871"/>
      </dsp:txXfrm>
    </dsp:sp>
    <dsp:sp modelId="{4B21B6DA-FF13-4FC0-AD39-E2FF81D06FEE}">
      <dsp:nvSpPr>
        <dsp:cNvPr id="0" name=""/>
        <dsp:cNvSpPr/>
      </dsp:nvSpPr>
      <dsp:spPr>
        <a:xfrm>
          <a:off x="4824541"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a:t>index3</a:t>
          </a:r>
          <a:endParaRPr lang="zh-CN" altLang="en-US" sz="2100" kern="1200" dirty="0"/>
        </a:p>
      </dsp:txBody>
      <dsp:txXfrm>
        <a:off x="4824541" y="1224135"/>
        <a:ext cx="1594786" cy="956871"/>
      </dsp:txXfrm>
    </dsp:sp>
    <dsp:sp modelId="{B43E587A-DCA3-46C1-9E83-4F25A2DD85C1}">
      <dsp:nvSpPr>
        <dsp:cNvPr id="0" name=""/>
        <dsp:cNvSpPr/>
      </dsp:nvSpPr>
      <dsp:spPr>
        <a:xfrm>
          <a:off x="4824533"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4824533" y="2376263"/>
        <a:ext cx="1594786" cy="956871"/>
      </dsp:txXfrm>
    </dsp:sp>
    <dsp:sp modelId="{BBA3F8F0-413F-402E-BDFA-C9C331039E3A}">
      <dsp:nvSpPr>
        <dsp:cNvPr id="0" name=""/>
        <dsp:cNvSpPr/>
      </dsp:nvSpPr>
      <dsp:spPr>
        <a:xfrm>
          <a:off x="576070"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576070" y="2376263"/>
        <a:ext cx="1594786" cy="956871"/>
      </dsp:txXfrm>
    </dsp:sp>
    <dsp:sp modelId="{CE0AD6BD-B1AE-4DC7-B7EE-96ADBEF7495D}">
      <dsp:nvSpPr>
        <dsp:cNvPr id="0" name=""/>
        <dsp:cNvSpPr/>
      </dsp:nvSpPr>
      <dsp:spPr>
        <a:xfrm>
          <a:off x="2736304"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2736304" y="2376263"/>
        <a:ext cx="1594786" cy="956871"/>
      </dsp:txXfrm>
    </dsp:sp>
    <dsp:sp modelId="{1CEF1B43-285C-46F2-9F7F-DDC25B54C69B}">
      <dsp:nvSpPr>
        <dsp:cNvPr id="0" name=""/>
        <dsp:cNvSpPr/>
      </dsp:nvSpPr>
      <dsp:spPr>
        <a:xfrm>
          <a:off x="3024338" y="3806812"/>
          <a:ext cx="918325" cy="673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output</a:t>
          </a:r>
          <a:endParaRPr lang="zh-CN" altLang="en-US" sz="2100" kern="1200" dirty="0"/>
        </a:p>
      </dsp:txBody>
      <dsp:txXfrm>
        <a:off x="3024338" y="3806812"/>
        <a:ext cx="918325" cy="673465"/>
      </dsp:txXfrm>
    </dsp:sp>
    <dsp:sp modelId="{C02BF812-8972-45A6-94A5-E6D200BF7E0F}">
      <dsp:nvSpPr>
        <dsp:cNvPr id="0" name=""/>
        <dsp:cNvSpPr/>
      </dsp:nvSpPr>
      <dsp:spPr>
        <a:xfrm>
          <a:off x="792091" y="3"/>
          <a:ext cx="5450278"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input</a:t>
          </a:r>
          <a:endParaRPr lang="zh-CN" altLang="en-US" sz="2100" kern="1200" dirty="0"/>
        </a:p>
      </dsp:txBody>
      <dsp:txXfrm>
        <a:off x="792091" y="3"/>
        <a:ext cx="5450278" cy="9568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A56FF01E-1C68-8542-F3C3-BA95420EA1AE}"/>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p>
        </p:txBody>
      </p:sp>
      <p:sp>
        <p:nvSpPr>
          <p:cNvPr id="2051" name="Rectangle 2">
            <a:extLst>
              <a:ext uri="{FF2B5EF4-FFF2-40B4-BE49-F238E27FC236}">
                <a16:creationId xmlns:a16="http://schemas.microsoft.com/office/drawing/2014/main" id="{BDA38660-F7B3-339E-922C-341CA50A4F01}"/>
              </a:ext>
            </a:extLst>
          </p:cNvPr>
          <p:cNvSpPr>
            <a:spLocks noGrp="1" noRot="1" noChangeAspect="1" noChangeArrowheads="1"/>
          </p:cNvSpPr>
          <p:nvPr>
            <p:ph type="sldImg"/>
          </p:nvPr>
        </p:nvSpPr>
        <p:spPr bwMode="auto">
          <a:xfrm>
            <a:off x="1371600" y="763588"/>
            <a:ext cx="5026025"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2D16B891-2C9C-170F-FB15-A444720661FA}"/>
              </a:ext>
            </a:extLst>
          </p:cNvPr>
          <p:cNvSpPr>
            <a:spLocks noGrp="1" noChangeArrowheads="1"/>
          </p:cNvSpPr>
          <p:nvPr>
            <p:ph type="body"/>
          </p:nvPr>
        </p:nvSpPr>
        <p:spPr bwMode="auto">
          <a:xfrm>
            <a:off x="777875" y="4776788"/>
            <a:ext cx="6215063" cy="4522787"/>
          </a:xfrm>
          <a:prstGeom prst="rect">
            <a:avLst/>
          </a:prstGeom>
          <a:noFill/>
          <a:ln>
            <a:noFill/>
          </a:ln>
          <a:effectLst/>
        </p:spPr>
        <p:txBody>
          <a:bodyPr vert="horz" wrap="square" lIns="0" tIns="0" rIns="0" bIns="0" numCol="1" anchor="t" anchorCtr="0" compatLnSpc="1">
            <a:prstTxWarp prst="textNoShape">
              <a:avLst/>
            </a:prstTxWarp>
          </a:bodyPr>
          <a:lstStyle/>
          <a:p>
            <a:pPr lvl="0"/>
            <a:endParaRPr lang="zh-CN" altLang="zh-CN" noProof="0"/>
          </a:p>
        </p:txBody>
      </p:sp>
      <p:sp>
        <p:nvSpPr>
          <p:cNvPr id="2052" name="Rectangle 4">
            <a:extLst>
              <a:ext uri="{FF2B5EF4-FFF2-40B4-BE49-F238E27FC236}">
                <a16:creationId xmlns:a16="http://schemas.microsoft.com/office/drawing/2014/main" id="{985CE294-5CF9-6304-9DD3-85686D6D670C}"/>
              </a:ext>
            </a:extLst>
          </p:cNvPr>
          <p:cNvSpPr>
            <a:spLocks noGrp="1" noChangeArrowheads="1"/>
          </p:cNvSpPr>
          <p:nvPr>
            <p:ph type="hdr"/>
          </p:nvPr>
        </p:nvSpPr>
        <p:spPr bwMode="auto">
          <a:xfrm>
            <a:off x="0" y="0"/>
            <a:ext cx="3370263" cy="50006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3" name="Rectangle 5">
            <a:extLst>
              <a:ext uri="{FF2B5EF4-FFF2-40B4-BE49-F238E27FC236}">
                <a16:creationId xmlns:a16="http://schemas.microsoft.com/office/drawing/2014/main" id="{632E233F-F100-668B-E471-65A04CFE9DEE}"/>
              </a:ext>
            </a:extLst>
          </p:cNvPr>
          <p:cNvSpPr>
            <a:spLocks noGrp="1" noChangeArrowheads="1"/>
          </p:cNvSpPr>
          <p:nvPr>
            <p:ph type="dt"/>
          </p:nvPr>
        </p:nvSpPr>
        <p:spPr bwMode="auto">
          <a:xfrm>
            <a:off x="4398963" y="0"/>
            <a:ext cx="3370262" cy="50006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4" name="Rectangle 6">
            <a:extLst>
              <a:ext uri="{FF2B5EF4-FFF2-40B4-BE49-F238E27FC236}">
                <a16:creationId xmlns:a16="http://schemas.microsoft.com/office/drawing/2014/main" id="{6CCB469D-F58B-8F27-E2BF-CC2F53951353}"/>
              </a:ext>
            </a:extLst>
          </p:cNvPr>
          <p:cNvSpPr>
            <a:spLocks noGrp="1" noChangeArrowheads="1"/>
          </p:cNvSpPr>
          <p:nvPr>
            <p:ph type="ftr"/>
          </p:nvPr>
        </p:nvSpPr>
        <p:spPr bwMode="auto">
          <a:xfrm>
            <a:off x="0" y="9555163"/>
            <a:ext cx="3370263" cy="500062"/>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5" name="Rectangle 7">
            <a:extLst>
              <a:ext uri="{FF2B5EF4-FFF2-40B4-BE49-F238E27FC236}">
                <a16:creationId xmlns:a16="http://schemas.microsoft.com/office/drawing/2014/main" id="{1A73C052-5A01-C562-6BB4-5E41B4A75E9E}"/>
              </a:ext>
            </a:extLst>
          </p:cNvPr>
          <p:cNvSpPr>
            <a:spLocks noGrp="1" noChangeArrowheads="1"/>
          </p:cNvSpPr>
          <p:nvPr>
            <p:ph type="sldNum"/>
          </p:nvPr>
        </p:nvSpPr>
        <p:spPr bwMode="auto">
          <a:xfrm>
            <a:off x="4398963" y="9555163"/>
            <a:ext cx="3370262" cy="500062"/>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fld id="{0D74EDF3-9DD7-410C-BB5F-A9DAF1CD800A}" type="slidenum">
              <a:rPr lang="en-CA" altLang="zh-CN"/>
              <a:pPr>
                <a:defRPr/>
              </a:pPr>
              <a:t>‹#›</a:t>
            </a:fld>
            <a:endParaRPr lang="en-CA" altLang="zh-C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07FD8FE-0479-3C9B-2215-02A15E34CF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32C17B8-255C-46C0-B7E7-76C473AA7928}" type="slidenum">
              <a:rPr lang="en-CA" altLang="zh-CN" sz="1400" smtClean="0"/>
              <a:pPr>
                <a:spcBef>
                  <a:spcPct val="0"/>
                </a:spcBef>
                <a:buClrTx/>
                <a:buFontTx/>
                <a:buNone/>
              </a:pPr>
              <a:t>1</a:t>
            </a:fld>
            <a:endParaRPr lang="en-CA" altLang="zh-CN" sz="1400"/>
          </a:p>
        </p:txBody>
      </p:sp>
      <p:sp>
        <p:nvSpPr>
          <p:cNvPr id="4099" name="Rectangle 1">
            <a:extLst>
              <a:ext uri="{FF2B5EF4-FFF2-40B4-BE49-F238E27FC236}">
                <a16:creationId xmlns:a16="http://schemas.microsoft.com/office/drawing/2014/main" id="{BC52DE0F-F68C-8771-ED91-F975026FB0E3}"/>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23ECFA24-EFEF-106D-51A8-720DC3A2C2E1}"/>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40D5461-17C8-F6C1-E1E4-BAB3CA2412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7D31B44-88FB-4573-B11B-C737738398F0}" type="slidenum">
              <a:rPr lang="en-CA" altLang="zh-CN" sz="1400" smtClean="0"/>
              <a:pPr>
                <a:spcBef>
                  <a:spcPct val="0"/>
                </a:spcBef>
                <a:buClrTx/>
                <a:buFontTx/>
                <a:buNone/>
              </a:pPr>
              <a:t>2</a:t>
            </a:fld>
            <a:endParaRPr lang="en-CA" altLang="zh-CN" sz="1400"/>
          </a:p>
        </p:txBody>
      </p:sp>
      <p:sp>
        <p:nvSpPr>
          <p:cNvPr id="6147" name="Rectangle 1">
            <a:extLst>
              <a:ext uri="{FF2B5EF4-FFF2-40B4-BE49-F238E27FC236}">
                <a16:creationId xmlns:a16="http://schemas.microsoft.com/office/drawing/2014/main" id="{49E7BA1C-5A61-4398-95AC-39C0D575C94B}"/>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2529C29-0D45-97CE-76B6-288E4A3C779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10</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11</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113810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0E5DF56-891A-EDBB-8961-9BFF24E5B3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7D78F9-CB78-4409-A6B0-B54DDCE024DC}" type="slidenum">
              <a:rPr lang="en-CA" altLang="zh-CN" sz="1400" smtClean="0"/>
              <a:pPr>
                <a:spcBef>
                  <a:spcPct val="0"/>
                </a:spcBef>
                <a:buClrTx/>
                <a:buFontTx/>
                <a:buNone/>
              </a:pPr>
              <a:t>12</a:t>
            </a:fld>
            <a:endParaRPr lang="en-CA" altLang="zh-CN" sz="1400"/>
          </a:p>
        </p:txBody>
      </p:sp>
      <p:sp>
        <p:nvSpPr>
          <p:cNvPr id="10243" name="Rectangle 1">
            <a:extLst>
              <a:ext uri="{FF2B5EF4-FFF2-40B4-BE49-F238E27FC236}">
                <a16:creationId xmlns:a16="http://schemas.microsoft.com/office/drawing/2014/main" id="{D32388F0-0A8D-9390-0254-528139D05242}"/>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618F7287-0369-F9BD-EE30-46EB268BB2DE}"/>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475" y="1236663"/>
            <a:ext cx="7559675" cy="2632075"/>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457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8604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4088" y="288925"/>
            <a:ext cx="2266950" cy="5711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3238" y="288925"/>
            <a:ext cx="6648450" cy="57118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9864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3238" y="288925"/>
            <a:ext cx="9067800" cy="622300"/>
          </a:xfrm>
        </p:spPr>
        <p:txBody>
          <a:bodyPr/>
          <a:lstStyle/>
          <a:p>
            <a:r>
              <a:rPr lang="zh-CN" altLang="en-US"/>
              <a:t>单击此处编辑母版标题样式</a:t>
            </a:r>
          </a:p>
        </p:txBody>
      </p:sp>
    </p:spTree>
    <p:extLst>
      <p:ext uri="{BB962C8B-B14F-4D97-AF65-F5344CB8AC3E}">
        <p14:creationId xmlns:p14="http://schemas.microsoft.com/office/powerpoint/2010/main" val="11703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0850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388" y="1884363"/>
            <a:ext cx="8694737" cy="31448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2609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32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133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0261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3738" y="403225"/>
            <a:ext cx="8694737" cy="1460500"/>
          </a:xfrm>
        </p:spPr>
        <p:txBody>
          <a:bodyPr/>
          <a:lstStyle/>
          <a:p>
            <a:r>
              <a:rPr lang="zh-CN" altLang="en-US"/>
              <a:t>单击此处编辑母版标题样式</a:t>
            </a:r>
          </a:p>
        </p:txBody>
      </p:sp>
      <p:sp>
        <p:nvSpPr>
          <p:cNvPr id="3" name="文本占位符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93738" y="2760663"/>
            <a:ext cx="426561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3813" y="2760663"/>
            <a:ext cx="428466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227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2699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6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9325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148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0C5B851-5DA4-2EBD-3859-A3D76DC2D931}"/>
              </a:ext>
            </a:extLst>
          </p:cNvPr>
          <p:cNvSpPr>
            <a:spLocks noGrp="1" noChangeArrowheads="1"/>
          </p:cNvSpPr>
          <p:nvPr>
            <p:ph type="title"/>
          </p:nvPr>
        </p:nvSpPr>
        <p:spPr bwMode="auto">
          <a:xfrm>
            <a:off x="503238" y="288925"/>
            <a:ext cx="9067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
        <p:nvSpPr>
          <p:cNvPr id="1027" name="Rectangle 2">
            <a:extLst>
              <a:ext uri="{FF2B5EF4-FFF2-40B4-BE49-F238E27FC236}">
                <a16:creationId xmlns:a16="http://schemas.microsoft.com/office/drawing/2014/main" id="{88E12073-7E99-F8EB-6DD6-F509ECFCCBCF}"/>
              </a:ext>
            </a:extLst>
          </p:cNvPr>
          <p:cNvSpPr>
            <a:spLocks noGrp="1" noChangeArrowheads="1"/>
          </p:cNvSpPr>
          <p:nvPr>
            <p:ph type="body" idx="1"/>
          </p:nvPr>
        </p:nvSpPr>
        <p:spPr bwMode="auto">
          <a:xfrm>
            <a:off x="503238" y="1619250"/>
            <a:ext cx="906780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p:txBody>
      </p:sp>
      <p:sp>
        <p:nvSpPr>
          <p:cNvPr id="1028" name="Rectangle 3">
            <a:extLst>
              <a:ext uri="{FF2B5EF4-FFF2-40B4-BE49-F238E27FC236}">
                <a16:creationId xmlns:a16="http://schemas.microsoft.com/office/drawing/2014/main" id="{1A107576-1F23-7919-4CAC-CB20893B89C7}"/>
              </a:ext>
            </a:extLst>
          </p:cNvPr>
          <p:cNvSpPr>
            <a:spLocks noChangeArrowheads="1"/>
          </p:cNvSpPr>
          <p:nvPr/>
        </p:nvSpPr>
        <p:spPr bwMode="auto">
          <a:xfrm>
            <a:off x="0" y="7199313"/>
            <a:ext cx="10080625" cy="360362"/>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
        <p:nvSpPr>
          <p:cNvPr id="2" name="Text Box 4">
            <a:extLst>
              <a:ext uri="{FF2B5EF4-FFF2-40B4-BE49-F238E27FC236}">
                <a16:creationId xmlns:a16="http://schemas.microsoft.com/office/drawing/2014/main" id="{E22F0443-3FD2-69FE-04A2-30BA9EE464A8}"/>
              </a:ext>
            </a:extLst>
          </p:cNvPr>
          <p:cNvSpPr txBox="1">
            <a:spLocks noChangeArrowheads="1"/>
          </p:cNvSpPr>
          <p:nvPr/>
        </p:nvSpPr>
        <p:spPr bwMode="auto">
          <a:xfrm>
            <a:off x="3233738" y="7199313"/>
            <a:ext cx="3321050" cy="315912"/>
          </a:xfrm>
          <a:prstGeom prst="rect">
            <a:avLst/>
          </a:prstGeom>
          <a:noFill/>
          <a:ln>
            <a:noFill/>
          </a:ln>
          <a:effectLst/>
        </p:spPr>
        <p:txBody>
          <a:bodyPr wrap="none" lIns="90000" tIns="590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9pPr>
          </a:lstStyle>
          <a:p>
            <a:pPr eaLnBrk="1">
              <a:lnSpc>
                <a:spcPct val="93000"/>
              </a:lnSpc>
              <a:buSzPct val="100000"/>
              <a:defRPr/>
            </a:pPr>
            <a:r>
              <a:rPr lang="en-CA" altLang="zh-CN" sz="1600" b="1">
                <a:solidFill>
                  <a:srgbClr val="FFFFFF"/>
                </a:solidFill>
              </a:rPr>
              <a:t>COMP 5704 Project Presentation</a:t>
            </a:r>
          </a:p>
        </p:txBody>
      </p:sp>
      <p:sp>
        <p:nvSpPr>
          <p:cNvPr id="1030" name="Rectangle 5">
            <a:extLst>
              <a:ext uri="{FF2B5EF4-FFF2-40B4-BE49-F238E27FC236}">
                <a16:creationId xmlns:a16="http://schemas.microsoft.com/office/drawing/2014/main" id="{9433FA73-A6FC-8206-436B-E6F52A6F546D}"/>
              </a:ext>
            </a:extLst>
          </p:cNvPr>
          <p:cNvSpPr>
            <a:spLocks noChangeArrowheads="1"/>
          </p:cNvSpPr>
          <p:nvPr/>
        </p:nvSpPr>
        <p:spPr bwMode="auto">
          <a:xfrm>
            <a:off x="0" y="1079500"/>
            <a:ext cx="10080625" cy="179388"/>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C90016"/>
          </a:solidFill>
          <a:latin typeface="+mj-lt"/>
          <a:ea typeface="+mj-ea"/>
          <a:cs typeface="+mj-cs"/>
        </a:defRPr>
      </a:lvl1pPr>
      <a:lvl2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2pPr>
      <a:lvl3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3pPr>
      <a:lvl4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4pPr>
      <a:lvl5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725FDBB6-7182-9618-0F99-A5568F7A0545}"/>
              </a:ext>
            </a:extLst>
          </p:cNvPr>
          <p:cNvSpPr>
            <a:spLocks noGrp="1" noChangeArrowheads="1"/>
          </p:cNvSpPr>
          <p:nvPr>
            <p:ph type="title"/>
          </p:nvPr>
        </p:nvSpPr>
        <p:spPr>
          <a:xfrm>
            <a:off x="288925" y="1619250"/>
            <a:ext cx="9070975" cy="1171575"/>
          </a:xfrm>
        </p:spPr>
        <p:txBody>
          <a:bodyPr tIns="38880"/>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dirty="0">
                <a:ea typeface="宋体" panose="02010600030101010101" pitchFamily="2" charset="-122"/>
              </a:rPr>
              <a:t>Parallel String Matching</a:t>
            </a:r>
          </a:p>
        </p:txBody>
      </p:sp>
      <p:sp>
        <p:nvSpPr>
          <p:cNvPr id="3075" name="Rectangle 2">
            <a:extLst>
              <a:ext uri="{FF2B5EF4-FFF2-40B4-BE49-F238E27FC236}">
                <a16:creationId xmlns:a16="http://schemas.microsoft.com/office/drawing/2014/main" id="{C98D34C4-0BCF-52E1-44B1-D28BCBB04E0C}"/>
              </a:ext>
            </a:extLst>
          </p:cNvPr>
          <p:cNvSpPr>
            <a:spLocks noGrp="1" noChangeArrowheads="1"/>
          </p:cNvSpPr>
          <p:nvPr>
            <p:ph type="subTitle" idx="4294967295"/>
          </p:nvPr>
        </p:nvSpPr>
        <p:spPr>
          <a:xfrm>
            <a:off x="503238" y="3600450"/>
            <a:ext cx="9070975" cy="3113088"/>
          </a:xfrm>
        </p:spPr>
        <p:txBody>
          <a:bodyPr anchor="ctr"/>
          <a:lstStyle/>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a:ea typeface="宋体" panose="02010600030101010101" pitchFamily="2" charset="-122"/>
              </a:rPr>
              <a:t>Dengyu Liang</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School of Computer Science</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Carleton University, Ottawa, Canada</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dengyuliang@cmail.carleton.ca</a:t>
            </a:r>
          </a:p>
        </p:txBody>
      </p:sp>
      <p:sp>
        <p:nvSpPr>
          <p:cNvPr id="3076" name="Rectangle 3">
            <a:extLst>
              <a:ext uri="{FF2B5EF4-FFF2-40B4-BE49-F238E27FC236}">
                <a16:creationId xmlns:a16="http://schemas.microsoft.com/office/drawing/2014/main" id="{8CFCA35F-F454-56AD-96D2-A25067423D49}"/>
              </a:ext>
            </a:extLst>
          </p:cNvPr>
          <p:cNvSpPr>
            <a:spLocks noChangeArrowheads="1"/>
          </p:cNvSpPr>
          <p:nvPr/>
        </p:nvSpPr>
        <p:spPr bwMode="auto">
          <a:xfrm>
            <a:off x="-12700" y="854075"/>
            <a:ext cx="10080625" cy="539750"/>
          </a:xfrm>
          <a:prstGeom prst="rect">
            <a:avLst/>
          </a:prstGeom>
          <a:solidFill>
            <a:srgbClr val="FFFFFF"/>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Brute Force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minimum in O(P+T). Simple, easy to implement, not bad in average performance.</a:t>
            </a:r>
          </a:p>
          <a:p>
            <a:pPr eaLnBrk="1"/>
            <a:r>
              <a:rPr lang="en-US" altLang="zh-CN" dirty="0">
                <a:ea typeface="宋体" panose="02010600030101010101" pitchFamily="2" charset="-122"/>
              </a:rPr>
              <a:t>Knuth-Morris-Pratt (KMP) algorithm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Skip string comparisons that are unlikely to succeed</a:t>
            </a:r>
            <a:endParaRPr lang="zh-CN" altLang="en-US"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Boyer-Moore</a:t>
            </a:r>
          </a:p>
          <a:p>
            <a:pPr eaLnBrk="1"/>
            <a:r>
              <a:rPr lang="en-US" altLang="zh-CN" dirty="0">
                <a:ea typeface="宋体" panose="02010600030101010101" pitchFamily="2" charset="-122"/>
              </a:rPr>
              <a:t>	minimum in O(T/P). Skip impossible from back to front, compare with pattern from last index.</a:t>
            </a:r>
          </a:p>
          <a:p>
            <a:pPr eaLnBrk="1"/>
            <a:r>
              <a:rPr lang="en-US" altLang="zh-CN" dirty="0">
                <a:ea typeface="宋体" panose="02010600030101010101" pitchFamily="2" charset="-122"/>
              </a:rPr>
              <a:t>Rabin–Karp </a:t>
            </a:r>
          </a:p>
          <a:p>
            <a:pPr eaLnBrk="1"/>
            <a:r>
              <a:rPr lang="en-US" altLang="zh-CN" dirty="0">
                <a:ea typeface="宋体" panose="02010600030101010101" pitchFamily="2" charset="-122"/>
              </a:rPr>
              <a:t>	runtime up to Hash function, average in O(P+T). Doesn’t compare values directly, but compare hash</a:t>
            </a:r>
          </a:p>
        </p:txBody>
      </p:sp>
    </p:spTree>
    <p:extLst>
      <p:ext uri="{BB962C8B-B14F-4D97-AF65-F5344CB8AC3E}">
        <p14:creationId xmlns:p14="http://schemas.microsoft.com/office/powerpoint/2010/main" val="34391323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640E1D49-FCE7-CBDC-A528-E054E969DAE4}"/>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9219" name="Rectangle 2">
            <a:extLst>
              <a:ext uri="{FF2B5EF4-FFF2-40B4-BE49-F238E27FC236}">
                <a16:creationId xmlns:a16="http://schemas.microsoft.com/office/drawing/2014/main" id="{3071121D-CD8C-41ED-D951-064ED217D235}"/>
              </a:ext>
            </a:extLst>
          </p:cNvPr>
          <p:cNvSpPr>
            <a:spLocks noGrp="1" noChangeArrowheads="1"/>
          </p:cNvSpPr>
          <p:nvPr>
            <p:ph type="subTitle" idx="4294967295"/>
          </p:nvPr>
        </p:nvSpPr>
        <p:spPr>
          <a:xfrm>
            <a:off x="489198" y="1619597"/>
            <a:ext cx="8678836" cy="5259387"/>
          </a:xfrm>
        </p:spPr>
        <p:txBody>
          <a:bodyPr tIns="0" anchor="ctr"/>
          <a:lstStyle/>
          <a:p>
            <a:pPr eaLnBrk="1"/>
            <a:r>
              <a:rPr lang="en-US" altLang="zh-CN" dirty="0">
                <a:ea typeface="宋体" panose="02010600030101010101" pitchFamily="2" charset="-122"/>
              </a:rPr>
              <a:t>SSEF</a:t>
            </a:r>
          </a:p>
          <a:p>
            <a:pPr eaLnBrk="1"/>
            <a:r>
              <a:rPr lang="en-US" altLang="zh-CN" sz="2800" dirty="0">
                <a:ea typeface="宋体" panose="02010600030101010101" pitchFamily="2" charset="-122"/>
              </a:rPr>
              <a:t>	</a:t>
            </a:r>
            <a:r>
              <a:rPr lang="en-US" altLang="zh-CN" sz="2800" i="1" dirty="0">
                <a:ea typeface="宋体" panose="02010600030101010101" pitchFamily="2" charset="-122"/>
              </a:rPr>
              <a:t>Use SSE instruction(something like _mm_movemask_epi8) compare 65536 possible in one instruction, only for P &gt;=32. </a:t>
            </a:r>
          </a:p>
          <a:p>
            <a:pPr eaLnBrk="1"/>
            <a:r>
              <a:rPr lang="en-US" altLang="zh-CN" dirty="0">
                <a:ea typeface="宋体" panose="02010600030101010101" pitchFamily="2" charset="-122"/>
              </a:rPr>
              <a:t>Shift-Or</a:t>
            </a:r>
          </a:p>
          <a:p>
            <a:pPr eaLnBrk="1"/>
            <a:r>
              <a:rPr lang="en-US" altLang="zh-CN" sz="2800" i="1" dirty="0">
                <a:ea typeface="宋体" panose="02010600030101010101" pitchFamily="2" charset="-122"/>
              </a:rPr>
              <a:t>	Use the memory bit parallel feature to compare text bit by bit.</a:t>
            </a:r>
          </a:p>
          <a:p>
            <a:pPr eaLnBrk="1"/>
            <a:r>
              <a:rPr lang="en-US" altLang="zh-CN" dirty="0">
                <a:ea typeface="宋体" panose="02010600030101010101" pitchFamily="2" charset="-122"/>
              </a:rPr>
              <a:t>EPSM(Exact-Packed-String-Matching)</a:t>
            </a:r>
          </a:p>
          <a:p>
            <a:pPr eaLnBrk="1"/>
            <a:r>
              <a:rPr lang="en-US" altLang="zh-CN" dirty="0">
                <a:ea typeface="宋体" panose="02010600030101010101" pitchFamily="2" charset="-122"/>
              </a:rPr>
              <a:t>	</a:t>
            </a:r>
            <a:r>
              <a:rPr lang="en-US" altLang="zh-CN" sz="2800" i="1" dirty="0">
                <a:ea typeface="宋体" panose="02010600030101010101" pitchFamily="2" charset="-122"/>
              </a:rPr>
              <a:t>Use the SSE instruction to pack several text characters into a bit-word, and also use bit-parallelism to compare</a:t>
            </a:r>
            <a:endParaRPr lang="zh-CN" altLang="en-US" sz="2800" i="1"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496B762-EFE3-1660-B806-67D959028A99}"/>
              </a:ext>
            </a:extLst>
          </p:cNvPr>
          <p:cNvSpPr>
            <a:spLocks noGrp="1" noChangeArrowheads="1"/>
          </p:cNvSpPr>
          <p:nvPr>
            <p:ph type="title"/>
          </p:nvPr>
        </p:nvSpPr>
        <p:spPr/>
        <p:txBody>
          <a:bodyPr/>
          <a:lstStyle/>
          <a:p>
            <a:r>
              <a:rPr lang="en-US" altLang="zh-CN" dirty="0">
                <a:ea typeface="宋体" panose="02010600030101010101" pitchFamily="2" charset="-122"/>
              </a:rPr>
              <a:t>Parallel Algorithm Experiment Setup</a:t>
            </a:r>
            <a:endParaRPr lang="zh-CN" altLang="en-US" dirty="0">
              <a:ea typeface="宋体" panose="02010600030101010101" pitchFamily="2" charset="-122"/>
            </a:endParaRPr>
          </a:p>
        </p:txBody>
      </p:sp>
      <p:sp>
        <p:nvSpPr>
          <p:cNvPr id="21507" name="Rectangle 2">
            <a:extLst>
              <a:ext uri="{FF2B5EF4-FFF2-40B4-BE49-F238E27FC236}">
                <a16:creationId xmlns:a16="http://schemas.microsoft.com/office/drawing/2014/main" id="{7F13B104-4B90-AF7B-1580-006905BA43D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800" dirty="0">
                <a:ea typeface="宋体" panose="02010600030101010101" pitchFamily="2" charset="-122"/>
              </a:rPr>
              <a:t>Environment</a:t>
            </a:r>
          </a:p>
          <a:p>
            <a:pPr eaLnBrk="1"/>
            <a:r>
              <a:rPr lang="en-US" altLang="zh-CN" sz="2800" dirty="0">
                <a:ea typeface="宋体" panose="02010600030101010101" pitchFamily="2" charset="-122"/>
              </a:rPr>
              <a:t>	CPU AMD 3950x(16 core 32 thread) runs in ubuntu-22.04.1, GPU RTX 2070 8GB with 2560 </a:t>
            </a:r>
            <a:r>
              <a:rPr lang="en-US" altLang="zh-CN" sz="2800" dirty="0" err="1">
                <a:ea typeface="宋体" panose="02010600030101010101" pitchFamily="2" charset="-122"/>
              </a:rPr>
              <a:t>cuda</a:t>
            </a:r>
            <a:r>
              <a:rPr lang="en-US" altLang="zh-CN" sz="2800" dirty="0">
                <a:ea typeface="宋体" panose="02010600030101010101" pitchFamily="2" charset="-122"/>
              </a:rPr>
              <a:t> cores.</a:t>
            </a:r>
          </a:p>
          <a:p>
            <a:pPr eaLnBrk="1"/>
            <a:r>
              <a:rPr lang="en-US" altLang="zh-CN" sz="2800" dirty="0">
                <a:ea typeface="宋体" panose="02010600030101010101" pitchFamily="2" charset="-122"/>
              </a:rPr>
              <a:t> 	CPU parallel algorithm compile with </a:t>
            </a:r>
            <a:r>
              <a:rPr lang="en-US" altLang="zh-CN" sz="2800" dirty="0" err="1">
                <a:ea typeface="宋体" panose="02010600030101010101" pitchFamily="2" charset="-122"/>
              </a:rPr>
              <a:t>cilk</a:t>
            </a:r>
            <a:r>
              <a:rPr lang="en-US" altLang="zh-CN" sz="2800" dirty="0">
                <a:ea typeface="宋体" panose="02010600030101010101" pitchFamily="2" charset="-122"/>
              </a:rPr>
              <a:t>, GPU base on </a:t>
            </a:r>
            <a:r>
              <a:rPr lang="en-US" altLang="zh-CN" sz="2800" dirty="0" err="1">
                <a:ea typeface="宋体" panose="02010600030101010101" pitchFamily="2" charset="-122"/>
              </a:rPr>
              <a:t>cuda</a:t>
            </a:r>
            <a:r>
              <a:rPr lang="en-US" altLang="zh-CN" sz="2800" dirty="0">
                <a:ea typeface="宋体" panose="02010600030101010101" pitchFamily="2" charset="-122"/>
              </a:rPr>
              <a:t>.</a:t>
            </a:r>
          </a:p>
          <a:p>
            <a:pPr eaLnBrk="1"/>
            <a:r>
              <a:rPr lang="en-US" altLang="zh-CN" sz="2800" dirty="0">
                <a:ea typeface="宋体" panose="02010600030101010101" pitchFamily="2" charset="-122"/>
              </a:rPr>
              <a:t>	6 algorithm and their parallel version</a:t>
            </a:r>
          </a:p>
          <a:p>
            <a:pPr eaLnBrk="1"/>
            <a:r>
              <a:rPr lang="en-US" altLang="zh-CN" sz="2800" dirty="0">
                <a:ea typeface="宋体" panose="02010600030101010101" pitchFamily="2" charset="-122"/>
              </a:rPr>
              <a:t>Data set (load to memory)</a:t>
            </a:r>
          </a:p>
          <a:p>
            <a:pPr eaLnBrk="1"/>
            <a:r>
              <a:rPr lang="en-US" altLang="zh-CN" sz="2800" dirty="0">
                <a:ea typeface="宋体" panose="02010600030101010101" pitchFamily="2" charset="-122"/>
              </a:rPr>
              <a:t>	Natural language(bible)</a:t>
            </a:r>
          </a:p>
          <a:p>
            <a:pPr eaLnBrk="1"/>
            <a:r>
              <a:rPr lang="en-US" altLang="zh-CN" sz="2800" dirty="0">
                <a:ea typeface="宋体" panose="02010600030101010101" pitchFamily="2" charset="-122"/>
              </a:rPr>
              <a:t>	Genome data</a:t>
            </a:r>
          </a:p>
          <a:p>
            <a:pPr eaLnBrk="1"/>
            <a:r>
              <a:rPr lang="en-US" altLang="zh-CN" sz="2800" dirty="0">
                <a:ea typeface="宋体" panose="02010600030101010101" pitchFamily="2" charset="-122"/>
              </a:rPr>
              <a:t>	Algorithm Generated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bible text</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2612103448"/>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Genome</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1636092386"/>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65851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BB2B4D5-830A-732D-9AC8-EF05B4BA7849}"/>
              </a:ext>
            </a:extLst>
          </p:cNvPr>
          <p:cNvSpPr>
            <a:spLocks noGrp="1" noChangeArrowheads="1"/>
          </p:cNvSpPr>
          <p:nvPr>
            <p:ph type="title"/>
          </p:nvPr>
        </p:nvSpPr>
        <p:spPr/>
        <p:txBody>
          <a:bodyPr/>
          <a:lstStyle/>
          <a:p>
            <a:r>
              <a:rPr lang="en-US" altLang="zh-CN" dirty="0">
                <a:ea typeface="宋体" panose="02010600030101010101" pitchFamily="2" charset="-122"/>
              </a:rPr>
              <a:t>Data in worst text</a:t>
            </a:r>
            <a:endParaRPr lang="zh-CN" altLang="en-US" dirty="0">
              <a:ea typeface="宋体" panose="02010600030101010101" pitchFamily="2" charset="-122"/>
            </a:endParaRPr>
          </a:p>
        </p:txBody>
      </p:sp>
      <p:graphicFrame>
        <p:nvGraphicFramePr>
          <p:cNvPr id="4" name="图表 3">
            <a:extLst>
              <a:ext uri="{FF2B5EF4-FFF2-40B4-BE49-F238E27FC236}">
                <a16:creationId xmlns:a16="http://schemas.microsoft.com/office/drawing/2014/main" id="{10B8C087-2813-0004-2EEA-976DA6256E46}"/>
              </a:ext>
            </a:extLst>
          </p:cNvPr>
          <p:cNvGraphicFramePr/>
          <p:nvPr>
            <p:extLst>
              <p:ext uri="{D42A27DB-BD31-4B8C-83A1-F6EECF244321}">
                <p14:modId xmlns:p14="http://schemas.microsoft.com/office/powerpoint/2010/main" val="26830325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92695AE8-99F7-464F-D655-45F0A2576D0A}"/>
              </a:ext>
            </a:extLst>
          </p:cNvPr>
          <p:cNvSpPr txBox="1"/>
          <p:nvPr/>
        </p:nvSpPr>
        <p:spPr>
          <a:xfrm>
            <a:off x="7344568" y="4211885"/>
            <a:ext cx="2304256" cy="923330"/>
          </a:xfrm>
          <a:prstGeom prst="rect">
            <a:avLst/>
          </a:prstGeom>
          <a:noFill/>
        </p:spPr>
        <p:txBody>
          <a:bodyPr wrap="square" rtlCol="0">
            <a:spAutoFit/>
          </a:bodyPr>
          <a:lstStyle/>
          <a:p>
            <a:r>
              <a:rPr lang="en-US" altLang="zh-CN" dirty="0">
                <a:solidFill>
                  <a:schemeClr val="tx1"/>
                </a:solidFill>
              </a:rPr>
              <a:t>Brute Force in 900s, and Parallel Brute Force in 40s</a:t>
            </a:r>
            <a:endParaRPr lang="zh-CN" altLang="en-US" dirty="0">
              <a:solidFill>
                <a:schemeClr val="tx1"/>
              </a:solidFill>
            </a:endParaRPr>
          </a:p>
        </p:txBody>
      </p:sp>
      <p:sp>
        <p:nvSpPr>
          <p:cNvPr id="3" name="文本框 2">
            <a:extLst>
              <a:ext uri="{FF2B5EF4-FFF2-40B4-BE49-F238E27FC236}">
                <a16:creationId xmlns:a16="http://schemas.microsoft.com/office/drawing/2014/main" id="{63918D13-B43B-6A85-A225-37D43CE30DD7}"/>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5778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2376199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1291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698815137"/>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
        <p:nvSpPr>
          <p:cNvPr id="3" name="文本框 2">
            <a:extLst>
              <a:ext uri="{FF2B5EF4-FFF2-40B4-BE49-F238E27FC236}">
                <a16:creationId xmlns:a16="http://schemas.microsoft.com/office/drawing/2014/main" id="{851690DA-A333-6622-1BA9-2E09A9375C22}"/>
              </a:ext>
            </a:extLst>
          </p:cNvPr>
          <p:cNvSpPr txBox="1"/>
          <p:nvPr/>
        </p:nvSpPr>
        <p:spPr>
          <a:xfrm>
            <a:off x="4104208" y="2483693"/>
            <a:ext cx="2304256" cy="646331"/>
          </a:xfrm>
          <a:prstGeom prst="rect">
            <a:avLst/>
          </a:prstGeom>
          <a:noFill/>
        </p:spPr>
        <p:txBody>
          <a:bodyPr wrap="square" rtlCol="0">
            <a:spAutoFit/>
          </a:bodyPr>
          <a:lstStyle/>
          <a:p>
            <a:pPr algn="r"/>
            <a:r>
              <a:rPr lang="en-US" altLang="zh-CN" dirty="0">
                <a:solidFill>
                  <a:schemeClr val="tx1"/>
                </a:solidFill>
              </a:rPr>
              <a:t>Brute Force in 900s when p = 1000</a:t>
            </a:r>
            <a:endParaRPr lang="zh-CN" altLang="en-US" dirty="0">
              <a:solidFill>
                <a:schemeClr val="tx1"/>
              </a:solidFill>
            </a:endParaRPr>
          </a:p>
        </p:txBody>
      </p:sp>
    </p:spTree>
    <p:extLst>
      <p:ext uri="{BB962C8B-B14F-4D97-AF65-F5344CB8AC3E}">
        <p14:creationId xmlns:p14="http://schemas.microsoft.com/office/powerpoint/2010/main" val="284511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61D1-ED1A-B6FB-831E-DBCA619F705A}"/>
              </a:ext>
            </a:extLst>
          </p:cNvPr>
          <p:cNvSpPr>
            <a:spLocks noGrp="1"/>
          </p:cNvSpPr>
          <p:nvPr>
            <p:ph type="title"/>
          </p:nvPr>
        </p:nvSpPr>
        <p:spPr/>
        <p:txBody>
          <a:bodyPr/>
          <a:lstStyle/>
          <a:p>
            <a:r>
              <a:rPr lang="en-US" altLang="zh-CN" dirty="0">
                <a:ea typeface="宋体" panose="02010600030101010101" pitchFamily="2" charset="-122"/>
              </a:rPr>
              <a:t>Number of core influence</a:t>
            </a:r>
            <a:endParaRPr lang="zh-CN" altLang="en-US" dirty="0"/>
          </a:p>
        </p:txBody>
      </p:sp>
      <p:graphicFrame>
        <p:nvGraphicFramePr>
          <p:cNvPr id="5" name="图表 4">
            <a:extLst>
              <a:ext uri="{FF2B5EF4-FFF2-40B4-BE49-F238E27FC236}">
                <a16:creationId xmlns:a16="http://schemas.microsoft.com/office/drawing/2014/main" id="{25A29309-CE36-9C38-5ECC-B6D1BC12C905}"/>
              </a:ext>
            </a:extLst>
          </p:cNvPr>
          <p:cNvGraphicFramePr/>
          <p:nvPr>
            <p:extLst>
              <p:ext uri="{D42A27DB-BD31-4B8C-83A1-F6EECF244321}">
                <p14:modId xmlns:p14="http://schemas.microsoft.com/office/powerpoint/2010/main" val="850762652"/>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8FB9C27-24CE-EDA4-AB9C-37FD6D1D981C}"/>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05618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7351A95-4D5B-4DF1-AE08-C4515C9F2AC4}"/>
              </a:ext>
            </a:extLst>
          </p:cNvPr>
          <p:cNvSpPr>
            <a:spLocks noGrp="1" noChangeArrowheads="1"/>
          </p:cNvSpPr>
          <p:nvPr>
            <p:ph type="title"/>
          </p:nvPr>
        </p:nvSpPr>
        <p:spPr>
          <a:xfrm>
            <a:off x="503238" y="331788"/>
            <a:ext cx="9070975" cy="627062"/>
          </a:xfrm>
        </p:spPr>
        <p:txBody>
          <a:bodyPr/>
          <a:lstStyle/>
          <a:p>
            <a:pPr eaLnBrk="1"/>
            <a:r>
              <a:rPr lang="en-US" altLang="zh-CN" dirty="0">
                <a:ea typeface="宋体" panose="02010600030101010101" pitchFamily="2" charset="-122"/>
              </a:rPr>
              <a:t>String Matching Problem</a:t>
            </a:r>
            <a:endParaRPr lang="zh-CN" altLang="en-US" dirty="0">
              <a:ea typeface="宋体" panose="02010600030101010101" pitchFamily="2" charset="-122"/>
            </a:endParaRPr>
          </a:p>
        </p:txBody>
      </p:sp>
      <p:sp>
        <p:nvSpPr>
          <p:cNvPr id="5123" name="Rectangle 2">
            <a:extLst>
              <a:ext uri="{FF2B5EF4-FFF2-40B4-BE49-F238E27FC236}">
                <a16:creationId xmlns:a16="http://schemas.microsoft.com/office/drawing/2014/main" id="{F9FE05EE-FBE1-1217-FE1B-749F0A94A1D8}"/>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sz="2800" dirty="0">
                <a:solidFill>
                  <a:schemeClr val="tx1"/>
                </a:solidFill>
                <a:ea typeface="宋体" panose="02010600030101010101" pitchFamily="2" charset="-122"/>
              </a:rPr>
              <a:t>Definition</a:t>
            </a:r>
          </a:p>
          <a:p>
            <a:pPr eaLnBrk="1"/>
            <a:r>
              <a:rPr lang="en-US" altLang="zh-CN" sz="2400" dirty="0">
                <a:solidFill>
                  <a:schemeClr val="tx1"/>
                </a:solidFill>
                <a:ea typeface="宋体" panose="02010600030101010101" pitchFamily="2" charset="-122"/>
              </a:rPr>
              <a:t>	Given a smaller string P (the pattern) that we want to find occurrences of in T(text).</a:t>
            </a:r>
          </a:p>
          <a:p>
            <a:pPr eaLnBrk="1"/>
            <a:r>
              <a:rPr lang="en-US" altLang="zh-CN" sz="2800" dirty="0">
                <a:solidFill>
                  <a:schemeClr val="tx1"/>
                </a:solidFill>
                <a:ea typeface="宋体" panose="02010600030101010101" pitchFamily="2" charset="-122"/>
              </a:rPr>
              <a:t>Overview</a:t>
            </a:r>
          </a:p>
          <a:p>
            <a:pPr eaLnBrk="1"/>
            <a:r>
              <a:rPr lang="en-US" altLang="zh-CN" sz="2400" dirty="0">
                <a:solidFill>
                  <a:schemeClr val="tx1"/>
                </a:solidFill>
                <a:ea typeface="宋体" panose="02010600030101010101" pitchFamily="2" charset="-122"/>
              </a:rPr>
              <a:t>	This project research on string matching algorithms under different architectures, discusses applications and limitations on distributed architecture. implement and compare the String-Matching algorithm on CPU and GPU, then summarize the parallel ability of those algorithm.</a:t>
            </a:r>
          </a:p>
          <a:p>
            <a:pPr eaLnBrk="1"/>
            <a:r>
              <a:rPr lang="en-US" altLang="zh-CN" sz="2400" dirty="0">
                <a:solidFill>
                  <a:schemeClr val="tx1"/>
                </a:solidFill>
                <a:ea typeface="宋体" panose="02010600030101010101" pitchFamily="2" charset="-122"/>
              </a:rPr>
              <a:t>Motivation</a:t>
            </a:r>
          </a:p>
          <a:p>
            <a:pPr eaLnBrk="1"/>
            <a:r>
              <a:rPr lang="en-US" altLang="zh-CN" sz="2400" dirty="0">
                <a:solidFill>
                  <a:schemeClr val="tx1"/>
                </a:solidFill>
                <a:ea typeface="宋体" panose="02010600030101010101" pitchFamily="2" charset="-122"/>
              </a:rPr>
              <a:t>	As a common question, learn and research multiprocessor and GPU programming capabilities.</a:t>
            </a:r>
          </a:p>
          <a:p>
            <a:pPr eaLnBrk="1"/>
            <a:endParaRPr lang="zh-CN" altLang="en-US" sz="2800" dirty="0">
              <a:solidFill>
                <a:schemeClr val="tx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Bible Text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953124076"/>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923330"/>
          </a:xfrm>
          <a:prstGeom prst="rect">
            <a:avLst/>
          </a:prstGeom>
          <a:noFill/>
        </p:spPr>
        <p:txBody>
          <a:bodyPr wrap="square" rtlCol="0">
            <a:spAutoFit/>
          </a:bodyPr>
          <a:lstStyle/>
          <a:p>
            <a:r>
              <a:rPr lang="en-US" altLang="zh-CN" dirty="0">
                <a:solidFill>
                  <a:schemeClr val="tx1"/>
                </a:solidFill>
              </a:rPr>
              <a:t>Now we have only 3X speedup for Naïve algorithm in CUDA, and 1.8X speedup in KMP. </a:t>
            </a:r>
            <a:endParaRPr lang="zh-CN" altLang="en-US" dirty="0">
              <a:solidFill>
                <a:schemeClr val="tx1"/>
              </a:solidFill>
            </a:endParaRPr>
          </a:p>
        </p:txBody>
      </p:sp>
      <p:sp>
        <p:nvSpPr>
          <p:cNvPr id="3" name="文本框 2">
            <a:extLst>
              <a:ext uri="{FF2B5EF4-FFF2-40B4-BE49-F238E27FC236}">
                <a16:creationId xmlns:a16="http://schemas.microsoft.com/office/drawing/2014/main" id="{5B43187D-C3D7-2225-B514-C908D49E0EDB}"/>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210457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Worst case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877702109"/>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646331"/>
          </a:xfrm>
          <a:prstGeom prst="rect">
            <a:avLst/>
          </a:prstGeom>
          <a:noFill/>
        </p:spPr>
        <p:txBody>
          <a:bodyPr wrap="square" rtlCol="0">
            <a:spAutoFit/>
          </a:bodyPr>
          <a:lstStyle/>
          <a:p>
            <a:r>
              <a:rPr lang="en-US" altLang="zh-CN" dirty="0">
                <a:solidFill>
                  <a:schemeClr val="tx1"/>
                </a:solidFill>
              </a:rPr>
              <a:t>But!! There’s 2500X speedup for Naïve algorithm in CUDA, and 30X of KMP</a:t>
            </a:r>
            <a:endParaRPr lang="zh-CN" altLang="en-US" dirty="0">
              <a:solidFill>
                <a:schemeClr val="tx1"/>
              </a:solidFill>
            </a:endParaRPr>
          </a:p>
        </p:txBody>
      </p:sp>
      <p:sp>
        <p:nvSpPr>
          <p:cNvPr id="3" name="文本框 2">
            <a:extLst>
              <a:ext uri="{FF2B5EF4-FFF2-40B4-BE49-F238E27FC236}">
                <a16:creationId xmlns:a16="http://schemas.microsoft.com/office/drawing/2014/main" id="{841EE2EF-2971-A809-69A5-83B10AA11E37}"/>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166682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A10587A-8D3B-85B5-8CAB-02DB892484E6}"/>
              </a:ext>
            </a:extLst>
          </p:cNvPr>
          <p:cNvSpPr>
            <a:spLocks noGrp="1" noChangeArrowheads="1"/>
          </p:cNvSpPr>
          <p:nvPr>
            <p:ph type="title"/>
          </p:nvPr>
        </p:nvSpPr>
        <p:spPr/>
        <p:txBody>
          <a:bodyPr/>
          <a:lstStyle/>
          <a:p>
            <a:pPr eaLnBrk="1"/>
            <a:r>
              <a:rPr lang="en-US" altLang="zh-CN">
                <a:ea typeface="宋体" panose="02010600030101010101" pitchFamily="2" charset="-122"/>
              </a:rPr>
              <a:t>Conclusion</a:t>
            </a:r>
            <a:endParaRPr lang="zh-CN" altLang="en-US">
              <a:ea typeface="宋体" panose="02010600030101010101" pitchFamily="2" charset="-122"/>
            </a:endParaRPr>
          </a:p>
        </p:txBody>
      </p:sp>
      <p:sp>
        <p:nvSpPr>
          <p:cNvPr id="26627" name="Rectangle 2">
            <a:extLst>
              <a:ext uri="{FF2B5EF4-FFF2-40B4-BE49-F238E27FC236}">
                <a16:creationId xmlns:a16="http://schemas.microsoft.com/office/drawing/2014/main" id="{FDAD49BA-6963-1C34-4695-84A286E1D51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400" dirty="0">
                <a:ea typeface="宋体" panose="02010600030101010101" pitchFamily="2" charset="-122"/>
              </a:rPr>
              <a:t>	The pattern part affects the matching efficiency, especially in the algorithm using bit parallel and the brute force algorithm. In short patterns, EPSM has the best efficiency in most cases, but not parallel speedup. SSEF is best on average in long patterns and with speedup linearly.</a:t>
            </a:r>
          </a:p>
          <a:p>
            <a:pPr eaLnBrk="1"/>
            <a:r>
              <a:rPr lang="en-US" altLang="zh-CN" sz="2400" dirty="0">
                <a:ea typeface="宋体" panose="02010600030101010101" pitchFamily="2" charset="-122"/>
              </a:rPr>
              <a:t>	The GPU best achieves a speedup that matches the number of </a:t>
            </a:r>
            <a:r>
              <a:rPr lang="en-US" altLang="zh-CN" sz="2400" dirty="0" err="1">
                <a:ea typeface="宋体" panose="02010600030101010101" pitchFamily="2" charset="-122"/>
              </a:rPr>
              <a:t>cudas</a:t>
            </a:r>
            <a:r>
              <a:rPr lang="en-US" altLang="zh-CN" sz="2400" dirty="0">
                <a:ea typeface="宋体" panose="02010600030101010101" pitchFamily="2" charset="-122"/>
              </a:rPr>
              <a:t> in the brute-force algorithm, on average a 4x speedup. The general algorithm only has a 2x speedup on the GPU.</a:t>
            </a:r>
          </a:p>
          <a:p>
            <a:pPr eaLnBrk="1"/>
            <a:r>
              <a:rPr lang="en-US" altLang="zh-CN" sz="2400" dirty="0">
                <a:ea typeface="宋体" panose="02010600030101010101" pitchFamily="2" charset="-122"/>
              </a:rPr>
              <a:t>	Most algorithms can benefit from CPU parallelism except for EPSM. achieving 3-10x speedup in 16 threads. In the worst case EPSM can also benefit from parallelism.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23373B9-2D46-EBF3-0373-DFE497010A3E}"/>
              </a:ext>
            </a:extLst>
          </p:cNvPr>
          <p:cNvSpPr>
            <a:spLocks noGrp="1" noChangeArrowheads="1"/>
          </p:cNvSpPr>
          <p:nvPr>
            <p:ph type="title"/>
          </p:nvPr>
        </p:nvSpPr>
        <p:spPr/>
        <p:txBody>
          <a:bodyPr/>
          <a:lstStyle/>
          <a:p>
            <a:r>
              <a:rPr lang="en-US" altLang="zh-CN" dirty="0">
                <a:ea typeface="宋体" panose="02010600030101010101" pitchFamily="2" charset="-122"/>
              </a:rPr>
              <a:t>three question</a:t>
            </a:r>
            <a:endParaRPr lang="zh-CN" altLang="en-US" dirty="0">
              <a:ea typeface="宋体" panose="02010600030101010101" pitchFamily="2" charset="-122"/>
            </a:endParaRPr>
          </a:p>
        </p:txBody>
      </p:sp>
      <p:sp>
        <p:nvSpPr>
          <p:cNvPr id="27651" name="Rectangle 2">
            <a:extLst>
              <a:ext uri="{FF2B5EF4-FFF2-40B4-BE49-F238E27FC236}">
                <a16:creationId xmlns:a16="http://schemas.microsoft.com/office/drawing/2014/main" id="{C3615E53-EF5E-393F-F922-CF5DF3636323}"/>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What is p and 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How many algorithms implemented in my experiment?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Which algorithm has the best performance in short </a:t>
            </a:r>
            <a:r>
              <a:rPr lang="en-US" altLang="zh-CN" sz="3200" dirty="0">
                <a:solidFill>
                  <a:schemeClr val="tx1"/>
                </a:solidFill>
                <a:ea typeface="宋体" panose="02010600030101010101" pitchFamily="2" charset="-122"/>
              </a:rPr>
              <a:t>pattern</a:t>
            </a:r>
            <a:r>
              <a:rPr lang="en-US" altLang="zh-CN" dirty="0">
                <a:ea typeface="宋体" panose="02010600030101010101" pitchFamily="2" charset="-122"/>
              </a:rPr>
              <a:t>?</a:t>
            </a:r>
          </a:p>
        </p:txBody>
      </p:sp>
      <p:sp>
        <p:nvSpPr>
          <p:cNvPr id="2" name="文本框 1">
            <a:extLst>
              <a:ext uri="{FF2B5EF4-FFF2-40B4-BE49-F238E27FC236}">
                <a16:creationId xmlns:a16="http://schemas.microsoft.com/office/drawing/2014/main" id="{741EF5EA-F0EE-5D23-36EA-054DBC70B0EE}"/>
              </a:ext>
            </a:extLst>
          </p:cNvPr>
          <p:cNvSpPr txBox="1"/>
          <p:nvPr/>
        </p:nvSpPr>
        <p:spPr>
          <a:xfrm>
            <a:off x="5472360" y="2772708"/>
            <a:ext cx="2160240" cy="369332"/>
          </a:xfrm>
          <a:prstGeom prst="rect">
            <a:avLst/>
          </a:prstGeom>
          <a:noFill/>
        </p:spPr>
        <p:txBody>
          <a:bodyPr wrap="square" rtlCol="0">
            <a:spAutoFit/>
          </a:bodyPr>
          <a:lstStyle/>
          <a:p>
            <a:r>
              <a:rPr lang="en-US" altLang="zh-CN" sz="1800" dirty="0">
                <a:solidFill>
                  <a:schemeClr val="tx1"/>
                </a:solidFill>
                <a:ea typeface="宋体" panose="02010600030101010101" pitchFamily="2" charset="-122"/>
              </a:rPr>
              <a:t>Pattern and text</a:t>
            </a:r>
            <a:endParaRPr lang="zh-CN" altLang="en-US" dirty="0">
              <a:solidFill>
                <a:schemeClr val="tx1"/>
              </a:solidFill>
            </a:endParaRPr>
          </a:p>
        </p:txBody>
      </p:sp>
      <p:sp>
        <p:nvSpPr>
          <p:cNvPr id="3" name="文本框 2">
            <a:extLst>
              <a:ext uri="{FF2B5EF4-FFF2-40B4-BE49-F238E27FC236}">
                <a16:creationId xmlns:a16="http://schemas.microsoft.com/office/drawing/2014/main" id="{74467906-9CA1-5FA7-F45A-7A40AF7B3CF6}"/>
              </a:ext>
            </a:extLst>
          </p:cNvPr>
          <p:cNvSpPr txBox="1"/>
          <p:nvPr/>
        </p:nvSpPr>
        <p:spPr>
          <a:xfrm>
            <a:off x="7714529" y="4574341"/>
            <a:ext cx="1080120" cy="369332"/>
          </a:xfrm>
          <a:prstGeom prst="rect">
            <a:avLst/>
          </a:prstGeom>
          <a:noFill/>
        </p:spPr>
        <p:txBody>
          <a:bodyPr wrap="square" rtlCol="0">
            <a:spAutoFit/>
          </a:bodyPr>
          <a:lstStyle/>
          <a:p>
            <a:r>
              <a:rPr lang="en-US" altLang="zh-CN" dirty="0">
                <a:solidFill>
                  <a:schemeClr val="tx1"/>
                </a:solidFill>
              </a:rPr>
              <a:t>6</a:t>
            </a:r>
            <a:endParaRPr lang="zh-CN" altLang="en-US" dirty="0">
              <a:solidFill>
                <a:schemeClr val="tx1"/>
              </a:solidFill>
            </a:endParaRPr>
          </a:p>
        </p:txBody>
      </p:sp>
      <p:sp>
        <p:nvSpPr>
          <p:cNvPr id="4" name="文本框 3">
            <a:extLst>
              <a:ext uri="{FF2B5EF4-FFF2-40B4-BE49-F238E27FC236}">
                <a16:creationId xmlns:a16="http://schemas.microsoft.com/office/drawing/2014/main" id="{9E86EA40-4D50-2834-B77D-3D1965AED546}"/>
              </a:ext>
            </a:extLst>
          </p:cNvPr>
          <p:cNvSpPr txBox="1"/>
          <p:nvPr/>
        </p:nvSpPr>
        <p:spPr>
          <a:xfrm>
            <a:off x="7704608" y="6084093"/>
            <a:ext cx="1080120" cy="369332"/>
          </a:xfrm>
          <a:prstGeom prst="rect">
            <a:avLst/>
          </a:prstGeom>
          <a:noFill/>
        </p:spPr>
        <p:txBody>
          <a:bodyPr wrap="square" rtlCol="0">
            <a:spAutoFit/>
          </a:bodyPr>
          <a:lstStyle/>
          <a:p>
            <a:r>
              <a:rPr lang="en-US" altLang="zh-CN" dirty="0">
                <a:solidFill>
                  <a:schemeClr val="tx1"/>
                </a:solidFill>
              </a:rPr>
              <a:t>EPSM</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fade">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F65F7146-11E9-8E3C-BCD9-E4CC664B9A51}"/>
              </a:ext>
            </a:extLst>
          </p:cNvPr>
          <p:cNvSpPr>
            <a:spLocks noGrp="1" noChangeArrowheads="1"/>
          </p:cNvSpPr>
          <p:nvPr>
            <p:ph type="title"/>
          </p:nvPr>
        </p:nvSpPr>
        <p:spPr/>
        <p:txBody>
          <a:bodyPr/>
          <a:lstStyle/>
          <a:p>
            <a:pPr eaLnBrk="1"/>
            <a:r>
              <a:rPr lang="en-US" altLang="zh-CN" dirty="0">
                <a:ea typeface="宋体" panose="02010600030101010101" pitchFamily="2" charset="-122"/>
              </a:rPr>
              <a:t>Main Relate Reference</a:t>
            </a:r>
            <a:endParaRPr lang="zh-CN" altLang="en-US" dirty="0">
              <a:ea typeface="宋体" panose="02010600030101010101" pitchFamily="2" charset="-122"/>
            </a:endParaRPr>
          </a:p>
        </p:txBody>
      </p:sp>
      <p:sp>
        <p:nvSpPr>
          <p:cNvPr id="11267" name="Rectangle 2">
            <a:extLst>
              <a:ext uri="{FF2B5EF4-FFF2-40B4-BE49-F238E27FC236}">
                <a16:creationId xmlns:a16="http://schemas.microsoft.com/office/drawing/2014/main" id="{578FA0DF-6907-1219-A3A8-AC951A0FF8E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err="1">
                <a:solidFill>
                  <a:srgbClr val="333333"/>
                </a:solidFill>
                <a:latin typeface="-apple-system"/>
                <a:ea typeface="宋体" panose="02010600030101010101" pitchFamily="2" charset="-122"/>
              </a:rPr>
              <a:t>Pfaffe</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Tillmann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Lutteropp</a:t>
            </a:r>
            <a:r>
              <a:rPr lang="en-US" altLang="zh-CN" dirty="0">
                <a:solidFill>
                  <a:srgbClr val="333333"/>
                </a:solidFill>
                <a:latin typeface="-apple-system"/>
                <a:ea typeface="宋体" panose="02010600030101010101" pitchFamily="2" charset="-122"/>
              </a:rPr>
              <a:t>, S., </a:t>
            </a:r>
            <a:r>
              <a:rPr lang="en-US" altLang="zh-CN" dirty="0" err="1">
                <a:solidFill>
                  <a:srgbClr val="333333"/>
                </a:solidFill>
                <a:latin typeface="-apple-system"/>
                <a:ea typeface="宋体" panose="02010600030101010101" pitchFamily="2" charset="-122"/>
              </a:rPr>
              <a:t>Scheirle</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Zerr</a:t>
            </a:r>
            <a:r>
              <a:rPr lang="en-US" altLang="zh-CN" dirty="0">
                <a:solidFill>
                  <a:srgbClr val="333333"/>
                </a:solidFill>
                <a:latin typeface="-apple-system"/>
                <a:ea typeface="宋体" panose="02010600030101010101" pitchFamily="2" charset="-122"/>
              </a:rPr>
              <a:t>, K. (2017). Parallel String Matching</a:t>
            </a:r>
          </a:p>
          <a:p>
            <a:r>
              <a:rPr lang="en-US" altLang="zh-CN" sz="2800" dirty="0">
                <a:solidFill>
                  <a:srgbClr val="333333"/>
                </a:solidFill>
                <a:latin typeface="-apple-system"/>
                <a:ea typeface="宋体" panose="02010600030101010101" pitchFamily="2" charset="-122"/>
              </a:rPr>
              <a:t>	Newer Algorithms and Summary</a:t>
            </a:r>
          </a:p>
          <a:p>
            <a:r>
              <a:rPr lang="en-US" altLang="zh-CN" sz="2800" dirty="0">
                <a:solidFill>
                  <a:srgbClr val="333333"/>
                </a:solidFill>
                <a:latin typeface="-apple-system"/>
                <a:ea typeface="宋体" panose="02010600030101010101" pitchFamily="2" charset="-122"/>
              </a:rPr>
              <a:t>	Parallel approach: thread pool split text into 4MB chunks</a:t>
            </a:r>
          </a:p>
          <a:p>
            <a:r>
              <a:rPr lang="en-US" altLang="zh-CN" sz="2800" dirty="0">
                <a:solidFill>
                  <a:srgbClr val="333333"/>
                </a:solidFill>
                <a:latin typeface="-apple-system"/>
                <a:ea typeface="宋体" panose="02010600030101010101" pitchFamily="2" charset="-122"/>
              </a:rPr>
              <a:t>	Sample is too small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Main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a:solidFill>
                  <a:srgbClr val="333333"/>
                </a:solidFill>
                <a:latin typeface="-apple-system"/>
                <a:ea typeface="宋体" panose="02010600030101010101" pitchFamily="2" charset="-122"/>
              </a:rPr>
              <a:t>C. -L. Hung, T. -H. Hsu, H. -H. Wang and C. -Y. Lin, "A GPU-based Bit-Parallel Multiple Pattern Matching Algorithm," 2018 IEEE 20th International Conference on High Performance Computing and Communications</a:t>
            </a:r>
          </a:p>
          <a:p>
            <a:r>
              <a:rPr lang="en-US" altLang="zh-CN" sz="2800" dirty="0">
                <a:solidFill>
                  <a:srgbClr val="333333"/>
                </a:solidFill>
                <a:latin typeface="-apple-system"/>
                <a:ea typeface="宋体" panose="02010600030101010101" pitchFamily="2" charset="-122"/>
              </a:rPr>
              <a:t>	Bit-Parallel String-Matching Algorithm over GPU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Relate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3923853"/>
            <a:ext cx="9070975" cy="319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Halaas</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Svingen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Nedland</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Saetrom</a:t>
            </a:r>
            <a:r>
              <a:rPr lang="en-US" altLang="zh-CN" dirty="0">
                <a:solidFill>
                  <a:srgbClr val="333333"/>
                </a:solidFill>
                <a:latin typeface="-apple-system"/>
                <a:ea typeface="宋体" panose="02010600030101010101" pitchFamily="2" charset="-122"/>
              </a:rPr>
              <a:t>, O. </a:t>
            </a:r>
            <a:r>
              <a:rPr lang="en-US" altLang="zh-CN" dirty="0" err="1">
                <a:solidFill>
                  <a:srgbClr val="333333"/>
                </a:solidFill>
                <a:latin typeface="-apple-system"/>
                <a:ea typeface="宋体" panose="02010600030101010101" pitchFamily="2" charset="-122"/>
              </a:rPr>
              <a:t>Snove</a:t>
            </a:r>
            <a:r>
              <a:rPr lang="en-US" altLang="zh-CN" dirty="0">
                <a:solidFill>
                  <a:srgbClr val="333333"/>
                </a:solidFill>
                <a:latin typeface="-apple-system"/>
                <a:ea typeface="宋体" panose="02010600030101010101" pitchFamily="2" charset="-122"/>
              </a:rPr>
              <a:t> and O. R. </a:t>
            </a:r>
            <a:r>
              <a:rPr lang="en-US" altLang="zh-CN" dirty="0" err="1">
                <a:solidFill>
                  <a:srgbClr val="333333"/>
                </a:solidFill>
                <a:latin typeface="-apple-system"/>
                <a:ea typeface="宋体" panose="02010600030101010101" pitchFamily="2" charset="-122"/>
              </a:rPr>
              <a:t>Birkeland</a:t>
            </a:r>
            <a:r>
              <a:rPr lang="en-US" altLang="zh-CN" dirty="0">
                <a:solidFill>
                  <a:srgbClr val="333333"/>
                </a:solidFill>
                <a:latin typeface="-apple-system"/>
                <a:ea typeface="宋体" panose="02010600030101010101" pitchFamily="2" charset="-122"/>
              </a:rPr>
              <a:t>, "A recursive MISD architecture for pattern matching," July 2004, </a:t>
            </a:r>
            <a:r>
              <a:rPr lang="en-US" altLang="zh-CN" dirty="0" err="1">
                <a:solidFill>
                  <a:srgbClr val="333333"/>
                </a:solidFill>
                <a:latin typeface="-apple-system"/>
                <a:ea typeface="宋体" panose="02010600030101010101" pitchFamily="2" charset="-122"/>
              </a:rPr>
              <a:t>doi</a:t>
            </a:r>
            <a:r>
              <a:rPr lang="en-US" altLang="zh-CN" dirty="0">
                <a:solidFill>
                  <a:srgbClr val="333333"/>
                </a:solidFill>
                <a:latin typeface="-apple-system"/>
                <a:ea typeface="宋体" panose="02010600030101010101" pitchFamily="2" charset="-122"/>
              </a:rPr>
              <a:t>: 10.1109/TVLSI.2004.830918.</a:t>
            </a:r>
          </a:p>
          <a:p>
            <a:pPr marL="400050" lvl="1" indent="0"/>
            <a:r>
              <a:rPr lang="en-US" altLang="zh-CN" sz="2400" dirty="0">
                <a:solidFill>
                  <a:srgbClr val="333333"/>
                </a:solidFill>
                <a:latin typeface="-apple-system"/>
                <a:ea typeface="宋体" panose="02010600030101010101" pitchFamily="2" charset="-122"/>
              </a:rPr>
              <a:t>MISD Architecture</a:t>
            </a:r>
          </a:p>
          <a:p>
            <a:pPr marL="514350" indent="-514350">
              <a:buAutoNum type="alphaUcPeriod"/>
            </a:pPr>
            <a:endParaRPr lang="en-US" altLang="zh-CN" dirty="0">
              <a:solidFill>
                <a:srgbClr val="333333"/>
              </a:solidFill>
              <a:latin typeface="-apple-system"/>
              <a:ea typeface="宋体" panose="02010600030101010101" pitchFamily="2" charset="-122"/>
            </a:endParaRPr>
          </a:p>
        </p:txBody>
      </p:sp>
      <p:sp>
        <p:nvSpPr>
          <p:cNvPr id="2" name="Rectangle 2">
            <a:extLst>
              <a:ext uri="{FF2B5EF4-FFF2-40B4-BE49-F238E27FC236}">
                <a16:creationId xmlns:a16="http://schemas.microsoft.com/office/drawing/2014/main" id="{401224B8-747C-9307-4A34-B157C0402F39}"/>
              </a:ext>
            </a:extLst>
          </p:cNvPr>
          <p:cNvSpPr txBox="1">
            <a:spLocks noChangeArrowheads="1"/>
          </p:cNvSpPr>
          <p:nvPr/>
        </p:nvSpPr>
        <p:spPr bwMode="auto">
          <a:xfrm>
            <a:off x="503239" y="2051645"/>
            <a:ext cx="9433617" cy="2061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Tumeo</a:t>
            </a:r>
            <a:r>
              <a:rPr lang="en-US" altLang="zh-CN" dirty="0">
                <a:solidFill>
                  <a:srgbClr val="333333"/>
                </a:solidFill>
                <a:latin typeface="-apple-system"/>
                <a:ea typeface="宋体" panose="02010600030101010101" pitchFamily="2" charset="-122"/>
              </a:rPr>
              <a:t>, O. Villa and D. G. Chavarria-Miranda, "</a:t>
            </a:r>
            <a:r>
              <a:rPr lang="en-US" altLang="zh-CN" dirty="0" err="1">
                <a:solidFill>
                  <a:srgbClr val="333333"/>
                </a:solidFill>
                <a:latin typeface="-apple-system"/>
                <a:ea typeface="宋体" panose="02010600030101010101" pitchFamily="2" charset="-122"/>
              </a:rPr>
              <a:t>Aho-Corasick</a:t>
            </a:r>
            <a:r>
              <a:rPr lang="en-US" altLang="zh-CN" dirty="0">
                <a:solidFill>
                  <a:srgbClr val="333333"/>
                </a:solidFill>
                <a:latin typeface="-apple-system"/>
                <a:ea typeface="宋体" panose="02010600030101010101" pitchFamily="2" charset="-122"/>
              </a:rPr>
              <a:t> String Matching on Shared and Distributed-Memory Parallel Architectures," March 2012</a:t>
            </a:r>
          </a:p>
          <a:p>
            <a:pPr marL="400050" lvl="1" indent="0"/>
            <a:r>
              <a:rPr lang="en-US" altLang="zh-CN" sz="2400" dirty="0">
                <a:solidFill>
                  <a:srgbClr val="333333"/>
                </a:solidFill>
                <a:latin typeface="-apple-system"/>
                <a:ea typeface="宋体" panose="02010600030101010101" pitchFamily="2" charset="-122"/>
              </a:rPr>
              <a:t>Distributed memory research</a:t>
            </a:r>
          </a:p>
          <a:p>
            <a:pPr marL="400050" lvl="1" indent="0"/>
            <a:r>
              <a:rPr lang="en-US" altLang="zh-CN" sz="2400" dirty="0">
                <a:solidFill>
                  <a:srgbClr val="333333"/>
                </a:solidFill>
                <a:latin typeface="-apple-system"/>
                <a:ea typeface="宋体" panose="02010600030101010101" pitchFamily="2" charset="-122"/>
              </a:rPr>
              <a:t>Speed up limit</a:t>
            </a:r>
            <a:endParaRPr lang="en-US" altLang="zh-CN" dirty="0">
              <a:solidFill>
                <a:srgbClr val="333333"/>
              </a:solidFill>
              <a:latin typeface="-apple-system"/>
              <a:ea typeface="宋体" panose="02010600030101010101" pitchFamily="2" charset="-122"/>
            </a:endParaRPr>
          </a:p>
          <a:p>
            <a:pPr marL="514350" indent="-514350">
              <a:buAutoNum type="alphaUcPeriod"/>
            </a:pPr>
            <a:endParaRPr lang="en-US" altLang="zh-CN" dirty="0">
              <a:solidFill>
                <a:srgbClr val="333333"/>
              </a:solidFill>
              <a:latin typeface="-apple-system"/>
              <a:ea typeface="宋体" panose="02010600030101010101" pitchFamily="2" charset="-122"/>
            </a:endParaRPr>
          </a:p>
        </p:txBody>
      </p:sp>
    </p:spTree>
    <p:extLst>
      <p:ext uri="{BB962C8B-B14F-4D97-AF65-F5344CB8AC3E}">
        <p14:creationId xmlns:p14="http://schemas.microsoft.com/office/powerpoint/2010/main" val="8770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493216" y="2699717"/>
            <a:ext cx="6556473"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Parallel algorithm action</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pic>
        <p:nvPicPr>
          <p:cNvPr id="5" name="图形 4" descr="思想气泡 轮廓">
            <a:extLst>
              <a:ext uri="{FF2B5EF4-FFF2-40B4-BE49-F238E27FC236}">
                <a16:creationId xmlns:a16="http://schemas.microsoft.com/office/drawing/2014/main" id="{1F350783-D48E-9C0D-2829-BD18DA81F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4317" y="1475581"/>
            <a:ext cx="2592288" cy="2592288"/>
          </a:xfrm>
          <a:prstGeom prst="rect">
            <a:avLst/>
          </a:prstGeom>
        </p:spPr>
      </p:pic>
      <p:grpSp>
        <p:nvGrpSpPr>
          <p:cNvPr id="21" name="组合 20">
            <a:extLst>
              <a:ext uri="{FF2B5EF4-FFF2-40B4-BE49-F238E27FC236}">
                <a16:creationId xmlns:a16="http://schemas.microsoft.com/office/drawing/2014/main" id="{FBE35E1C-682A-EA96-F8D5-F6CBEAD501F4}"/>
              </a:ext>
            </a:extLst>
          </p:cNvPr>
          <p:cNvGrpSpPr/>
          <p:nvPr/>
        </p:nvGrpSpPr>
        <p:grpSpPr>
          <a:xfrm>
            <a:off x="1799952" y="2195661"/>
            <a:ext cx="7488832" cy="4968552"/>
            <a:chOff x="1799952" y="2195661"/>
            <a:chExt cx="7488832" cy="4968552"/>
          </a:xfrm>
        </p:grpSpPr>
        <p:graphicFrame>
          <p:nvGraphicFramePr>
            <p:cNvPr id="8" name="图示 7">
              <a:extLst>
                <a:ext uri="{FF2B5EF4-FFF2-40B4-BE49-F238E27FC236}">
                  <a16:creationId xmlns:a16="http://schemas.microsoft.com/office/drawing/2014/main" id="{5A6BBCED-A3DD-98C8-A207-A1D8AD168D89}"/>
                </a:ext>
              </a:extLst>
            </p:cNvPr>
            <p:cNvGraphicFramePr/>
            <p:nvPr>
              <p:extLst>
                <p:ext uri="{D42A27DB-BD31-4B8C-83A1-F6EECF244321}">
                  <p14:modId xmlns:p14="http://schemas.microsoft.com/office/powerpoint/2010/main" val="124365836"/>
                </p:ext>
              </p:extLst>
            </p:nvPr>
          </p:nvGraphicFramePr>
          <p:xfrm>
            <a:off x="1799952" y="2195661"/>
            <a:ext cx="7488832"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直接箭头连接符 13">
              <a:extLst>
                <a:ext uri="{FF2B5EF4-FFF2-40B4-BE49-F238E27FC236}">
                  <a16:creationId xmlns:a16="http://schemas.microsoft.com/office/drawing/2014/main" id="{F176A637-D1CD-C5EE-3027-2CD3FD869D73}"/>
                </a:ext>
              </a:extLst>
            </p:cNvPr>
            <p:cNvCxnSpPr/>
            <p:nvPr/>
          </p:nvCxnSpPr>
          <p:spPr bwMode="auto">
            <a:xfrm>
              <a:off x="2880072" y="5580037"/>
              <a:ext cx="244827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5BE22083-60EA-6B00-AAC3-86A2B1704E63}"/>
                </a:ext>
              </a:extLst>
            </p:cNvPr>
            <p:cNvCxnSpPr/>
            <p:nvPr/>
          </p:nvCxnSpPr>
          <p:spPr bwMode="auto">
            <a:xfrm flipH="1">
              <a:off x="5328344" y="5580037"/>
              <a:ext cx="2752117"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CFE428FB-B019-0595-EA9E-21B6E1B6C4A9}"/>
                </a:ext>
              </a:extLst>
            </p:cNvPr>
            <p:cNvCxnSpPr/>
            <p:nvPr/>
          </p:nvCxnSpPr>
          <p:spPr bwMode="auto">
            <a:xfrm flipH="1">
              <a:off x="5328344" y="5580037"/>
              <a:ext cx="144016"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文本框 19">
            <a:extLst>
              <a:ext uri="{FF2B5EF4-FFF2-40B4-BE49-F238E27FC236}">
                <a16:creationId xmlns:a16="http://schemas.microsoft.com/office/drawing/2014/main" id="{D7DC4AF7-C46A-4FEA-F116-0B44977BCA3A}"/>
              </a:ext>
            </a:extLst>
          </p:cNvPr>
          <p:cNvSpPr txBox="1"/>
          <p:nvPr/>
        </p:nvSpPr>
        <p:spPr>
          <a:xfrm>
            <a:off x="7274154" y="2326912"/>
            <a:ext cx="1787733" cy="369332"/>
          </a:xfrm>
          <a:prstGeom prst="rect">
            <a:avLst/>
          </a:prstGeom>
          <a:noFill/>
        </p:spPr>
        <p:txBody>
          <a:bodyPr wrap="none" rtlCol="0">
            <a:spAutoFit/>
          </a:bodyPr>
          <a:lstStyle/>
          <a:p>
            <a:r>
              <a:rPr lang="en-US" altLang="zh-CN" dirty="0">
                <a:solidFill>
                  <a:schemeClr val="tx1"/>
                </a:solidFill>
              </a:rPr>
              <a:t>Clear, but how?</a:t>
            </a:r>
            <a:endParaRPr lang="zh-CN" altLang="en-US" dirty="0">
              <a:solidFill>
                <a:schemeClr val="tx1"/>
              </a:solidFill>
            </a:endParaRPr>
          </a:p>
        </p:txBody>
      </p:sp>
    </p:spTree>
    <p:extLst>
      <p:ext uri="{BB962C8B-B14F-4D97-AF65-F5344CB8AC3E}">
        <p14:creationId xmlns:p14="http://schemas.microsoft.com/office/powerpoint/2010/main" val="56608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0063" y="911225"/>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Split input parallel computing</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grpSp>
        <p:nvGrpSpPr>
          <p:cNvPr id="20" name="组合 19">
            <a:extLst>
              <a:ext uri="{FF2B5EF4-FFF2-40B4-BE49-F238E27FC236}">
                <a16:creationId xmlns:a16="http://schemas.microsoft.com/office/drawing/2014/main" id="{66A02CAF-A523-6960-0420-E55D75AF42C2}"/>
              </a:ext>
            </a:extLst>
          </p:cNvPr>
          <p:cNvGrpSpPr/>
          <p:nvPr/>
        </p:nvGrpSpPr>
        <p:grpSpPr>
          <a:xfrm>
            <a:off x="2087984" y="2168172"/>
            <a:ext cx="6720417" cy="4480278"/>
            <a:chOff x="2087984" y="2168172"/>
            <a:chExt cx="6720417" cy="4480278"/>
          </a:xfrm>
        </p:grpSpPr>
        <p:graphicFrame>
          <p:nvGraphicFramePr>
            <p:cNvPr id="2" name="图示 1">
              <a:extLst>
                <a:ext uri="{FF2B5EF4-FFF2-40B4-BE49-F238E27FC236}">
                  <a16:creationId xmlns:a16="http://schemas.microsoft.com/office/drawing/2014/main" id="{9932D09A-4D4A-514E-9486-6DB2BD95F077}"/>
                </a:ext>
              </a:extLst>
            </p:cNvPr>
            <p:cNvGraphicFramePr/>
            <p:nvPr>
              <p:extLst>
                <p:ext uri="{D42A27DB-BD31-4B8C-83A1-F6EECF244321}">
                  <p14:modId xmlns:p14="http://schemas.microsoft.com/office/powerpoint/2010/main" val="1613041957"/>
                </p:ext>
              </p:extLst>
            </p:nvPr>
          </p:nvGraphicFramePr>
          <p:xfrm>
            <a:off x="2087984" y="2168172"/>
            <a:ext cx="6720417" cy="4480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箭头连接符 5">
              <a:extLst>
                <a:ext uri="{FF2B5EF4-FFF2-40B4-BE49-F238E27FC236}">
                  <a16:creationId xmlns:a16="http://schemas.microsoft.com/office/drawing/2014/main" id="{08C223A7-6C7C-A390-A381-E1BE3971FCD5}"/>
                </a:ext>
              </a:extLst>
            </p:cNvPr>
            <p:cNvCxnSpPr/>
            <p:nvPr/>
          </p:nvCxnSpPr>
          <p:spPr bwMode="auto">
            <a:xfrm flipH="1">
              <a:off x="3528144" y="3104276"/>
              <a:ext cx="192004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D196D5F5-D741-8C88-CE60-1B99773A04D4}"/>
                </a:ext>
              </a:extLst>
            </p:cNvPr>
            <p:cNvCxnSpPr/>
            <p:nvPr/>
          </p:nvCxnSpPr>
          <p:spPr bwMode="auto">
            <a:xfrm>
              <a:off x="5448192" y="310427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121AC65E-BF2F-5668-C788-CCD39923BB55}"/>
                </a:ext>
              </a:extLst>
            </p:cNvPr>
            <p:cNvCxnSpPr/>
            <p:nvPr/>
          </p:nvCxnSpPr>
          <p:spPr bwMode="auto">
            <a:xfrm>
              <a:off x="5448192" y="3104276"/>
              <a:ext cx="182436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9C11717C-79E8-3F56-50A1-CEE01027AD04}"/>
                </a:ext>
              </a:extLst>
            </p:cNvPr>
            <p:cNvCxnSpPr/>
            <p:nvPr/>
          </p:nvCxnSpPr>
          <p:spPr bwMode="auto">
            <a:xfrm>
              <a:off x="3456136" y="428319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F989703C-49AC-E49F-EBF8-ADAEEE4F42CD}"/>
                </a:ext>
              </a:extLst>
            </p:cNvPr>
            <p:cNvCxnSpPr/>
            <p:nvPr/>
          </p:nvCxnSpPr>
          <p:spPr bwMode="auto">
            <a:xfrm>
              <a:off x="5544368" y="4309240"/>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0AF58A44-42FC-BAB8-2C2D-7C88B5552480}"/>
                </a:ext>
              </a:extLst>
            </p:cNvPr>
            <p:cNvCxnSpPr/>
            <p:nvPr/>
          </p:nvCxnSpPr>
          <p:spPr bwMode="auto">
            <a:xfrm>
              <a:off x="7560592" y="4276052"/>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1F65E17C-44D5-1FEE-E3D2-67604DA9AF83}"/>
                </a:ext>
              </a:extLst>
            </p:cNvPr>
            <p:cNvCxnSpPr/>
            <p:nvPr/>
          </p:nvCxnSpPr>
          <p:spPr bwMode="auto">
            <a:xfrm>
              <a:off x="3384128" y="5480540"/>
              <a:ext cx="1800200"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5A869843-91FD-4685-A795-8ADA15040180}"/>
                </a:ext>
              </a:extLst>
            </p:cNvPr>
            <p:cNvCxnSpPr/>
            <p:nvPr/>
          </p:nvCxnSpPr>
          <p:spPr bwMode="auto">
            <a:xfrm>
              <a:off x="5544368" y="5480540"/>
              <a:ext cx="0" cy="47726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2EA72E9-1FE1-90C5-A45C-B36F12579A76}"/>
                </a:ext>
              </a:extLst>
            </p:cNvPr>
            <p:cNvCxnSpPr/>
            <p:nvPr/>
          </p:nvCxnSpPr>
          <p:spPr bwMode="auto">
            <a:xfrm flipH="1">
              <a:off x="5976416" y="5480540"/>
              <a:ext cx="172819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文本框 20">
            <a:extLst>
              <a:ext uri="{FF2B5EF4-FFF2-40B4-BE49-F238E27FC236}">
                <a16:creationId xmlns:a16="http://schemas.microsoft.com/office/drawing/2014/main" id="{9E3AB09A-28D0-95A5-96F9-822330E353D1}"/>
              </a:ext>
            </a:extLst>
          </p:cNvPr>
          <p:cNvSpPr txBox="1"/>
          <p:nvPr/>
        </p:nvSpPr>
        <p:spPr>
          <a:xfrm>
            <a:off x="7416577" y="1584463"/>
            <a:ext cx="2154462" cy="646331"/>
          </a:xfrm>
          <a:prstGeom prst="rect">
            <a:avLst/>
          </a:prstGeom>
          <a:noFill/>
        </p:spPr>
        <p:txBody>
          <a:bodyPr wrap="square" rtlCol="0">
            <a:spAutoFit/>
          </a:bodyPr>
          <a:lstStyle/>
          <a:p>
            <a:r>
              <a:rPr lang="en-US" altLang="zh-CN" dirty="0">
                <a:solidFill>
                  <a:schemeClr val="tx1"/>
                </a:solidFill>
              </a:rPr>
              <a:t>The most important parallel method</a:t>
            </a:r>
            <a:endParaRPr lang="zh-CN" altLang="en-US" dirty="0">
              <a:solidFill>
                <a:schemeClr val="tx1"/>
              </a:solidFill>
            </a:endParaRPr>
          </a:p>
        </p:txBody>
      </p:sp>
    </p:spTree>
    <p:extLst>
      <p:ext uri="{BB962C8B-B14F-4D97-AF65-F5344CB8AC3E}">
        <p14:creationId xmlns:p14="http://schemas.microsoft.com/office/powerpoint/2010/main" val="41502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Hardware parallel </a:t>
            </a:r>
          </a:p>
          <a:p>
            <a:pPr eaLnBrk="1"/>
            <a:r>
              <a:rPr lang="en-US" altLang="zh-CN" dirty="0">
                <a:ea typeface="宋体" panose="02010600030101010101" pitchFamily="2" charset="-122"/>
              </a:rPr>
              <a:t>	SIMD's SSE instructions to load more data at a time, or package data in one bit</a:t>
            </a:r>
          </a:p>
          <a:p>
            <a:pPr eaLnBrk="1"/>
            <a:r>
              <a:rPr lang="en-US" altLang="zh-CN" dirty="0">
                <a:ea typeface="宋体" panose="02010600030101010101" pitchFamily="2" charset="-122"/>
              </a:rPr>
              <a:t>	Bit parallel could compare bit data in one instruction</a:t>
            </a:r>
          </a:p>
          <a:p>
            <a:pPr eaLnBrk="1"/>
            <a:r>
              <a:rPr lang="en-US" altLang="zh-CN" dirty="0">
                <a:ea typeface="宋体" panose="02010600030101010101" pitchFamily="2" charset="-122"/>
              </a:rPr>
              <a:t>	Coexist with parallel algorithms.</a:t>
            </a:r>
          </a:p>
        </p:txBody>
      </p:sp>
    </p:spTree>
    <p:extLst>
      <p:ext uri="{BB962C8B-B14F-4D97-AF65-F5344CB8AC3E}">
        <p14:creationId xmlns:p14="http://schemas.microsoft.com/office/powerpoint/2010/main" val="155045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A6610BC-992C-7E1A-CDC2-D88853923904}"/>
              </a:ext>
            </a:extLst>
          </p:cNvPr>
          <p:cNvSpPr>
            <a:spLocks noGrp="1" noChangeArrowheads="1"/>
          </p:cNvSpPr>
          <p:nvPr>
            <p:ph type="title"/>
          </p:nvPr>
        </p:nvSpPr>
        <p:spPr/>
        <p:txBody>
          <a:bodyPr/>
          <a:lstStyle/>
          <a:p>
            <a:pPr eaLnBrk="1"/>
            <a:r>
              <a:rPr lang="en-US" altLang="zh-CN" dirty="0">
                <a:ea typeface="宋体" panose="02010600030101010101" pitchFamily="2" charset="-122"/>
              </a:rPr>
              <a:t>How to Parallel over CUDA</a:t>
            </a:r>
            <a:endParaRPr lang="zh-CN" altLang="en-US" dirty="0">
              <a:ea typeface="宋体" panose="02010600030101010101" pitchFamily="2" charset="-122"/>
            </a:endParaRPr>
          </a:p>
        </p:txBody>
      </p:sp>
      <p:sp>
        <p:nvSpPr>
          <p:cNvPr id="15363" name="Rectangle 2">
            <a:extLst>
              <a:ext uri="{FF2B5EF4-FFF2-40B4-BE49-F238E27FC236}">
                <a16:creationId xmlns:a16="http://schemas.microsoft.com/office/drawing/2014/main" id="{287B9012-DBDB-00CC-61AF-A9BFB0F2468C}"/>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a:t>
            </a:r>
            <a:r>
              <a:rPr lang="en-US" altLang="zh-CN" dirty="0" err="1">
                <a:ea typeface="宋体" panose="02010600030101010101" pitchFamily="2" charset="-122"/>
              </a:rPr>
              <a:t>Simular</a:t>
            </a:r>
            <a:r>
              <a:rPr lang="en-US" altLang="zh-CN" dirty="0">
                <a:ea typeface="宋体" panose="02010600030101010101" pitchFamily="2" charset="-122"/>
              </a:rPr>
              <a:t> as CPU, but</a:t>
            </a:r>
          </a:p>
          <a:p>
            <a:pPr eaLnBrk="1"/>
            <a:r>
              <a:rPr lang="en-US" altLang="zh-CN" dirty="0">
                <a:ea typeface="宋体" panose="02010600030101010101" pitchFamily="2" charset="-122"/>
              </a:rPr>
              <a:t>	Slice use thread pool</a:t>
            </a:r>
          </a:p>
          <a:p>
            <a:pPr eaLnBrk="1"/>
            <a:r>
              <a:rPr lang="en-US" altLang="zh-CN" dirty="0">
                <a:ea typeface="宋体" panose="02010600030101010101" pitchFamily="2" charset="-122"/>
              </a:rPr>
              <a:t>	Only brute force algorithm and KR algorithm can be parallelized their action.</a:t>
            </a:r>
          </a:p>
        </p:txBody>
      </p:sp>
    </p:spTree>
    <p:extLst>
      <p:ext uri="{BB962C8B-B14F-4D97-AF65-F5344CB8AC3E}">
        <p14:creationId xmlns:p14="http://schemas.microsoft.com/office/powerpoint/2010/main" val="3567373152"/>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6303</TotalTime>
  <Words>979</Words>
  <Application>Microsoft Office PowerPoint</Application>
  <PresentationFormat>自定义</PresentationFormat>
  <Paragraphs>139</Paragraphs>
  <Slides>23</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-apple-system</vt:lpstr>
      <vt:lpstr>Arial</vt:lpstr>
      <vt:lpstr>Times New Roman</vt:lpstr>
      <vt:lpstr>Office 主题​​</vt:lpstr>
      <vt:lpstr>Parallel String Matching</vt:lpstr>
      <vt:lpstr>String Matching Problem</vt:lpstr>
      <vt:lpstr>Main Relate Reference</vt:lpstr>
      <vt:lpstr>Main Reference</vt:lpstr>
      <vt:lpstr>Relate Reference</vt:lpstr>
      <vt:lpstr>How to parallel string-matching</vt:lpstr>
      <vt:lpstr>How to parallel string-matching</vt:lpstr>
      <vt:lpstr>How to parallel string-matching</vt:lpstr>
      <vt:lpstr>How to Parallel over CUDA</vt:lpstr>
      <vt:lpstr>General Algorithm</vt:lpstr>
      <vt:lpstr>General Algorithm</vt:lpstr>
      <vt:lpstr>General Algorithm</vt:lpstr>
      <vt:lpstr>Parallel Algorithm Experiment Setup</vt:lpstr>
      <vt:lpstr>Data in bible text</vt:lpstr>
      <vt:lpstr>Data in Genome</vt:lpstr>
      <vt:lpstr>Data in worst text</vt:lpstr>
      <vt:lpstr>Pattern influence</vt:lpstr>
      <vt:lpstr>Pattern influence</vt:lpstr>
      <vt:lpstr>Number of core influence</vt:lpstr>
      <vt:lpstr>Bible Text speed up</vt:lpstr>
      <vt:lpstr>Worst case speed up</vt:lpstr>
      <vt:lpstr>Conclusion</vt:lpstr>
      <vt:lpstr>three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String Matching</dc:title>
  <dc:creator>Frank Dehne</dc:creator>
  <cp:lastModifiedBy>梁 登宇</cp:lastModifiedBy>
  <cp:revision>61</cp:revision>
  <cp:lastPrinted>1601-01-01T00:00:00Z</cp:lastPrinted>
  <dcterms:created xsi:type="dcterms:W3CDTF">2011-01-21T20:41:31Z</dcterms:created>
  <dcterms:modified xsi:type="dcterms:W3CDTF">2022-12-02T19:46:51Z</dcterms:modified>
</cp:coreProperties>
</file>