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index1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index2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index3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a:ea typeface="宋体" panose="02010600030101010101" pitchFamily="2" charset="-122"/>
              </a:rPr>
              <a:t>opencilk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 (load to memory)</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but not parallel speedup. SSEF is best on average in long patterns and with speedup linearly.</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3-10x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1613041957"/>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6305</TotalTime>
  <Words>979</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62</cp:revision>
  <cp:lastPrinted>1601-01-01T00:00:00Z</cp:lastPrinted>
  <dcterms:created xsi:type="dcterms:W3CDTF">2011-01-21T20:41:31Z</dcterms:created>
  <dcterms:modified xsi:type="dcterms:W3CDTF">2022-12-02T19:48:39Z</dcterms:modified>
</cp:coreProperties>
</file>