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slice1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slice2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slice3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SSEF is best on average in long patterns.</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t>
            </a:r>
            <a:r>
              <a:rPr lang="en-US" altLang="zh-CN" sz="2400">
                <a:ea typeface="宋体" panose="02010600030101010101" pitchFamily="2" charset="-122"/>
              </a:rPr>
              <a:t>achieving 3-10x speedup </a:t>
            </a:r>
            <a:r>
              <a:rPr lang="en-US" altLang="zh-CN" sz="2400" dirty="0">
                <a:ea typeface="宋体" panose="02010600030101010101" pitchFamily="2" charset="-122"/>
              </a:rPr>
              <a:t>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296049694"/>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6297</TotalTime>
  <Words>965</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58</cp:revision>
  <cp:lastPrinted>1601-01-01T00:00:00Z</cp:lastPrinted>
  <dcterms:created xsi:type="dcterms:W3CDTF">2011-01-21T20:41:31Z</dcterms:created>
  <dcterms:modified xsi:type="dcterms:W3CDTF">2022-12-02T19:02:29Z</dcterms:modified>
</cp:coreProperties>
</file>