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67dfc86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67dfc86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67dfc86a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67dfc86a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a34f7c4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a34f7c4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a34f7c40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a34f7c40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38d5b793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38d5b793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67dfc86a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67dfc86a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67dfc86a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67dfc86a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67dfc86a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67dfc86a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67dfc86a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67dfc86a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67dfc86a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67dfc86a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67dfc86a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67dfc86a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67dfc86a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67dfc86a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67dfc86a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67dfc86a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67dfc86a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67dfc86a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blog.csdn.net/dm_vincent/article/details/7655764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hyperlink" Target="https://cs.stackexchange.com/questions/48649/complexity-of-union-find-with-path-compression-without-rank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en.wikipedia.org/wiki/Disjoint-set_data_structure#Disjoint-set_forests" TargetMode="External"/><Relationship Id="rId4" Type="http://schemas.openxmlformats.org/officeDocument/2006/relationships/hyperlink" Target="https://en.wikipedia.org/wiki/Disjoint-set_data_structure#Disjoint-set_forests" TargetMode="External"/><Relationship Id="rId5" Type="http://schemas.openxmlformats.org/officeDocument/2006/relationships/hyperlink" Target="https://en.wikipedia.org/wiki/Iterated_logarithm" TargetMode="External"/><Relationship Id="rId6" Type="http://schemas.openxmlformats.org/officeDocument/2006/relationships/image" Target="../media/image10.png"/><Relationship Id="rId7" Type="http://schemas.openxmlformats.org/officeDocument/2006/relationships/hyperlink" Target="https://blog.csdn.net/johnny901114/article/details/8072143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51300" y="675300"/>
            <a:ext cx="8441400" cy="15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基础数据结构(二) -- </a:t>
            </a:r>
            <a:r>
              <a:rPr lang="en">
                <a:uFill>
                  <a:noFill/>
                </a:uFill>
                <a:hlinkClick r:id="rId3"/>
              </a:rPr>
              <a:t>并查集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Disjoint Set (Or Union-Find) </a:t>
            </a:r>
            <a:endParaRPr sz="3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51300" y="2641450"/>
            <a:ext cx="7872000" cy="18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547. Friend Circles</a:t>
            </a:r>
            <a:r>
              <a:rPr lang="en" sz="2200"/>
              <a:t> </a:t>
            </a:r>
            <a:endParaRPr sz="2200"/>
          </a:p>
          <a:p>
            <a:pPr indent="0" lvl="0" marL="0" marR="1397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  305. Number of Islands II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457200" lvl="0" marL="18288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128. Longest Consecutive Sequence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56" name="Google Shape;56;p13"/>
          <p:cNvSpPr txBox="1"/>
          <p:nvPr/>
        </p:nvSpPr>
        <p:spPr>
          <a:xfrm>
            <a:off x="6909350" y="4491675"/>
            <a:ext cx="20148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你们的好朋友Eddie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29" y="0"/>
            <a:ext cx="639324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/>
        </p:nvSpPr>
        <p:spPr>
          <a:xfrm>
            <a:off x="7170700" y="4119100"/>
            <a:ext cx="1649700" cy="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4D4D4D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出处来自慕课网 liuyubobobo 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9500" y="1158850"/>
            <a:ext cx="4744500" cy="1560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101950" y="332900"/>
            <a:ext cx="3664800" cy="44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如果是仅仅优化find使用path compression而没有优化union的时间复杂度是？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比较corner case, 但是有文章分析过取决于总element数量n和之前做过的operation的数量总时间为 O(m + n) log(n)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单次操作仍然为log(n)</a:t>
            </a:r>
            <a:endParaRPr sz="2600"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175" y="239550"/>
            <a:ext cx="5073976" cy="4466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3766750" y="4673925"/>
            <a:ext cx="530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https://cs.stackexchange.com/questions/48649/complexity-of-union-find-with-path-compression-without-rank</a:t>
            </a:r>
            <a:r>
              <a:rPr lang="en" sz="1000">
                <a:solidFill>
                  <a:schemeClr val="dk1"/>
                </a:solidFill>
              </a:rPr>
              <a:t> </a:t>
            </a:r>
            <a:endParaRPr sz="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51000" y="27075"/>
            <a:ext cx="9042000" cy="10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如果感兴趣可以看下普林斯顿算法里面详解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0000"/>
                </a:solidFill>
              </a:rPr>
              <a:t>注意，细分时间复杂度这部分一般为logn, 最佳amortized O(1) </a:t>
            </a:r>
            <a:r>
              <a:rPr lang="en"/>
              <a:t>复杂度就是 ackerman 的反函数</a:t>
            </a:r>
            <a:endParaRPr b="1" sz="2600">
              <a:solidFill>
                <a:srgbClr val="FF0000"/>
              </a:solidFill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075" y="1322525"/>
            <a:ext cx="750274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076758" cy="396677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/>
          <p:nvPr/>
        </p:nvSpPr>
        <p:spPr>
          <a:xfrm>
            <a:off x="6229150" y="1258425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https://www.cs.princeton.edu/~wayne/kleinberg-tardos/pdf/UnionFind.pdf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119172"/>
            <a:ext cx="9144003" cy="964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691000" cy="37860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并查集 是一种树形的数据结构，用于处理不交集的合并(union)及查询(find)问题。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m operations, either </a:t>
            </a:r>
            <a:r>
              <a:rPr lang="en" u="sng">
                <a:solidFill>
                  <a:schemeClr val="hlink"/>
                </a:solidFill>
                <a:hlinkClick r:id="rId3"/>
              </a:rPr>
              <a:t>Union</a:t>
            </a:r>
            <a:r>
              <a:rPr lang="en"/>
              <a:t> or </a:t>
            </a:r>
            <a:r>
              <a:rPr lang="en" u="sng">
                <a:solidFill>
                  <a:schemeClr val="hlink"/>
                </a:solidFill>
                <a:hlinkClick r:id="rId4"/>
              </a:rPr>
              <a:t>Find</a:t>
            </a:r>
            <a:r>
              <a:rPr lang="en"/>
              <a:t>, are applied to n elements, the total run time is O(m log*n), where log* is the </a:t>
            </a:r>
            <a:r>
              <a:rPr lang="en" u="sng">
                <a:solidFill>
                  <a:schemeClr val="hlink"/>
                </a:solidFill>
                <a:hlinkClick r:id="rId5"/>
              </a:rPr>
              <a:t>iterated logarithm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Slightly larger than O(m), it is Amortized O(m)  类似(not same)平均，实际为均摊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可以优化：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Path compression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Union by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Union by rank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3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22150" y="2892275"/>
            <a:ext cx="4721851" cy="225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/>
        </p:nvSpPr>
        <p:spPr>
          <a:xfrm>
            <a:off x="3073175" y="3062375"/>
            <a:ext cx="14340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简易模板:</a:t>
            </a:r>
            <a:endParaRPr/>
          </a:p>
        </p:txBody>
      </p:sp>
      <p:sp>
        <p:nvSpPr>
          <p:cNvPr id="147" name="Google Shape;147;p26"/>
          <p:cNvSpPr txBox="1"/>
          <p:nvPr/>
        </p:nvSpPr>
        <p:spPr>
          <a:xfrm>
            <a:off x="2986900" y="204875"/>
            <a:ext cx="62109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https://blog.csdn.net/johnny901114/article/details/80721436</a:t>
            </a:r>
            <a:br>
              <a:rPr lang="en"/>
            </a:br>
            <a:r>
              <a:rPr lang="en"/>
              <a:t>时间复杂度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6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rgbClr val="4F4F4F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动态连接（Dynamic connectivity）的问题,  什么是Union Find？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19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并查集 是一种树形的数据结构，用于处理不交集的合并(union)及查询(find)问题。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Find：确定元素属于哪一个子集。它可以被用来确定两个元素是否属于同一子集。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Union：将两个子集合并成同一个集合。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4D4D4D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3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350" y="3139200"/>
            <a:ext cx="6013199" cy="17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3                        4                union(1, 5)                     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/       \                      |                                                  /    |     \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           2                  5  						   1     2      4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												              \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Parent 3 3 3               4   4               </a:t>
            </a:r>
            <a:r>
              <a:rPr lang="en">
                <a:solidFill>
                  <a:srgbClr val="FF0000"/>
                </a:solidFill>
              </a:rPr>
              <a:t>   </a:t>
            </a:r>
            <a:r>
              <a:rPr lang="en">
                <a:solidFill>
                  <a:srgbClr val="FF0000"/>
                </a:solidFill>
              </a:rPr>
              <a:t>3 3 3               </a:t>
            </a:r>
            <a:r>
              <a:rPr b="1" lang="en">
                <a:solidFill>
                  <a:srgbClr val="6AA84F"/>
                </a:solidFill>
              </a:rPr>
              <a:t>3</a:t>
            </a:r>
            <a:r>
              <a:rPr lang="en">
                <a:solidFill>
                  <a:srgbClr val="FF0000"/>
                </a:solidFill>
              </a:rPr>
              <a:t>   4 </a:t>
            </a:r>
            <a:r>
              <a:rPr lang="en"/>
              <a:t>  </a:t>
            </a:r>
            <a:r>
              <a:rPr lang="en"/>
              <a:t>         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Node   1 2 3               4   5                  </a:t>
            </a:r>
            <a:r>
              <a:rPr lang="en">
                <a:solidFill>
                  <a:srgbClr val="FF0000"/>
                </a:solidFill>
              </a:rPr>
              <a:t>1 2 3               4   5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implementation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000" y="1017725"/>
            <a:ext cx="3529324" cy="393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9499" y="1277950"/>
            <a:ext cx="5062875" cy="2413797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4474950" y="4011275"/>
            <a:ext cx="45276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with path compression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225450" y="347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Improved with size (weighted)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809" y="1136350"/>
            <a:ext cx="4165190" cy="3133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73075"/>
            <a:ext cx="4674010" cy="3837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250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Improved with ranked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01" y="911200"/>
            <a:ext cx="4324999" cy="404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9000" y="986825"/>
            <a:ext cx="4324999" cy="3591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5531675" y="289850"/>
            <a:ext cx="3235800" cy="16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模板题目，直接数有几个disjoint set 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0"/>
            <a:ext cx="5283108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3100" y="1575775"/>
            <a:ext cx="3860900" cy="2755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" y="0"/>
            <a:ext cx="3945936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2075" y="65413"/>
            <a:ext cx="5043050" cy="501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5812051" cy="288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885300"/>
            <a:ext cx="6012325" cy="2138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2625" y="0"/>
            <a:ext cx="3371374" cy="349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