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293594db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293594db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293594db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293594db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293594db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293594d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293594db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293594db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293594db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293594db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293594db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293594db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293594db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293594db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293594db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293594db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293594db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293594db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293594db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293594db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01826" y="581200"/>
            <a:ext cx="7783800" cy="11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基础算法(七) -- 单调队列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11825" y="1984725"/>
            <a:ext cx="5578800" cy="20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239. Sliding Window Maximum</a:t>
            </a:r>
            <a:br>
              <a:rPr lang="en" sz="1800"/>
            </a:br>
            <a:r>
              <a:rPr lang="en" sz="1800"/>
              <a:t>862	Shortest Subarray with Sum at Least K  </a:t>
            </a:r>
            <a:br>
              <a:rPr lang="en" sz="1800"/>
            </a:br>
            <a:r>
              <a:rPr lang="en" sz="1800"/>
              <a:t>1425 Constrained Subsequence Sum  </a:t>
            </a:r>
            <a:br>
              <a:rPr lang="en" sz="1800"/>
            </a:br>
            <a:r>
              <a:rPr lang="en" sz="1800"/>
              <a:t>1438 Longest Continuous Subarray With Absolute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Diff Less Than or Equal to Limit   </a:t>
            </a:r>
            <a:br>
              <a:rPr lang="en" sz="1800"/>
            </a:br>
            <a:r>
              <a:rPr lang="en" sz="1800"/>
              <a:t>1696 Jump Game VI   </a:t>
            </a:r>
            <a:endParaRPr sz="1800"/>
          </a:p>
        </p:txBody>
      </p:sp>
      <p:sp>
        <p:nvSpPr>
          <p:cNvPr id="56" name="Google Shape;56;p13"/>
          <p:cNvSpPr txBox="1"/>
          <p:nvPr/>
        </p:nvSpPr>
        <p:spPr>
          <a:xfrm>
            <a:off x="6980450" y="4410500"/>
            <a:ext cx="18465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221399" cy="449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8666" y="2106150"/>
            <a:ext cx="4865334" cy="303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8675" y="0"/>
            <a:ext cx="3030199" cy="210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20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772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时间复杂度依然是 O(N) 线性时间。要这样想，nums 中的每个元素最多被 offer 和 poll 一次，没有任何多余操作，所以整体的复杂度还是 O(N)。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空间复杂度就很简单了，就是窗口的大小 O(k)。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注意判断等号，我一般是先维持k-1的size，然后offerLast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注意offerLast必须在pollLast之后，也就是手动维持单调递增递减队列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一般能用dq的，如果不想手动维护，都可以使用pq来维持window递增或者递减</a:t>
            </a:r>
            <a:endParaRPr sz="1700"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89050"/>
            <a:ext cx="8520599" cy="2175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什么是单调队列？</a:t>
            </a:r>
            <a:r>
              <a:rPr lang="en" sz="1400"/>
              <a:t>head [1,2,3,4] tail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单调队列，顾名思义其中所有的元素都是单调的(递增或者递减)，承载的基础数据结构是队列，实现是</a:t>
            </a:r>
            <a:r>
              <a:rPr b="1" lang="en" sz="1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双端队列</a:t>
            </a:r>
            <a:r>
              <a:rPr lang="en" sz="1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，队列中存入的元素为数组索引，队头元素为窗口的最大(最小)元素。</a:t>
            </a:r>
            <a:endParaRPr sz="16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队头删除不符合有效窗口的元素，队尾删除不符合最值的候选元素</a:t>
            </a:r>
            <a:r>
              <a:rPr lang="en" sz="1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。</a:t>
            </a:r>
            <a:endParaRPr sz="16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D4D4D"/>
                </a:solidFill>
                <a:highlight>
                  <a:srgbClr val="FFFFFF"/>
                </a:highlight>
              </a:rPr>
              <a:t>单调队列不是真正的队列。因为队列都是FIFO的，统一从队尾入列，从对首出列。但单调队列是从队尾入列，从队首</a:t>
            </a:r>
            <a:r>
              <a:rPr b="1" lang="en" sz="1600">
                <a:solidFill>
                  <a:srgbClr val="4D4D4D"/>
                </a:solidFill>
                <a:highlight>
                  <a:srgbClr val="FFFFFF"/>
                </a:highlight>
              </a:rPr>
              <a:t>或</a:t>
            </a:r>
            <a:r>
              <a:rPr lang="en" sz="1600">
                <a:solidFill>
                  <a:srgbClr val="4D4D4D"/>
                </a:solidFill>
                <a:highlight>
                  <a:srgbClr val="FFFFFF"/>
                </a:highlight>
              </a:rPr>
              <a:t>队尾出列，所以单调队列不遵守FIFO。</a:t>
            </a:r>
            <a:endParaRPr sz="16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00" y="3605799"/>
            <a:ext cx="3824650" cy="12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975" y="3580000"/>
            <a:ext cx="3493249" cy="13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51425"/>
            <a:ext cx="8520600" cy="1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如何实现单调队列？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Deque&lt;Integer&gt; q = new ArrayDeque();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6344175" y="3449950"/>
            <a:ext cx="2411700" cy="13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对于java，我们可以使用LinkedList或者ArrayDeque来实现双端队列Deque Interface</a:t>
            </a:r>
            <a:endParaRPr sz="16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4527"/>
            <a:ext cx="5803775" cy="17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75" y="3226175"/>
            <a:ext cx="4469499" cy="19173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6344175" y="1237375"/>
            <a:ext cx="2621400" cy="20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</a:t>
            </a:r>
            <a:r>
              <a:rPr lang="en"/>
              <a:t>[1,2,3,4] tail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peekFirst()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pollFirst()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offerFirst()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peekLast()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pollLast()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offerLast()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0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如何使用单调队列？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16029"/>
          <a:stretch/>
        </p:blipFill>
        <p:spPr>
          <a:xfrm>
            <a:off x="311700" y="776550"/>
            <a:ext cx="5959076" cy="22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68025"/>
            <a:ext cx="8520599" cy="217548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764575" y="368375"/>
            <a:ext cx="4173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一般情况为pq实现的优化解，模板如下： 大致4步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6417575" y="985700"/>
            <a:ext cx="23700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这里可以有不同的顺序，只要保证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插入必须在去尾之后来位置单调性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根据不同题目来改变取解的具体位置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4216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5349"/>
            <a:ext cx="4572001" cy="2629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5725" y="3198300"/>
            <a:ext cx="6698277" cy="19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272650" y="4299350"/>
            <a:ext cx="18561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记得演一下，先给一个2 loop暴力解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3307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2175" y="2925650"/>
            <a:ext cx="6931827" cy="22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5">
            <a:alphaModFix/>
          </a:blip>
          <a:srcRect b="23728" l="0" r="0" t="0"/>
          <a:stretch/>
        </p:blipFill>
        <p:spPr>
          <a:xfrm>
            <a:off x="4643675" y="0"/>
            <a:ext cx="4500321" cy="2065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2212175" y="2065500"/>
            <a:ext cx="69318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求出前缀和之后,需求：j &gt; i &amp;&amp; preSum[j] - preSum[i] &gt;= k &amp;&amp; (j - i) 最小.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需求的通俗理解：相当于排队，对某个人来说，要找到前面比我矮最少k的人，且我和这个人的距离最近。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6443500" y="2760150"/>
            <a:ext cx="2562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662625"/>
            <a:ext cx="8520600" cy="4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双端递增队列：对于当前的"我"来说, 如果前面的人比我高，那么我的身高-这些比我高的人的身高肯定是负数，因此直接弹出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对于队列中剩余的都是比我矮的人，如果第一个矮个子和我的差距比K小, 那么后面的和我的差距肯定小于K. 为什么要弹出呢? 因为前面几个和我相比比我矮K的, 哪怕后面还有比我高的, 这些矮个子和我后面的高个子的距离都比我和这些矮个子的距离远. 也就是子数组长度更大.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0000"/>
                </a:solidFill>
              </a:rPr>
              <a:t>（因为我们求的是最短的window，更长的就不要了）</a:t>
            </a:r>
            <a:endParaRPr sz="1700">
              <a:solidFill>
                <a:srgbClr val="FF0000"/>
              </a:solidFill>
            </a:endParaRPr>
          </a:p>
          <a:p>
            <a:pPr indent="0" lvl="0" marL="5943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解释来源于作者：drinkwater999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26797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600" y="1186947"/>
            <a:ext cx="4733399" cy="14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0724" y="3228475"/>
            <a:ext cx="6393275" cy="19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238725" cy="440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725" y="3118125"/>
            <a:ext cx="4905273" cy="202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5749" y="0"/>
            <a:ext cx="4049626" cy="298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