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ebf34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ebf34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cebf34a0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cebf34a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cebf34a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cebf34a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cebf34a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cebf34a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ebf34a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ebf34a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ebf34a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ebf34a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基础算法(四) - 二分搜索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62550" y="2511800"/>
            <a:ext cx="5418900" cy="1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Median of Two Sorted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278. First Bad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410. Split Array Largest Sum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99800" y="4568275"/>
            <a:ext cx="173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</a:t>
            </a:r>
            <a:r>
              <a:rPr lang="en"/>
              <a:t>定义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二分查找法主要是解决在“一堆数中找出指定的数”这类问题。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而想要应用二分查找法，这“一堆数”必须有一下特征：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存储在数组中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有序排列</a:t>
            </a:r>
            <a:endParaRPr sz="1050">
              <a:solidFill>
                <a:srgbClr val="FF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所以如果是用链表存储的，就无法在其上应用二分查找法了。</a:t>
            </a:r>
            <a:endParaRPr sz="105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75" y="1152475"/>
            <a:ext cx="4675824" cy="20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50" y="3039377"/>
            <a:ext cx="3733506" cy="21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90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21" y="152400"/>
            <a:ext cx="40898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0"/>
            <a:ext cx="63423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491425" y="1378750"/>
            <a:ext cx="13497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do better than O(m + n)?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269201"/>
            <a:ext cx="3538475" cy="1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600" y="269200"/>
            <a:ext cx="3632476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75" y="2041550"/>
            <a:ext cx="8365767" cy="29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1792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17" y="152400"/>
            <a:ext cx="3995009" cy="34494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966675" y="3675200"/>
            <a:ext cx="4055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同</a:t>
            </a:r>
            <a:r>
              <a:rPr lang="en"/>
              <a:t>思路类似题目还有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1552. Magnetic Force Between Two Balls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1482. Minimum Number of Days to Make m Bouquets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1283. Find the Smallest Divisor Given a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1292. Maximum Side Length of a Square with Sum Less than or Equal to Threshold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591100" y="237250"/>
            <a:ext cx="1980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二分去猜最后答案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Binary Search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时间复杂度一般logn, 但是如果单次判断左右需要时间，logn *O(判断时间)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三种模板，个人推荐第三种，还可以用res保存最后一次valid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当问题除了暴力解没有其他思路的时候，用二分法去“猜”答案也是一种解法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375" y="2246950"/>
            <a:ext cx="6227875" cy="27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