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ec6171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ec6171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ec6171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ec6171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ec6171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ec6171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ec6171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ec6171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ec6171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ec6171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ec6171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ec6171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ec6171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ec6171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ec617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ec617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ec6171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ec6171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ec6171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ec6171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ec6171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ec6171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ec6171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ec6171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ec6171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ec6171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c6171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c6171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ec6171d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ec6171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5500"/>
            <a:ext cx="85206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80"/>
              <a:t>树的</a:t>
            </a:r>
            <a:r>
              <a:rPr b="1" lang="en" sz="5080"/>
              <a:t>基础算法(五) -- </a:t>
            </a:r>
            <a:endParaRPr b="1" sz="5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80"/>
              <a:t>信息传递</a:t>
            </a:r>
            <a:endParaRPr b="1" sz="5080"/>
          </a:p>
        </p:txBody>
      </p:sp>
      <p:sp>
        <p:nvSpPr>
          <p:cNvPr id="55" name="Google Shape;55;p13"/>
          <p:cNvSpPr txBox="1"/>
          <p:nvPr/>
        </p:nvSpPr>
        <p:spPr>
          <a:xfrm>
            <a:off x="1418800" y="2008450"/>
            <a:ext cx="705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257. Binary Tree Paths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1448. Count Good Nodes in Binary 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124. Binary Tree Maximum Path Sum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1120. Maximum Average Subtree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1372. Longest ZigZag Path in a Binary Tree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1123. Lowest Common Ancestor of Deepest Leaves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549. Binary Tree Longest Consecutive Sequence II</a:t>
            </a:r>
            <a:endParaRPr b="1"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538350" y="4348150"/>
            <a:ext cx="20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1899" cy="41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700" y="2274199"/>
            <a:ext cx="4760076" cy="2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901" y="0"/>
            <a:ext cx="4692100" cy="210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06050" y="4253600"/>
            <a:ext cx="397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2. </a:t>
            </a:r>
            <a:r>
              <a:rPr b="1" lang="en" sz="2100">
                <a:solidFill>
                  <a:schemeClr val="dk1"/>
                </a:solidFill>
              </a:rPr>
              <a:t>进阶recursion, 返回多个同一类型的数据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8036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23937" l="0" r="53159" t="0"/>
          <a:stretch/>
        </p:blipFill>
        <p:spPr>
          <a:xfrm>
            <a:off x="3068525" y="2109875"/>
            <a:ext cx="1863451" cy="30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0" t="77413"/>
          <a:stretch/>
        </p:blipFill>
        <p:spPr>
          <a:xfrm>
            <a:off x="2" y="4209450"/>
            <a:ext cx="4125050" cy="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969" y="0"/>
            <a:ext cx="4212030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42900" y="2774575"/>
            <a:ext cx="250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这种需要传递两个相同type的信息，也就是两个孩子各自能够延长的最大长度是多少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47603" cy="1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71988"/>
          <a:stretch/>
        </p:blipFill>
        <p:spPr>
          <a:xfrm>
            <a:off x="0" y="3711720"/>
            <a:ext cx="4451900" cy="14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225" y="1777500"/>
            <a:ext cx="4397775" cy="33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30661" l="1319" r="-1319" t="0"/>
          <a:stretch/>
        </p:blipFill>
        <p:spPr>
          <a:xfrm>
            <a:off x="454950" y="1833900"/>
            <a:ext cx="2429324" cy="1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269425" y="786625"/>
            <a:ext cx="35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这个题目结合了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来统计深度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recursion 只选择最深的node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838125" y="48425"/>
            <a:ext cx="62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</a:t>
            </a:r>
            <a:r>
              <a:rPr b="1" lang="en" sz="1600">
                <a:solidFill>
                  <a:schemeClr val="dk1"/>
                </a:solidFill>
              </a:rPr>
              <a:t>返回多个不同类型的数据（Pair, 或者create a class to wrap it)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如果想短，也可以使用自带的pair写(不推荐)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为getKey(), getValue()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75" y="1400598"/>
            <a:ext cx="5097049" cy="1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46575" y="1400600"/>
            <a:ext cx="789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int  max = -1;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TreeNode  node;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public TreeNode subtreeWithAllDeepest(TreeNode root)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dfs(root, 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return node;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public  int dfs(TreeNode root, int level){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if(root==null) return level-1;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int left = dfs(root.left, level+1);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int right = dfs(root.right, level+1);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if(max &lt; level)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  max = level;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if(left == max &amp;&amp; right == max)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  node = root;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return Math.max(left, right);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3349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64923" l="0" r="0" t="0"/>
          <a:stretch/>
        </p:blipFill>
        <p:spPr>
          <a:xfrm>
            <a:off x="0" y="2430250"/>
            <a:ext cx="2390600" cy="10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13732" l="0" r="0" t="51190"/>
          <a:stretch/>
        </p:blipFill>
        <p:spPr>
          <a:xfrm>
            <a:off x="0" y="3729296"/>
            <a:ext cx="2390600" cy="10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51190" l="0" r="0" t="35472"/>
          <a:stretch/>
        </p:blipFill>
        <p:spPr>
          <a:xfrm>
            <a:off x="830475" y="2430251"/>
            <a:ext cx="3639676" cy="6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86663"/>
          <a:stretch/>
        </p:blipFill>
        <p:spPr>
          <a:xfrm>
            <a:off x="830475" y="3589887"/>
            <a:ext cx="3639650" cy="6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225" y="2179450"/>
            <a:ext cx="4791777" cy="29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225" y="0"/>
            <a:ext cx="4791775" cy="215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278600" y="4349200"/>
            <a:ext cx="29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虽然是同类型的2个value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但是算是前一题的扩展，放在最后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backtracking</a:t>
            </a:r>
            <a:r>
              <a:rPr lang="en"/>
              <a:t>考察较少，一般特征为method void，各自的尝试道路互相不影响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recursion 单value return考察较多，需要着重练习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recursion 双value return以及不同type value return算是进阶扩展，不同type建议建立新的class来wrap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475" y="2487278"/>
            <a:ext cx="4541000" cy="25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968650" y="3031850"/>
            <a:ext cx="29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树的</a:t>
            </a:r>
            <a:r>
              <a:rPr lang="en"/>
              <a:t>题目多用recursion去思考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熟练掌握扩展的返回两个不同的值给current node去做处理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下面可以图找环，或者直接划分型dp，区间型dp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975" y="362275"/>
            <a:ext cx="3243967" cy="13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什么是信息的传递？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我们在拿到当前node的信息后，可以自上而下传递给left, right node, 也可以自下而上传递给parent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我们把自上而下的信息传递叫做backtracking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自下而上的信息传递叫pure recursion（这个词教材里不存在，只是为了我们理解信息自下而上）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下面是二者的原本意思区别：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125"/>
            <a:ext cx="8839203" cy="360318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32575" y="480825"/>
            <a:ext cx="8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可以理解为我们站在每一个node节点，单线一路走到base case, 也就是叶子节点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rPr b="1" lang="en" sz="3140">
                <a:solidFill>
                  <a:srgbClr val="292929"/>
                </a:solidFill>
                <a:highlight>
                  <a:srgbClr val="FFFFFF"/>
                </a:highlight>
              </a:rPr>
              <a:t>pure recursion (bottom up)</a:t>
            </a:r>
            <a:endParaRPr b="1" sz="314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4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由要解决的problem的定义出发，尝试划分成相同problem的子问题，并且利用子问题的结果来解决原来的问题，而最关键的点有两处：base case和induction rule。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 case代表的是最小号的不可分的问题这里指的是叶子节点，induction rule表示的是如何利用子问题的结果，表示在当前node处理leftChild, rightChild返回来的结果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比如我们在找subtree all nodes sum的时候，我们通过left, right node return back他们的sum，这样我们在每一层的current node节点就可以拿到汇总起来的当前subtree的数据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244"/>
            <a:ext cx="9143998" cy="211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5045"/>
            <a:ext cx="4572000" cy="30307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73875" y="904250"/>
            <a:ext cx="384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r>
              <a:rPr lang="en"/>
              <a:t>可以理解为我们想去做一个搜索的操作，类似dfs我们在走一条路不通后我们undo我们的操作，去下一条路再次尝试，在进行的过程中其实我们使用了很多次的recursion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注意这个过程中每条我们尝试的道路是互相不影响的，这也是我们为什么说信息是自上而下传递的，比如subset这道题，找出所有的组合subset，我们的组合是top-down的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backtracking (top-down) 也有叫dfs深度优先搜索</a:t>
            </a:r>
            <a:endParaRPr b="1" sz="28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875"/>
            <a:ext cx="3496801" cy="449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911"/>
          <a:stretch/>
        </p:blipFill>
        <p:spPr>
          <a:xfrm>
            <a:off x="4259378" y="520875"/>
            <a:ext cx="4884621" cy="4537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648350" y="1575175"/>
            <a:ext cx="231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r>
              <a:rPr lang="en"/>
              <a:t>类型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method, 我们可以直接类比subset题目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信息自上而下传递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645425" y="2082875"/>
            <a:ext cx="141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也</a:t>
            </a:r>
            <a:r>
              <a:rPr lang="en"/>
              <a:t>可以使用BFS但是不推荐，树的问题使用recursion是比较简洁的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我们先来看一道backtracking的自上而下的题目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50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332" y="2365525"/>
            <a:ext cx="5137644" cy="24136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449300" y="251200"/>
            <a:ext cx="34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我们自上而下传递是一个上面node path的最大值，只要cur node &gt;= 传下来的最大值，那么我们就得到了我们的一个答案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注意backtracking一般写成void, 因为我们得到我们搜索结果后不需要返回信息回去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如果我们返回的话则会打断其他道路的尝试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08525" y="634825"/>
            <a:ext cx="8798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上面的backtracking类型的题目其实考察的比较少，更多的是recursion类型的题目信息自下而上传递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下面我们将介绍三种常见的pure recursion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基础recursion, 返回单一数据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进阶recursion, 返回多个同一类型的数据</a:t>
            </a:r>
            <a:endParaRPr b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返回多个不同类型的数据（Pair, 或者create a class to wrap it)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16824" cy="24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4501"/>
            <a:ext cx="3252476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201" y="2708575"/>
            <a:ext cx="5358791" cy="2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650" y="0"/>
            <a:ext cx="3363899" cy="13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575" y="1253400"/>
            <a:ext cx="2513425" cy="1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2136600" y="2170725"/>
            <a:ext cx="43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0"/>
              <a:t>基础recursion, 返回单一数据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