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0bd2d5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0bd2d5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0bd2d5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0bd2d5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0bd2d5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0bd2d5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10bd2d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10bd2d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0bd2d5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0bd2d5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0bd2d5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0bd2d5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0bd2d5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0bd2d5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10bd2d5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10bd2d5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0bd2d5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0bd2d5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0bd2d5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0bd2d5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0bd2d5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0bd2d5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aike.baidu.com/item/%E4%BA%8C%E9%A1%B9%E5%BC%8F%E7%B3%BB%E6%95%B0/6763242" TargetMode="External"/><Relationship Id="rId4" Type="http://schemas.openxmlformats.org/officeDocument/2006/relationships/hyperlink" Target="https://baike.baidu.com/item/%E6%9D%A8%E8%BE%89/24967" TargetMode="External"/><Relationship Id="rId11" Type="http://schemas.openxmlformats.org/officeDocument/2006/relationships/image" Target="../media/image18.png"/><Relationship Id="rId10" Type="http://schemas.openxmlformats.org/officeDocument/2006/relationships/hyperlink" Target="https://baike.baidu.com/item/%E8%B4%BE%E5%AE%AA/363000" TargetMode="External"/><Relationship Id="rId12" Type="http://schemas.openxmlformats.org/officeDocument/2006/relationships/image" Target="../media/image15.png"/><Relationship Id="rId9" Type="http://schemas.openxmlformats.org/officeDocument/2006/relationships/hyperlink" Target="https://baike.baidu.com/item/%E6%9D%A8%E8%BE%89/24967" TargetMode="External"/><Relationship Id="rId5" Type="http://schemas.openxmlformats.org/officeDocument/2006/relationships/hyperlink" Target="https://baike.baidu.com/item/%E8%AF%A6%E8%A7%A3%E4%B9%9D%E7%AB%A0%E7%AE%97%E6%B3%95/7449930" TargetMode="External"/><Relationship Id="rId6" Type="http://schemas.openxmlformats.org/officeDocument/2006/relationships/hyperlink" Target="https://baike.baidu.com/item/%E5%B8%95%E6%96%AF%E5%8D%A1/5464" TargetMode="External"/><Relationship Id="rId7" Type="http://schemas.openxmlformats.org/officeDocument/2006/relationships/hyperlink" Target="https://baike.baidu.com/item/%E8%A7%84%E5%BE%8B/3311038" TargetMode="External"/><Relationship Id="rId8" Type="http://schemas.openxmlformats.org/officeDocument/2006/relationships/hyperlink" Target="https://baike.baidu.com/item/%E5%B8%95%E6%96%AF%E5%8D%A1%E4%B8%89%E8%A7%92%E5%BD%A2/581640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4300"/>
            <a:ext cx="85206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经典动态规划(六) -- 杨辉三角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72925" y="1877075"/>
            <a:ext cx="69132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118. Pascal's Triangle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119. Pascal's Triangle II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903. Valid Permutations for DI Sequence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1643. Kth Smallest Instructions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1569. Number of Ways to Reorder Array to Get Same BST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1467. Probability of a Two Boxes Having The Same Number of Distinct Balls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84600" y="4592975"/>
            <a:ext cx="2181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2522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45835" l="0" r="0" t="5200"/>
          <a:stretch/>
        </p:blipFill>
        <p:spPr>
          <a:xfrm>
            <a:off x="5372775" y="83875"/>
            <a:ext cx="2061975" cy="21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5">
            <a:alphaModFix/>
          </a:blip>
          <a:srcRect b="0" l="0" r="0" t="1980"/>
          <a:stretch/>
        </p:blipFill>
        <p:spPr>
          <a:xfrm>
            <a:off x="4398825" y="2296475"/>
            <a:ext cx="4745175" cy="28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9119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75" y="352775"/>
            <a:ext cx="4600400" cy="44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6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785450"/>
            <a:ext cx="85206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template to finish nCk (choose k from n, the order doesn’t matter)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3051500"/>
            <a:ext cx="4311889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875" y="3051500"/>
            <a:ext cx="4667250" cy="156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00" y="1309100"/>
            <a:ext cx="46672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什么是杨辉三角？(Pascal Triangle)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杨辉三角，是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二项式系数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在三角形中的一种几何排列，中国南宋数学家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杨辉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1261年所著的《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详解九章算法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》一书中出现。在欧洲，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帕斯卡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（1623----1662）在1654年发现这一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规律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，所以这个表又叫做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帕斯卡三角形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。帕斯卡的发现比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杨辉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要迟393年，比</a:t>
            </a:r>
            <a:r>
              <a:rPr lang="en" sz="1750">
                <a:solidFill>
                  <a:srgbClr val="136EC2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贾宪</a:t>
            </a: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迟600年。</a:t>
            </a:r>
            <a:endParaRPr sz="25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2805475"/>
            <a:ext cx="3682629" cy="21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35025" y="2981650"/>
            <a:ext cx="5308975" cy="180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6689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475" y="2883725"/>
            <a:ext cx="5553525" cy="225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750" y="1082625"/>
            <a:ext cx="5308975" cy="180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09" y="2281100"/>
            <a:ext cx="5370290" cy="265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32713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710" y="152400"/>
            <a:ext cx="5164867" cy="1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16941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08975" y="2453775"/>
            <a:ext cx="818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排列英文名叫 Arrangement 或者 Permutation</a:t>
            </a:r>
            <a:endParaRPr sz="19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组合英文名叫 Combination</a:t>
            </a:r>
            <a:endParaRPr sz="19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 和 C 的本质区别在于：决策的顺序对结果有没有影响。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1225" y="235300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5" y="1086225"/>
            <a:ext cx="5432951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575" y="47525"/>
            <a:ext cx="5060551" cy="33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21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675" y="94400"/>
            <a:ext cx="5053824" cy="29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00" y="2946625"/>
            <a:ext cx="6684275" cy="2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44435" l="0" r="0" t="0"/>
          <a:stretch/>
        </p:blipFill>
        <p:spPr>
          <a:xfrm>
            <a:off x="1736650" y="2468775"/>
            <a:ext cx="3082499" cy="191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725" y="1226900"/>
            <a:ext cx="4182276" cy="36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61346" l="0" r="0" t="0"/>
          <a:stretch/>
        </p:blipFill>
        <p:spPr>
          <a:xfrm>
            <a:off x="0" y="0"/>
            <a:ext cx="4594075" cy="1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4625"/>
            <a:ext cx="6920925" cy="331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65263"/>
          <a:stretch/>
        </p:blipFill>
        <p:spPr>
          <a:xfrm>
            <a:off x="4572000" y="1363225"/>
            <a:ext cx="4572001" cy="154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959" y="125825"/>
            <a:ext cx="4594079" cy="11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