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545493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545493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d5454933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d5454933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d5454933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d5454933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5454933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d5454933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d5454933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d5454933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5454933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d5454933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d5454933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d5454933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d545493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d545493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d5454933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d5454933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5454933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5454933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5454933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d5454933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5454933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5454933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5454933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5454933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d5454933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d5454933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5454933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5454933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67250" y="501725"/>
            <a:ext cx="8209500" cy="11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100"/>
              <a:t>经典考题</a:t>
            </a:r>
            <a:r>
              <a:rPr b="1" lang="en" sz="5100"/>
              <a:t> (四) -- Sell Stock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52300" y="2094175"/>
            <a:ext cx="82875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121 Best Time to Buy and Sell Stock  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122 Best Time to Buy and Sell Stock II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123 Best Time to Buy and Sell Stock III  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188 Best Time to Buy and Sell Stock IV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309 Best Time to Buy and Sell Stock with Cooldown  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714 Best Time to Buy and Sell Stock with Transaction Fee  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154475" y="4619575"/>
            <a:ext cx="1707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</a:t>
            </a:r>
            <a:r>
              <a:rPr lang="en"/>
              <a:t>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19225" y="1077625"/>
            <a:ext cx="1752000" cy="27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注意边界大数据当k大于长度一半的时候，就变成了第二题无限次数交易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625" y="163838"/>
            <a:ext cx="7182375" cy="46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75" y="88250"/>
            <a:ext cx="7551424" cy="45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74850" y="1176275"/>
            <a:ext cx="15720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无限次数交易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卖后需要休息一天，所以我们取状态的时候从i-2开始取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47300"/>
            <a:ext cx="84996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这里初始化最好把把第0天，第1天的状态都初始化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然后for loop里从第二天开始，这样可以避免-1 array越界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00" y="1660300"/>
            <a:ext cx="9143998" cy="282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65775" y="1173850"/>
            <a:ext cx="1803300" cy="20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无限次数交易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卖的时候需要交手续费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042" y="0"/>
            <a:ext cx="72749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18650" y="746125"/>
            <a:ext cx="85206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只需要在卖出股票(即手里没有股票的状态0)的时候减去手续费fee即可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8188"/>
            <a:ext cx="9144001" cy="208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3739"/>
            <a:ext cx="9143998" cy="18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30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tate machine </a:t>
            </a:r>
            <a:r>
              <a:rPr lang="en"/>
              <a:t>summary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986725"/>
            <a:ext cx="8317500" cy="19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选择有：buy, sell, 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状态有：</a:t>
            </a:r>
            <a:r>
              <a:rPr b="1" lang="en">
                <a:solidFill>
                  <a:srgbClr val="FF0000"/>
                </a:solidFill>
              </a:rPr>
              <a:t>当前天数 i，</a:t>
            </a:r>
            <a:r>
              <a:rPr b="1" lang="en">
                <a:solidFill>
                  <a:srgbClr val="0000FF"/>
                </a:solidFill>
              </a:rPr>
              <a:t>目前为止最多交易次数 k, </a:t>
            </a:r>
            <a:r>
              <a:rPr b="1" lang="en">
                <a:solidFill>
                  <a:srgbClr val="6AA84F"/>
                </a:solidFill>
              </a:rPr>
              <a:t>当前的持有状态（即之前说的 rest 的状态，我们不妨用 1 表示持有，0 表示没有持有）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还有题目要求cool down我们买的时候可以根据前天 i-2 的状态来保持冷却日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4">
            <a:alphaModFix/>
          </a:blip>
          <a:srcRect b="0" l="0" r="0" t="3446"/>
          <a:stretch/>
        </p:blipFill>
        <p:spPr>
          <a:xfrm>
            <a:off x="5218650" y="3076925"/>
            <a:ext cx="2481574" cy="9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(</a:t>
            </a:r>
            <a:r>
              <a:rPr lang="en"/>
              <a:t>状态机)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940" y="-3"/>
            <a:ext cx="2752211" cy="19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35250" y="1176250"/>
            <a:ext cx="40635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这个问题的「状态」有三个</a:t>
            </a:r>
            <a:r>
              <a:rPr lang="en" sz="1500">
                <a:solidFill>
                  <a:schemeClr val="dk1"/>
                </a:solidFill>
              </a:rPr>
              <a:t>，第一个是天数，第二个是允许交易的最大次数，第三个是当前的持有状态（即之前说的 rest 的状态，我们不妨用 1 表示持有，0 表示没有持有）。然后我们用一个三维数组就可以装下这几种状态的全部组合：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0375"/>
            <a:ext cx="4184349" cy="208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300" y="3699900"/>
            <a:ext cx="4654851" cy="14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2" y="2853376"/>
            <a:ext cx="4270776" cy="16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192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最多一次买卖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不影响可以省略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844" y="0"/>
            <a:ext cx="68091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86550" y="392500"/>
            <a:ext cx="58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状态机k次数只一次不影响被省略掉了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7600"/>
            <a:ext cx="8839200" cy="366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22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无限次数买卖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 = infinity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仍然不影响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250" y="98925"/>
            <a:ext cx="61525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47300"/>
            <a:ext cx="85206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状态机k=infinity对状态转移方程无影响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0175"/>
            <a:ext cx="9143998" cy="32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21204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最多2次交易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 =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需要考虑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141" y="0"/>
            <a:ext cx="67758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501200" y="96700"/>
            <a:ext cx="85638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k=2, </a:t>
            </a:r>
            <a:r>
              <a:rPr lang="en"/>
              <a:t>我们需要dp table中多一个维度，穷举出所有可能的情况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000" y="925668"/>
            <a:ext cx="9144000" cy="3854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01000" y="788900"/>
            <a:ext cx="31101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</a:t>
            </a:r>
            <a:r>
              <a:rPr lang="en"/>
              <a:t>变量K不确定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三维状态转移模板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206" y="0"/>
            <a:ext cx="56117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