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b64814d9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b64814d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4b64814d9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4b64814d9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4b64814d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4b64814d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b64814d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b64814d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b64814d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b64814d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b64814d9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b64814d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4b64814d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4b64814d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4b64814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4b64814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b64814d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b64814d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4b64814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4b64814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b64814d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b64814d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4b64814d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4b64814d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4b64814d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4b64814d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b64814d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4b64814d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b64814d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b64814d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4325"/>
            <a:ext cx="8520600" cy="18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高级算法扩展(二) -- 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Bit Manipulation</a:t>
            </a:r>
            <a:endParaRPr b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2850" y="2119050"/>
            <a:ext cx="54873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136. Single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137. </a:t>
            </a:r>
            <a:r>
              <a:rPr lang="en" sz="1900"/>
              <a:t>Single Number 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260. Single Number III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191. Number of 1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268. Missing Number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371. Sum of Two Integers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338. Counting Bits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231. Power of Two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342. Power of Four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" name="Google Shape;56;p13"/>
          <p:cNvSpPr txBox="1"/>
          <p:nvPr/>
        </p:nvSpPr>
        <p:spPr>
          <a:xfrm>
            <a:off x="6549175" y="4360475"/>
            <a:ext cx="1875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16502" cy="252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14412" l="0" r="0" t="0"/>
          <a:stretch/>
        </p:blipFill>
        <p:spPr>
          <a:xfrm>
            <a:off x="0" y="2496014"/>
            <a:ext cx="9144002" cy="264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52676" cy="414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50" y="2942050"/>
            <a:ext cx="4768351" cy="22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2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267200" cy="416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56099" cy="42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44570" l="0" r="0" t="0"/>
          <a:stretch/>
        </p:blipFill>
        <p:spPr>
          <a:xfrm>
            <a:off x="3503675" y="1322225"/>
            <a:ext cx="5640324" cy="1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 b="9076" l="0" r="0" t="54619"/>
          <a:stretch/>
        </p:blipFill>
        <p:spPr>
          <a:xfrm>
            <a:off x="0" y="4067175"/>
            <a:ext cx="5890648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-2230" l="1960" r="-1959" t="2230"/>
          <a:stretch/>
        </p:blipFill>
        <p:spPr>
          <a:xfrm>
            <a:off x="83825" y="83825"/>
            <a:ext cx="4780401" cy="3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750" y="2626050"/>
            <a:ext cx="4519251" cy="24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50" y="0"/>
            <a:ext cx="4289724" cy="26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350" y="132800"/>
            <a:ext cx="4216200" cy="334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9802"/>
            <a:ext cx="4281374" cy="1550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148550" cy="213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544104"/>
            <a:ext cx="9143999" cy="15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Summany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计算机有一套机制用二进制表示（正/负）整数/小数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平时我们写代码不用刻意写 ‘&lt;&lt;’ 或者 ‘&gt;&gt;’ 等移位运算符, 因为编译器会自动做优化。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如果要写，建议加括号。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熟记真值表。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有很多性质， 最重要的是:  定义本身和交换律、结合律。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其他性质可从定义和交换律、结合律推导出来。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XOR 的性质产生了很多等式，这些等式有时候可以写成状态转移方程，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可以把原问题转换成dp问题。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07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异或 </a:t>
            </a:r>
            <a:r>
              <a:rPr b="1" lang="en" sz="900">
                <a:solidFill>
                  <a:srgbClr val="C7254E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lang="en" sz="16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运算的小技巧</a:t>
            </a:r>
            <a:endParaRPr b="1" sz="165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325" y="72000"/>
            <a:ext cx="5620151" cy="12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00" y="1264450"/>
            <a:ext cx="4897781" cy="3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881" y="1474375"/>
            <a:ext cx="3809719" cy="348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061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100" y="2454225"/>
            <a:ext cx="6040199" cy="23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6150" y="1235675"/>
            <a:ext cx="3372775" cy="12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33001" cy="37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350" y="1759375"/>
            <a:ext cx="5018649" cy="338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75" y="0"/>
            <a:ext cx="59455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353925" y="1061925"/>
            <a:ext cx="25758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隐藏条件留下的2个数字互不相同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其他所有数字出现2次，其他2个不同的数字只出现一次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08349" cy="31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1680" r="-1679" t="0"/>
          <a:stretch/>
        </p:blipFill>
        <p:spPr>
          <a:xfrm>
            <a:off x="0" y="3080550"/>
            <a:ext cx="3934849" cy="20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5">
            <a:alphaModFix/>
          </a:blip>
          <a:srcRect b="8282" l="0" r="0" t="0"/>
          <a:stretch/>
        </p:blipFill>
        <p:spPr>
          <a:xfrm>
            <a:off x="3983900" y="0"/>
            <a:ext cx="5160100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215000" y="3589250"/>
            <a:ext cx="4891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比如-1(1110)和1(0001)相加 </a:t>
            </a:r>
            <a:r>
              <a:rPr lang="en">
                <a:solidFill>
                  <a:schemeClr val="dk1"/>
                </a:solidFill>
              </a:rPr>
              <a:t>1110(-1) +</a:t>
            </a:r>
            <a:r>
              <a:rPr lang="en"/>
              <a:t>0001(1) =1111(-0)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5718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725" y="341075"/>
            <a:ext cx="4496276" cy="18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1509" y="2336675"/>
            <a:ext cx="2995556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597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75" y="0"/>
            <a:ext cx="4981249" cy="26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75" y="2724150"/>
            <a:ext cx="554022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