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f6810892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f6810892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681089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f681089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f6810892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f6810892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f6810892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f6810892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f6810892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f6810892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f6810892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f6810892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f6810892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f6810892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f6810892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f6810892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faf33500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faf33500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juejin.cn/post/6844903821789888520" TargetMode="External"/><Relationship Id="rId4" Type="http://schemas.openxmlformats.org/officeDocument/2006/relationships/hyperlink" Target="https://leetcode-cn.com/problems/checking-existence-of-edge-length-limited-paths/solution/jie-zhe-ge-wen-ti-ke-pu-yi-xia-shi-yao-j-pn1b/" TargetMode="External"/><Relationship Id="rId5" Type="http://schemas.openxmlformats.org/officeDocument/2006/relationships/hyperlink" Target="https://leetcode-cn.com/problems/checking-existence-of-edge-length-limited-paths/solution/zai-xian-zuo-fa-shu-shang-bei-zeng-lca-b-lzjq/" TargetMode="External"/><Relationship Id="rId6" Type="http://schemas.openxmlformats.org/officeDocument/2006/relationships/hyperlink" Target="https://leetcode.com/problems/minimum-interval-to-include-each-query/discuss/1220060/Javascript-Segment-Tree-DSU-solutio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pace.bilibili.com/21630984" TargetMode="External"/><Relationship Id="rId4" Type="http://schemas.openxmlformats.org/officeDocument/2006/relationships/hyperlink" Target="https://www.youtube.com/c/%E5%8F%A4%E5%9F%8E%E7%AE%97%E6%B3%95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9900" y="529850"/>
            <a:ext cx="9004200" cy="19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500"/>
              <a:t>高级算法扩展(四) -- </a:t>
            </a:r>
            <a:endParaRPr b="1"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500"/>
              <a:t>离线算法</a:t>
            </a:r>
            <a:endParaRPr b="1" sz="5500"/>
          </a:p>
        </p:txBody>
      </p:sp>
      <p:sp>
        <p:nvSpPr>
          <p:cNvPr id="55" name="Google Shape;55;p13"/>
          <p:cNvSpPr txBox="1"/>
          <p:nvPr/>
        </p:nvSpPr>
        <p:spPr>
          <a:xfrm>
            <a:off x="1272150" y="2514350"/>
            <a:ext cx="6599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703. Kth Largest Element in a Stream</a:t>
            </a:r>
            <a:endParaRPr sz="2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215. Kth Largest Element in an Array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1851. Minimum Interval to Include Each Query</a:t>
            </a:r>
            <a:endParaRPr sz="2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1697. Checking Existence of Edge Length Limited Paths</a:t>
            </a:r>
            <a:endParaRPr sz="2000"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530775" y="4287425"/>
            <a:ext cx="19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reference</a:t>
            </a:r>
            <a:endParaRPr sz="2920"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图解选择排序与插入排序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4"/>
              </a:rPr>
              <a:t>借这个问题，科普一下什么叫离线算法- 检查边长度限制的路径是否存在</a:t>
            </a:r>
            <a:r>
              <a:rPr lang="en" sz="1900">
                <a:solidFill>
                  <a:schemeClr val="dk1"/>
                </a:solidFill>
              </a:rPr>
              <a:t>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5"/>
              </a:rPr>
              <a:t>在线做法树上倍增+LCA - 检查边长度限制的路径是否存在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lang="en" sz="2900">
                <a:solidFill>
                  <a:schemeClr val="dk1"/>
                </a:solidFill>
              </a:rPr>
              <a:t> 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线段树解法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6"/>
              </a:rPr>
              <a:t>https://leetcode.com/problems/minimum-interval-to-include-each-query/discuss/1220060/Javascript-Segment-Tree-DSU-solutions</a:t>
            </a:r>
            <a:r>
              <a:rPr lang="en" sz="2100">
                <a:solidFill>
                  <a:schemeClr val="dk1"/>
                </a:solidFill>
              </a:rPr>
              <a:t>. 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什么是离线算法？什么是在线算法？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什么叫在线算法？就是依次处理每一个 query，对每一个 query 的计算，和之后的 query 无关，也不会用到之后的 query 信息（但可能也可以使用之前的 query 信息）。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所以，在线算法，可以用来处理数据流。算法不需要一次性地把所有的 query 都收集到再处理。大家也可以想象成：把这个算法直接部署到线上，尽管在线上可能又产生了很多新的 query，也不影响，算法照常运行。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离线算法则不同。离线算法需要把所有的信息都收集到，才能运行。处理当前 query 的计算过程，可能需要使用之后 query 的信息。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00" y="0"/>
            <a:ext cx="8839201" cy="244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425" y="2013725"/>
            <a:ext cx="2590493" cy="312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2" y="2013721"/>
            <a:ext cx="3512670" cy="312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0100"/>
            <a:ext cx="8839199" cy="214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7225"/>
            <a:ext cx="8839199" cy="190288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218300" y="4516150"/>
            <a:ext cx="670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如果在线算法不知道数据大小，任意时间query, topK需要O(nlogk)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800" y="0"/>
            <a:ext cx="6302621" cy="390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836800" cy="390422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620700" y="4297600"/>
            <a:ext cx="804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离线算法可以在已知所有数据的情况下进行处理，会更快一些avg O(n)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51911" l="0" r="0" t="0"/>
          <a:stretch/>
        </p:blipFill>
        <p:spPr>
          <a:xfrm>
            <a:off x="3050900" y="0"/>
            <a:ext cx="3689125" cy="210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008424" cy="268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4925" y="2146300"/>
            <a:ext cx="6329074" cy="29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131150" y="2794050"/>
            <a:ext cx="2613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如果我们使用在线算法，做起来不是很容易需要用到线段树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如果我们使用离线算法，sort query后同步构建，只需要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O(mlogm + nlogn + mlogn + 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= query.length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0100" y="593551"/>
            <a:ext cx="2613899" cy="1342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30374" cy="231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91750"/>
            <a:ext cx="3475762" cy="265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5275" y="0"/>
            <a:ext cx="5138723" cy="389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0900" y="2234900"/>
            <a:ext cx="1929675" cy="166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5750" y="3895476"/>
            <a:ext cx="3657651" cy="6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5612325" y="1832450"/>
            <a:ext cx="328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如果是暴力bfs, O(nm)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离线算法 O(nlogn + mlogm + n + m)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54425" y="4557575"/>
            <a:ext cx="4610524" cy="5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24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0" r="0" t="5383"/>
          <a:stretch/>
        </p:blipFill>
        <p:spPr>
          <a:xfrm>
            <a:off x="1162750" y="3579825"/>
            <a:ext cx="6902625" cy="12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439975" y="851150"/>
            <a:ext cx="82989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离线算法可以优化时间，缺点是需要知道所有的data，不能及时给每一个query答案，需要后台bash处理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这样做的核心在于，我们一边处理 query，一边处理边，不是一次性的把所有的边都考虑进来，而是根据 query 的 limit 从小到大的限制，从小到大依次考虑边。注意，这个思路需要我们首先对整个 query 数组排序，之后再处理，所以需要收集到所有 query 信息以后再执行，它是一个离线算法。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在线算法也可以实现类似的时间复杂度但是需要一些特殊算法，如树上倍增+LCA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148150"/>
            <a:ext cx="17184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通讯页面</a:t>
            </a:r>
            <a:endParaRPr b="1"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081475"/>
            <a:ext cx="8520600" cy="21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Bilibili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https://space.bilibili.com/21630984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Youtube 搜索古城算法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https://www.youtube.com/c/古城算法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wechat	回复‘加群’可加群，还有周赛压轴题详解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5885350" y="2409575"/>
            <a:ext cx="28656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谢谢大家的支持！请点赞订阅硬币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500订阅会出一期dp总结篇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5885350" y="3420650"/>
            <a:ext cx="32196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</a:rPr>
              <a:t>免费，不要钱，不卖课，不推销，不辅导，公开资料和视频，任何人和你说钱都是骗子！</a:t>
            </a:r>
            <a:endParaRPr b="1" sz="1500">
              <a:solidFill>
                <a:srgbClr val="FF0000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13675"/>
            <a:ext cx="3942681" cy="16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311752" y="592575"/>
            <a:ext cx="45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3300" y="445200"/>
            <a:ext cx="3099000" cy="12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