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Lst>
  <p:notesMasterIdLst>
    <p:notesMasterId r:id="rId19"/>
  </p:notesMasterIdLst>
  <p:sldIdLst>
    <p:sldId id="256" r:id="rId3"/>
    <p:sldId id="257" r:id="rId4"/>
    <p:sldId id="258" r:id="rId5"/>
    <p:sldId id="260" r:id="rId6"/>
    <p:sldId id="261" r:id="rId7"/>
    <p:sldId id="268" r:id="rId8"/>
    <p:sldId id="267" r:id="rId9"/>
    <p:sldId id="269" r:id="rId10"/>
    <p:sldId id="270" r:id="rId11"/>
    <p:sldId id="263" r:id="rId12"/>
    <p:sldId id="264" r:id="rId13"/>
    <p:sldId id="262" r:id="rId14"/>
    <p:sldId id="271" r:id="rId15"/>
    <p:sldId id="265" r:id="rId16"/>
    <p:sldId id="266"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71"/>
    <p:restoredTop sz="94732"/>
  </p:normalViewPr>
  <p:slideViewPr>
    <p:cSldViewPr snapToGrid="0" snapToObjects="1">
      <p:cViewPr varScale="1">
        <p:scale>
          <a:sx n="120" d="100"/>
          <a:sy n="120" d="100"/>
        </p:scale>
        <p:origin x="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Workbook1"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v>two elevators</c:v>
          </c:tx>
          <c:spPr>
            <a:solidFill>
              <a:schemeClr val="accent5"/>
            </a:solidFill>
            <a:ln>
              <a:noFill/>
            </a:ln>
            <a:effectLst/>
          </c:spPr>
          <c:invertIfNegative val="0"/>
          <c:errBars>
            <c:errBarType val="both"/>
            <c:errValType val="percentage"/>
            <c:noEndCap val="0"/>
            <c:val val="5.0"/>
            <c:spPr>
              <a:noFill/>
              <a:ln w="9525" cap="flat" cmpd="sng" algn="ctr">
                <a:solidFill>
                  <a:schemeClr val="tx1">
                    <a:lumMod val="65000"/>
                    <a:lumOff val="35000"/>
                  </a:schemeClr>
                </a:solidFill>
                <a:round/>
              </a:ln>
              <a:effectLst/>
            </c:spPr>
          </c:errBars>
          <c:cat>
            <c:numRef>
              <c:f>Sheet2!$B$1:$E$1</c:f>
              <c:numCache>
                <c:formatCode>General</c:formatCode>
                <c:ptCount val="4"/>
                <c:pt idx="0">
                  <c:v>2000.0</c:v>
                </c:pt>
                <c:pt idx="1">
                  <c:v>1000.0</c:v>
                </c:pt>
                <c:pt idx="2">
                  <c:v>500.0</c:v>
                </c:pt>
                <c:pt idx="3">
                  <c:v>150.0</c:v>
                </c:pt>
              </c:numCache>
            </c:numRef>
          </c:cat>
          <c:val>
            <c:numRef>
              <c:f>Sheet2!$B$4:$E$4</c:f>
              <c:numCache>
                <c:formatCode>General</c:formatCode>
                <c:ptCount val="4"/>
                <c:pt idx="0">
                  <c:v>1754.2</c:v>
                </c:pt>
                <c:pt idx="1">
                  <c:v>870.88</c:v>
                </c:pt>
                <c:pt idx="2">
                  <c:v>477.52</c:v>
                </c:pt>
                <c:pt idx="3">
                  <c:v>164.6</c:v>
                </c:pt>
              </c:numCache>
            </c:numRef>
          </c:val>
        </c:ser>
        <c:ser>
          <c:idx val="2"/>
          <c:order val="1"/>
          <c:tx>
            <c:v>three elevators</c:v>
          </c:tx>
          <c:spPr>
            <a:solidFill>
              <a:schemeClr val="accent4"/>
            </a:solidFill>
            <a:ln>
              <a:noFill/>
            </a:ln>
            <a:effectLst/>
          </c:spPr>
          <c:invertIfNegative val="0"/>
          <c:errBars>
            <c:errBarType val="both"/>
            <c:errValType val="percentage"/>
            <c:noEndCap val="0"/>
            <c:val val="5.0"/>
            <c:spPr>
              <a:noFill/>
              <a:ln w="9525" cap="flat" cmpd="sng" algn="ctr">
                <a:solidFill>
                  <a:schemeClr val="tx1">
                    <a:lumMod val="65000"/>
                    <a:lumOff val="35000"/>
                  </a:schemeClr>
                </a:solidFill>
                <a:round/>
              </a:ln>
              <a:effectLst/>
            </c:spPr>
          </c:errBars>
          <c:cat>
            <c:numRef>
              <c:f>Sheet2!$B$1:$E$1</c:f>
              <c:numCache>
                <c:formatCode>General</c:formatCode>
                <c:ptCount val="4"/>
                <c:pt idx="0">
                  <c:v>2000.0</c:v>
                </c:pt>
                <c:pt idx="1">
                  <c:v>1000.0</c:v>
                </c:pt>
                <c:pt idx="2">
                  <c:v>500.0</c:v>
                </c:pt>
                <c:pt idx="3">
                  <c:v>150.0</c:v>
                </c:pt>
              </c:numCache>
            </c:numRef>
          </c:cat>
          <c:val>
            <c:numRef>
              <c:f>Sheet2!$G$4:$J$4</c:f>
              <c:numCache>
                <c:formatCode>General</c:formatCode>
                <c:ptCount val="4"/>
                <c:pt idx="0">
                  <c:v>1763.82</c:v>
                </c:pt>
                <c:pt idx="1">
                  <c:v>933.0599999999998</c:v>
                </c:pt>
                <c:pt idx="2">
                  <c:v>486.9</c:v>
                </c:pt>
                <c:pt idx="3">
                  <c:v>184.56</c:v>
                </c:pt>
              </c:numCache>
            </c:numRef>
          </c:val>
        </c:ser>
        <c:ser>
          <c:idx val="3"/>
          <c:order val="2"/>
          <c:tx>
            <c:v>five elevators</c:v>
          </c:tx>
          <c:spPr>
            <a:solidFill>
              <a:schemeClr val="accent6">
                <a:lumMod val="60000"/>
              </a:schemeClr>
            </a:solidFill>
            <a:ln>
              <a:noFill/>
            </a:ln>
            <a:effectLst/>
          </c:spPr>
          <c:invertIfNegative val="0"/>
          <c:errBars>
            <c:errBarType val="both"/>
            <c:errValType val="percentage"/>
            <c:noEndCap val="0"/>
            <c:val val="5.0"/>
            <c:spPr>
              <a:noFill/>
              <a:ln w="9525" cap="flat" cmpd="sng" algn="ctr">
                <a:solidFill>
                  <a:schemeClr val="tx1">
                    <a:lumMod val="65000"/>
                    <a:lumOff val="35000"/>
                  </a:schemeClr>
                </a:solidFill>
                <a:round/>
              </a:ln>
              <a:effectLst/>
            </c:spPr>
          </c:errBars>
          <c:cat>
            <c:numRef>
              <c:f>Sheet2!$B$1:$E$1</c:f>
              <c:numCache>
                <c:formatCode>General</c:formatCode>
                <c:ptCount val="4"/>
                <c:pt idx="0">
                  <c:v>2000.0</c:v>
                </c:pt>
                <c:pt idx="1">
                  <c:v>1000.0</c:v>
                </c:pt>
                <c:pt idx="2">
                  <c:v>500.0</c:v>
                </c:pt>
                <c:pt idx="3">
                  <c:v>150.0</c:v>
                </c:pt>
              </c:numCache>
            </c:numRef>
          </c:cat>
          <c:val>
            <c:numRef>
              <c:f>Sheet2!$L$4:$O$4</c:f>
              <c:numCache>
                <c:formatCode>General</c:formatCode>
                <c:ptCount val="4"/>
                <c:pt idx="0">
                  <c:v>1803.6</c:v>
                </c:pt>
                <c:pt idx="1">
                  <c:v>969.8000000000001</c:v>
                </c:pt>
                <c:pt idx="2">
                  <c:v>532.6</c:v>
                </c:pt>
                <c:pt idx="3">
                  <c:v>228.9</c:v>
                </c:pt>
              </c:numCache>
            </c:numRef>
          </c:val>
        </c:ser>
        <c:dLbls>
          <c:showLegendKey val="0"/>
          <c:showVal val="0"/>
          <c:showCatName val="0"/>
          <c:showSerName val="0"/>
          <c:showPercent val="0"/>
          <c:showBubbleSize val="0"/>
        </c:dLbls>
        <c:gapWidth val="219"/>
        <c:overlap val="-27"/>
        <c:axId val="-2085600848"/>
        <c:axId val="2140178352"/>
      </c:barChart>
      <c:catAx>
        <c:axId val="-208560084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Total passengers</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40178352"/>
        <c:crosses val="autoZero"/>
        <c:auto val="1"/>
        <c:lblAlgn val="ctr"/>
        <c:lblOffset val="100"/>
        <c:noMultiLvlLbl val="0"/>
      </c:catAx>
      <c:valAx>
        <c:axId val="2140178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Estimated energy </a:t>
                </a:r>
                <a:r>
                  <a:rPr lang="en-US" dirty="0" smtClean="0"/>
                  <a:t>consumed</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5600848"/>
        <c:crosses val="autoZero"/>
        <c:crossBetween val="between"/>
      </c:valAx>
      <c:spPr>
        <a:noFill/>
        <a:ln>
          <a:noFill/>
        </a:ln>
        <a:effectLst/>
      </c:spPr>
    </c:plotArea>
    <c:legend>
      <c:legendPos val="r"/>
      <c:layout>
        <c:manualLayout>
          <c:xMode val="edge"/>
          <c:yMode val="edge"/>
          <c:x val="0.826891126465095"/>
          <c:y val="0.0781978456249332"/>
          <c:w val="0.151698338323305"/>
          <c:h val="0.31658204836410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977847192810667"/>
          <c:y val="0.0372492017736549"/>
          <c:w val="0.662728114867994"/>
          <c:h val="0.85308034203461"/>
        </c:manualLayout>
      </c:layout>
      <c:lineChart>
        <c:grouping val="standard"/>
        <c:varyColors val="0"/>
        <c:ser>
          <c:idx val="0"/>
          <c:order val="0"/>
          <c:tx>
            <c:v>Two Elevators</c:v>
          </c:tx>
          <c:spPr>
            <a:ln w="28575" cap="rnd">
              <a:solidFill>
                <a:schemeClr val="accent1"/>
              </a:solidFill>
              <a:round/>
            </a:ln>
            <a:effectLst/>
          </c:spPr>
          <c:marker>
            <c:symbol val="circle"/>
            <c:size val="5"/>
            <c:spPr>
              <a:solidFill>
                <a:schemeClr val="accent1"/>
              </a:solidFill>
              <a:ln w="9525">
                <a:solidFill>
                  <a:schemeClr val="accent1"/>
                </a:solidFill>
              </a:ln>
              <a:effectLst/>
            </c:spPr>
          </c:marker>
          <c:errBars>
            <c:errDir val="y"/>
            <c:errBarType val="both"/>
            <c:errValType val="percentage"/>
            <c:noEndCap val="0"/>
            <c:val val="5.0"/>
            <c:spPr>
              <a:noFill/>
              <a:ln w="9525" cap="flat" cmpd="sng" algn="ctr">
                <a:solidFill>
                  <a:schemeClr val="tx1">
                    <a:lumMod val="65000"/>
                    <a:lumOff val="35000"/>
                  </a:schemeClr>
                </a:solidFill>
                <a:round/>
              </a:ln>
              <a:effectLst/>
            </c:spPr>
          </c:errBars>
          <c:cat>
            <c:numRef>
              <c:f>Sheet2!$L$1:$O$1</c:f>
              <c:numCache>
                <c:formatCode>General</c:formatCode>
                <c:ptCount val="4"/>
                <c:pt idx="0">
                  <c:v>2000.0</c:v>
                </c:pt>
                <c:pt idx="1">
                  <c:v>1000.0</c:v>
                </c:pt>
                <c:pt idx="2">
                  <c:v>500.0</c:v>
                </c:pt>
                <c:pt idx="3">
                  <c:v>150.0</c:v>
                </c:pt>
              </c:numCache>
            </c:numRef>
          </c:cat>
          <c:val>
            <c:numRef>
              <c:f>Sheet2!$B$5:$E$5</c:f>
              <c:numCache>
                <c:formatCode>General</c:formatCode>
                <c:ptCount val="4"/>
                <c:pt idx="0">
                  <c:v>0.972610334885784</c:v>
                </c:pt>
                <c:pt idx="1">
                  <c:v>0.897999587543823</c:v>
                </c:pt>
                <c:pt idx="2">
                  <c:v>0.896582801351859</c:v>
                </c:pt>
                <c:pt idx="3">
                  <c:v>0.719091306247269</c:v>
                </c:pt>
              </c:numCache>
            </c:numRef>
          </c:val>
          <c:smooth val="0"/>
        </c:ser>
        <c:ser>
          <c:idx val="1"/>
          <c:order val="1"/>
          <c:tx>
            <c:v>Three Elevators</c:v>
          </c:tx>
          <c:spPr>
            <a:ln w="28575" cap="rnd">
              <a:solidFill>
                <a:schemeClr val="accent2"/>
              </a:solidFill>
              <a:round/>
            </a:ln>
            <a:effectLst/>
          </c:spPr>
          <c:marker>
            <c:symbol val="circle"/>
            <c:size val="5"/>
            <c:spPr>
              <a:solidFill>
                <a:schemeClr val="accent2"/>
              </a:solidFill>
              <a:ln w="9525">
                <a:solidFill>
                  <a:schemeClr val="accent2"/>
                </a:solidFill>
              </a:ln>
              <a:effectLst/>
            </c:spPr>
          </c:marker>
          <c:errBars>
            <c:errDir val="y"/>
            <c:errBarType val="both"/>
            <c:errValType val="percentage"/>
            <c:noEndCap val="0"/>
            <c:val val="5.0"/>
            <c:spPr>
              <a:noFill/>
              <a:ln w="9525" cap="flat" cmpd="sng" algn="ctr">
                <a:solidFill>
                  <a:schemeClr val="tx1">
                    <a:lumMod val="65000"/>
                    <a:lumOff val="35000"/>
                  </a:schemeClr>
                </a:solidFill>
                <a:round/>
              </a:ln>
              <a:effectLst/>
            </c:spPr>
          </c:errBars>
          <c:cat>
            <c:numRef>
              <c:f>Sheet2!$L$1:$O$1</c:f>
              <c:numCache>
                <c:formatCode>General</c:formatCode>
                <c:ptCount val="4"/>
                <c:pt idx="0">
                  <c:v>2000.0</c:v>
                </c:pt>
                <c:pt idx="1">
                  <c:v>1000.0</c:v>
                </c:pt>
                <c:pt idx="2">
                  <c:v>500.0</c:v>
                </c:pt>
                <c:pt idx="3">
                  <c:v>150.0</c:v>
                </c:pt>
              </c:numCache>
            </c:numRef>
          </c:cat>
          <c:val>
            <c:numRef>
              <c:f>Sheet2!$G$5:$J$5</c:f>
              <c:numCache>
                <c:formatCode>General</c:formatCode>
                <c:ptCount val="4"/>
                <c:pt idx="0">
                  <c:v>0.977944111776447</c:v>
                </c:pt>
                <c:pt idx="1">
                  <c:v>0.962115900185605</c:v>
                </c:pt>
                <c:pt idx="2">
                  <c:v>0.91419451746151</c:v>
                </c:pt>
                <c:pt idx="3">
                  <c:v>0.806290956749672</c:v>
                </c:pt>
              </c:numCache>
            </c:numRef>
          </c:val>
          <c:smooth val="0"/>
        </c:ser>
        <c:ser>
          <c:idx val="2"/>
          <c:order val="2"/>
          <c:tx>
            <c:v>Five Elevators</c:v>
          </c:tx>
          <c:spPr>
            <a:ln w="28575" cap="rnd">
              <a:solidFill>
                <a:schemeClr val="accent3"/>
              </a:solidFill>
              <a:round/>
            </a:ln>
            <a:effectLst/>
          </c:spPr>
          <c:marker>
            <c:symbol val="circle"/>
            <c:size val="5"/>
            <c:spPr>
              <a:solidFill>
                <a:schemeClr val="accent3"/>
              </a:solidFill>
              <a:ln w="9525">
                <a:solidFill>
                  <a:schemeClr val="accent3"/>
                </a:solidFill>
              </a:ln>
              <a:effectLst/>
            </c:spPr>
          </c:marker>
          <c:errBars>
            <c:errDir val="y"/>
            <c:errBarType val="both"/>
            <c:errValType val="percentage"/>
            <c:noEndCap val="0"/>
            <c:val val="5.0"/>
            <c:spPr>
              <a:noFill/>
              <a:ln w="9525" cap="flat" cmpd="sng" algn="ctr">
                <a:solidFill>
                  <a:schemeClr val="tx1">
                    <a:lumMod val="65000"/>
                    <a:lumOff val="35000"/>
                  </a:schemeClr>
                </a:solidFill>
                <a:round/>
              </a:ln>
              <a:effectLst/>
            </c:spPr>
          </c:errBars>
          <c:cat>
            <c:numRef>
              <c:f>Sheet2!$L$1:$O$1</c:f>
              <c:numCache>
                <c:formatCode>General</c:formatCode>
                <c:ptCount val="4"/>
                <c:pt idx="0">
                  <c:v>2000.0</c:v>
                </c:pt>
                <c:pt idx="1">
                  <c:v>1000.0</c:v>
                </c:pt>
                <c:pt idx="2">
                  <c:v>500.0</c:v>
                </c:pt>
                <c:pt idx="3">
                  <c:v>150.0</c:v>
                </c:pt>
              </c:numCache>
            </c:numRef>
          </c:cat>
          <c:val>
            <c:numRef>
              <c:f>Sheet2!$L$5:$O$5</c:f>
              <c:numCache>
                <c:formatCode>General</c:formatCode>
                <c:ptCount val="4"/>
                <c:pt idx="0">
                  <c:v>1.0</c:v>
                </c:pt>
                <c:pt idx="1">
                  <c:v>1.0</c:v>
                </c:pt>
                <c:pt idx="2">
                  <c:v>1.0</c:v>
                </c:pt>
                <c:pt idx="3">
                  <c:v>1.0</c:v>
                </c:pt>
              </c:numCache>
            </c:numRef>
          </c:val>
          <c:smooth val="0"/>
        </c:ser>
        <c:dLbls>
          <c:showLegendKey val="0"/>
          <c:showVal val="0"/>
          <c:showCatName val="0"/>
          <c:showSerName val="0"/>
          <c:showPercent val="0"/>
          <c:showBubbleSize val="0"/>
        </c:dLbls>
        <c:marker val="1"/>
        <c:smooth val="0"/>
        <c:axId val="-2084913040"/>
        <c:axId val="-2085006832"/>
      </c:lineChart>
      <c:catAx>
        <c:axId val="-20849130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Passenger</a:t>
                </a:r>
                <a:r>
                  <a:rPr lang="en-US" baseline="0"/>
                  <a:t> Number</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5006832"/>
        <c:crosses val="autoZero"/>
        <c:auto val="1"/>
        <c:lblAlgn val="ctr"/>
        <c:lblOffset val="100"/>
        <c:noMultiLvlLbl val="0"/>
      </c:catAx>
      <c:valAx>
        <c:axId val="-2085006832"/>
        <c:scaling>
          <c:orientation val="minMax"/>
          <c:min val="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Energy</a:t>
                </a:r>
                <a:r>
                  <a:rPr lang="en-US" baseline="0"/>
                  <a:t> Ratio</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4913040"/>
        <c:crosses val="autoZero"/>
        <c:crossBetween val="between"/>
      </c:valAx>
      <c:spPr>
        <a:noFill/>
        <a:ln>
          <a:noFill/>
        </a:ln>
        <a:effectLst/>
      </c:spPr>
    </c:plotArea>
    <c:legend>
      <c:legendPos val="r"/>
      <c:layout>
        <c:manualLayout>
          <c:xMode val="edge"/>
          <c:yMode val="edge"/>
          <c:x val="0.813056263245976"/>
          <c:y val="0.114545518804813"/>
          <c:w val="0.149406416492578"/>
          <c:h val="0.28470676920438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CB35B1-AA78-D146-AACF-0EA92BF0EB54}" type="doc">
      <dgm:prSet loTypeId="urn:microsoft.com/office/officeart/2005/8/layout/process3" loCatId="" qsTypeId="urn:microsoft.com/office/officeart/2005/8/quickstyle/simple4" qsCatId="simple" csTypeId="urn:microsoft.com/office/officeart/2005/8/colors/accent1_4" csCatId="accent1" phldr="1"/>
      <dgm:spPr/>
      <dgm:t>
        <a:bodyPr/>
        <a:lstStyle/>
        <a:p>
          <a:endParaRPr lang="zh-CN" altLang="en-US"/>
        </a:p>
      </dgm:t>
    </dgm:pt>
    <dgm:pt modelId="{6C4911C5-C00C-3148-8571-A0A5E084149E}">
      <dgm:prSet phldrT="[文本]" custT="1"/>
      <dgm:spPr/>
      <dgm:t>
        <a:bodyPr anchor="b"/>
        <a:lstStyle/>
        <a:p>
          <a:pPr algn="ctr"/>
          <a:r>
            <a:rPr lang="en-US" altLang="zh-CN" sz="1800" dirty="0" smtClean="0">
              <a:latin typeface="Times New Roman" charset="0"/>
              <a:ea typeface="Times New Roman" charset="0"/>
              <a:cs typeface="Times New Roman" charset="0"/>
            </a:rPr>
            <a:t>Initiate</a:t>
          </a:r>
          <a:r>
            <a:rPr lang="zh-CN" altLang="en-US" sz="1800" baseline="0" dirty="0" smtClean="0">
              <a:latin typeface="Times New Roman" charset="0"/>
              <a:ea typeface="Times New Roman" charset="0"/>
              <a:cs typeface="Times New Roman" charset="0"/>
            </a:rPr>
            <a:t> </a:t>
          </a:r>
          <a:r>
            <a:rPr lang="en-US" altLang="zh-CN" sz="1800" baseline="0" dirty="0" smtClean="0">
              <a:latin typeface="Times New Roman" charset="0"/>
              <a:ea typeface="Times New Roman" charset="0"/>
              <a:cs typeface="Times New Roman" charset="0"/>
            </a:rPr>
            <a:t>Model</a:t>
          </a:r>
          <a:endParaRPr lang="zh-CN" altLang="en-US" sz="1800" dirty="0">
            <a:latin typeface="Times New Roman" charset="0"/>
            <a:ea typeface="Times New Roman" charset="0"/>
            <a:cs typeface="Times New Roman" charset="0"/>
          </a:endParaRPr>
        </a:p>
      </dgm:t>
    </dgm:pt>
    <dgm:pt modelId="{3FD2DB0F-3A40-244C-8203-3C11B256307E}" type="parTrans" cxnId="{0C329D63-0013-2845-86CB-834555A105A2}">
      <dgm:prSet/>
      <dgm:spPr/>
      <dgm:t>
        <a:bodyPr/>
        <a:lstStyle/>
        <a:p>
          <a:endParaRPr lang="zh-CN" altLang="en-US"/>
        </a:p>
      </dgm:t>
    </dgm:pt>
    <dgm:pt modelId="{C5810AFD-4865-8E43-AFE5-6F89D61A1058}" type="sibTrans" cxnId="{0C329D63-0013-2845-86CB-834555A105A2}">
      <dgm:prSet/>
      <dgm:spPr/>
      <dgm:t>
        <a:bodyPr/>
        <a:lstStyle/>
        <a:p>
          <a:endParaRPr lang="zh-CN" altLang="en-US">
            <a:latin typeface="Times New Roman" charset="0"/>
            <a:ea typeface="Times New Roman" charset="0"/>
            <a:cs typeface="Times New Roman" charset="0"/>
          </a:endParaRPr>
        </a:p>
      </dgm:t>
    </dgm:pt>
    <dgm:pt modelId="{27FC6A9C-36FB-4C46-9379-72D3E4655CEC}">
      <dgm:prSet phldrT="[文本]"/>
      <dgm:spPr/>
      <dgm:t>
        <a:bodyPr/>
        <a:lstStyle/>
        <a:p>
          <a:r>
            <a:rPr lang="en-US" altLang="zh-CN" dirty="0" smtClean="0">
              <a:latin typeface="Times New Roman" charset="0"/>
              <a:ea typeface="Times New Roman" charset="0"/>
              <a:cs typeface="Times New Roman" charset="0"/>
            </a:rPr>
            <a:t> Building(</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Pools)</a:t>
          </a:r>
        </a:p>
      </dgm:t>
    </dgm:pt>
    <dgm:pt modelId="{981F1458-47C3-184E-8977-4602161A4D0E}" type="parTrans" cxnId="{3DB824FE-A03F-EB48-889B-A9079185C5ED}">
      <dgm:prSet/>
      <dgm:spPr/>
      <dgm:t>
        <a:bodyPr/>
        <a:lstStyle/>
        <a:p>
          <a:endParaRPr lang="zh-CN" altLang="en-US"/>
        </a:p>
      </dgm:t>
    </dgm:pt>
    <dgm:pt modelId="{8F9CBCD4-4655-7E48-B867-C06C05BC6649}" type="sibTrans" cxnId="{3DB824FE-A03F-EB48-889B-A9079185C5ED}">
      <dgm:prSet/>
      <dgm:spPr/>
      <dgm:t>
        <a:bodyPr/>
        <a:lstStyle/>
        <a:p>
          <a:endParaRPr lang="zh-CN" altLang="en-US"/>
        </a:p>
      </dgm:t>
    </dgm:pt>
    <dgm:pt modelId="{DCD8C75D-F664-1144-99CF-5631F17E35DC}">
      <dgm:prSet phldrT="[文本]" custT="1"/>
      <dgm:spPr/>
      <dgm:t>
        <a:bodyPr anchor="b"/>
        <a:lstStyle/>
        <a:p>
          <a:pPr algn="ctr"/>
          <a:r>
            <a:rPr lang="en-US" altLang="zh-CN" sz="1800" dirty="0" smtClean="0">
              <a:latin typeface="Times New Roman" charset="0"/>
              <a:ea typeface="Times New Roman" charset="0"/>
              <a:cs typeface="Times New Roman" charset="0"/>
            </a:rPr>
            <a:t>At</a:t>
          </a:r>
          <a:r>
            <a:rPr lang="zh-CN" altLang="en-US" sz="1800" dirty="0" smtClean="0">
              <a:latin typeface="Times New Roman" charset="0"/>
              <a:ea typeface="Times New Roman" charset="0"/>
              <a:cs typeface="Times New Roman" charset="0"/>
            </a:rPr>
            <a:t> </a:t>
          </a:r>
          <a:r>
            <a:rPr lang="en-US" altLang="zh-CN" sz="1800" dirty="0" smtClean="0">
              <a:latin typeface="Times New Roman" charset="0"/>
              <a:ea typeface="Times New Roman" charset="0"/>
              <a:cs typeface="Times New Roman" charset="0"/>
            </a:rPr>
            <a:t>each</a:t>
          </a:r>
          <a:r>
            <a:rPr lang="zh-CN" altLang="en-US" sz="1800" dirty="0" smtClean="0">
              <a:latin typeface="Times New Roman" charset="0"/>
              <a:ea typeface="Times New Roman" charset="0"/>
              <a:cs typeface="Times New Roman" charset="0"/>
            </a:rPr>
            <a:t> </a:t>
          </a:r>
          <a:r>
            <a:rPr lang="en-US" altLang="zh-CN" sz="1800" dirty="0" smtClean="0">
              <a:latin typeface="Times New Roman" charset="0"/>
              <a:ea typeface="Times New Roman" charset="0"/>
              <a:cs typeface="Times New Roman" charset="0"/>
            </a:rPr>
            <a:t>Time</a:t>
          </a:r>
          <a:r>
            <a:rPr lang="zh-CN" altLang="en-US" sz="1800" baseline="0" dirty="0" smtClean="0">
              <a:latin typeface="Times New Roman" charset="0"/>
              <a:ea typeface="Times New Roman" charset="0"/>
              <a:cs typeface="Times New Roman" charset="0"/>
            </a:rPr>
            <a:t> </a:t>
          </a:r>
          <a:r>
            <a:rPr lang="en-US" altLang="zh-CN" sz="1800" baseline="0" dirty="0" smtClean="0">
              <a:latin typeface="Times New Roman" charset="0"/>
              <a:ea typeface="Times New Roman" charset="0"/>
              <a:cs typeface="Times New Roman" charset="0"/>
            </a:rPr>
            <a:t>step</a:t>
          </a:r>
          <a:endParaRPr lang="zh-CN" altLang="en-US" sz="1800" dirty="0">
            <a:latin typeface="Times New Roman" charset="0"/>
            <a:ea typeface="Times New Roman" charset="0"/>
            <a:cs typeface="Times New Roman" charset="0"/>
          </a:endParaRPr>
        </a:p>
      </dgm:t>
    </dgm:pt>
    <dgm:pt modelId="{463E4E89-E939-0D45-AFA8-D228556E88FB}" type="parTrans" cxnId="{14ED9256-5259-5742-BA4D-6E66B621E194}">
      <dgm:prSet/>
      <dgm:spPr/>
      <dgm:t>
        <a:bodyPr/>
        <a:lstStyle/>
        <a:p>
          <a:endParaRPr lang="zh-CN" altLang="en-US"/>
        </a:p>
      </dgm:t>
    </dgm:pt>
    <dgm:pt modelId="{0577B7D9-2AD2-C340-9DC5-E909B558F65E}" type="sibTrans" cxnId="{14ED9256-5259-5742-BA4D-6E66B621E194}">
      <dgm:prSet/>
      <dgm:spPr/>
      <dgm:t>
        <a:bodyPr/>
        <a:lstStyle/>
        <a:p>
          <a:endParaRPr lang="zh-CN" altLang="en-US">
            <a:latin typeface="Times New Roman" charset="0"/>
            <a:ea typeface="Times New Roman" charset="0"/>
            <a:cs typeface="Times New Roman" charset="0"/>
          </a:endParaRPr>
        </a:p>
      </dgm:t>
    </dgm:pt>
    <dgm:pt modelId="{92C4F6F1-B5D0-BD44-A90B-EF559FDF8BDE}">
      <dgm:prSet phldrT="[文本]"/>
      <dgm:spPr/>
      <dgm:t>
        <a:bodyPr/>
        <a:lstStyle/>
        <a:p>
          <a:pPr algn="l"/>
          <a:r>
            <a:rPr lang="en-US" altLang="zh-CN" dirty="0" smtClean="0">
              <a:latin typeface="Times New Roman" charset="0"/>
              <a:ea typeface="Times New Roman" charset="0"/>
              <a:cs typeface="Times New Roman" charset="0"/>
            </a:rPr>
            <a:t> Update</a:t>
          </a:r>
          <a:r>
            <a:rPr lang="zh-CN" altLang="en-US" baseline="0" dirty="0" smtClean="0">
              <a:latin typeface="Times New Roman" charset="0"/>
              <a:ea typeface="Times New Roman" charset="0"/>
              <a:cs typeface="Times New Roman" charset="0"/>
            </a:rPr>
            <a:t> </a:t>
          </a:r>
          <a:r>
            <a:rPr lang="en-US" altLang="zh-CN" baseline="0" dirty="0" smtClean="0">
              <a:latin typeface="Times New Roman" charset="0"/>
              <a:ea typeface="Times New Roman" charset="0"/>
              <a:cs typeface="Times New Roman" charset="0"/>
            </a:rPr>
            <a:t>pools</a:t>
          </a:r>
        </a:p>
      </dgm:t>
    </dgm:pt>
    <dgm:pt modelId="{5623024F-095E-6F4F-B4D1-A928D6A977CA}" type="parTrans" cxnId="{FB352E20-2AD4-AB4C-8B89-F8025E579858}">
      <dgm:prSet/>
      <dgm:spPr/>
      <dgm:t>
        <a:bodyPr/>
        <a:lstStyle/>
        <a:p>
          <a:endParaRPr lang="zh-CN" altLang="en-US"/>
        </a:p>
      </dgm:t>
    </dgm:pt>
    <dgm:pt modelId="{B067B532-ED24-0A46-A010-46DD472F27C6}" type="sibTrans" cxnId="{FB352E20-2AD4-AB4C-8B89-F8025E579858}">
      <dgm:prSet/>
      <dgm:spPr/>
      <dgm:t>
        <a:bodyPr/>
        <a:lstStyle/>
        <a:p>
          <a:endParaRPr lang="zh-CN" altLang="en-US"/>
        </a:p>
      </dgm:t>
    </dgm:pt>
    <dgm:pt modelId="{D549A5F2-D035-114C-9762-C542A5BABCA5}">
      <dgm:prSet phldrT="[文本]" custT="1"/>
      <dgm:spPr/>
      <dgm:t>
        <a:bodyPr anchor="b"/>
        <a:lstStyle/>
        <a:p>
          <a:pPr algn="ctr"/>
          <a:r>
            <a:rPr lang="en-US" altLang="zh-CN" sz="1800" dirty="0" smtClean="0">
              <a:latin typeface="Times New Roman" charset="0"/>
              <a:ea typeface="Times New Roman" charset="0"/>
              <a:cs typeface="Times New Roman" charset="0"/>
            </a:rPr>
            <a:t>Output</a:t>
          </a:r>
          <a:endParaRPr lang="zh-CN" altLang="en-US" sz="1800" dirty="0">
            <a:latin typeface="Times New Roman" charset="0"/>
            <a:ea typeface="Times New Roman" charset="0"/>
            <a:cs typeface="Times New Roman" charset="0"/>
          </a:endParaRPr>
        </a:p>
      </dgm:t>
    </dgm:pt>
    <dgm:pt modelId="{E6D67C6D-2349-1242-9AF2-607F2BA09EAD}" type="parTrans" cxnId="{CAE75C29-BA24-5E41-9912-5C4DFA940985}">
      <dgm:prSet/>
      <dgm:spPr/>
      <dgm:t>
        <a:bodyPr/>
        <a:lstStyle/>
        <a:p>
          <a:endParaRPr lang="zh-CN" altLang="en-US"/>
        </a:p>
      </dgm:t>
    </dgm:pt>
    <dgm:pt modelId="{BA869DB8-ECA1-7B4B-841D-1BE3B0A666E5}" type="sibTrans" cxnId="{CAE75C29-BA24-5E41-9912-5C4DFA940985}">
      <dgm:prSet/>
      <dgm:spPr/>
      <dgm:t>
        <a:bodyPr/>
        <a:lstStyle/>
        <a:p>
          <a:endParaRPr lang="zh-CN" altLang="en-US"/>
        </a:p>
      </dgm:t>
    </dgm:pt>
    <dgm:pt modelId="{05012F18-26FB-E34B-AC8B-9B92D6674438}">
      <dgm:prSet phldrT="[文本]"/>
      <dgm:spPr/>
      <dgm:t>
        <a:bodyPr/>
        <a:lstStyle/>
        <a:p>
          <a:pPr marL="228600" lvl="1" indent="0" algn="l" defTabSz="889000">
            <a:lnSpc>
              <a:spcPct val="90000"/>
            </a:lnSpc>
            <a:spcBef>
              <a:spcPct val="0"/>
            </a:spcBef>
            <a:spcAft>
              <a:spcPct val="15000"/>
            </a:spcAft>
            <a:buNone/>
          </a:pPr>
          <a:r>
            <a:rPr lang="en-US" altLang="zh-CN" dirty="0" smtClean="0">
              <a:latin typeface="Times New Roman" charset="0"/>
              <a:ea typeface="Times New Roman" charset="0"/>
              <a:cs typeface="Times New Roman" charset="0"/>
            </a:rPr>
            <a:t> Total</a:t>
          </a:r>
          <a:r>
            <a:rPr lang="zh-CN" altLang="en-US" baseline="0" dirty="0" smtClean="0">
              <a:latin typeface="Times New Roman" charset="0"/>
              <a:ea typeface="Times New Roman" charset="0"/>
              <a:cs typeface="Times New Roman" charset="0"/>
            </a:rPr>
            <a:t> </a:t>
          </a:r>
          <a:r>
            <a:rPr lang="en-US" altLang="zh-CN" baseline="0" dirty="0" smtClean="0">
              <a:latin typeface="Times New Roman" charset="0"/>
              <a:ea typeface="Times New Roman" charset="0"/>
              <a:cs typeface="Times New Roman" charset="0"/>
            </a:rPr>
            <a:t>Time</a:t>
          </a:r>
        </a:p>
      </dgm:t>
    </dgm:pt>
    <dgm:pt modelId="{9C66B2AA-6A60-3D4B-B2A7-9DB009FCDDE2}" type="parTrans" cxnId="{759128AD-B04C-9449-81FA-8E7A1D604284}">
      <dgm:prSet/>
      <dgm:spPr/>
      <dgm:t>
        <a:bodyPr/>
        <a:lstStyle/>
        <a:p>
          <a:endParaRPr lang="zh-CN" altLang="en-US"/>
        </a:p>
      </dgm:t>
    </dgm:pt>
    <dgm:pt modelId="{8A4DE0CC-EFC9-3844-84B5-FE1769C3EF97}" type="sibTrans" cxnId="{759128AD-B04C-9449-81FA-8E7A1D604284}">
      <dgm:prSet/>
      <dgm:spPr/>
      <dgm:t>
        <a:bodyPr/>
        <a:lstStyle/>
        <a:p>
          <a:endParaRPr lang="zh-CN" altLang="en-US"/>
        </a:p>
      </dgm:t>
    </dgm:pt>
    <dgm:pt modelId="{E1BBB4F8-F24D-704B-883F-D1BEC0798ACA}">
      <dgm:prSet phldrT="[文本]"/>
      <dgm:spPr/>
      <dgm:t>
        <a:bodyPr/>
        <a:lstStyle/>
        <a:p>
          <a:r>
            <a:rPr lang="en-US" altLang="zh-CN" dirty="0" smtClean="0">
              <a:latin typeface="Times New Roman" charset="0"/>
              <a:ea typeface="Times New Roman" charset="0"/>
              <a:cs typeface="Times New Roman" charset="0"/>
            </a:rPr>
            <a:t> System(</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Elevators)</a:t>
          </a:r>
          <a:endParaRPr lang="zh-CN" altLang="en-US" dirty="0">
            <a:latin typeface="Times New Roman" charset="0"/>
            <a:ea typeface="Times New Roman" charset="0"/>
            <a:cs typeface="Times New Roman" charset="0"/>
          </a:endParaRPr>
        </a:p>
      </dgm:t>
    </dgm:pt>
    <dgm:pt modelId="{DEC92A09-C1AB-E444-A407-918E840ED651}" type="parTrans" cxnId="{65FDB35E-7901-DF40-A6E9-8A44947EBF17}">
      <dgm:prSet/>
      <dgm:spPr/>
      <dgm:t>
        <a:bodyPr/>
        <a:lstStyle/>
        <a:p>
          <a:endParaRPr lang="zh-CN" altLang="en-US"/>
        </a:p>
      </dgm:t>
    </dgm:pt>
    <dgm:pt modelId="{97FD6912-6AF8-0A46-9F89-493B4F0F231A}" type="sibTrans" cxnId="{65FDB35E-7901-DF40-A6E9-8A44947EBF17}">
      <dgm:prSet/>
      <dgm:spPr/>
      <dgm:t>
        <a:bodyPr/>
        <a:lstStyle/>
        <a:p>
          <a:endParaRPr lang="zh-CN" altLang="en-US"/>
        </a:p>
      </dgm:t>
    </dgm:pt>
    <dgm:pt modelId="{DD2EA86C-506C-AE49-BE44-333EE503DA88}">
      <dgm:prSet phldrT="[文本]"/>
      <dgm:spPr/>
      <dgm:t>
        <a:bodyPr/>
        <a:lstStyle/>
        <a:p>
          <a:pPr algn="l"/>
          <a:r>
            <a:rPr lang="en-US" altLang="zh-CN" baseline="0" dirty="0" smtClean="0">
              <a:latin typeface="Times New Roman" charset="0"/>
              <a:ea typeface="Times New Roman" charset="0"/>
              <a:cs typeface="Times New Roman" charset="0"/>
            </a:rPr>
            <a:t> Update</a:t>
          </a:r>
          <a:r>
            <a:rPr lang="zh-CN" altLang="en-US" baseline="0" dirty="0" smtClean="0">
              <a:latin typeface="Times New Roman" charset="0"/>
              <a:ea typeface="Times New Roman" charset="0"/>
              <a:cs typeface="Times New Roman" charset="0"/>
            </a:rPr>
            <a:t> </a:t>
          </a:r>
          <a:r>
            <a:rPr lang="en-US" altLang="zh-CN" baseline="0" dirty="0" smtClean="0">
              <a:latin typeface="Times New Roman" charset="0"/>
              <a:ea typeface="Times New Roman" charset="0"/>
              <a:cs typeface="Times New Roman" charset="0"/>
            </a:rPr>
            <a:t>request</a:t>
          </a:r>
        </a:p>
      </dgm:t>
    </dgm:pt>
    <dgm:pt modelId="{753D72A9-420A-AC4A-9983-A85A8F64725B}" type="parTrans" cxnId="{353235B7-4B8F-D74A-88D8-4FDBA37DF843}">
      <dgm:prSet/>
      <dgm:spPr/>
      <dgm:t>
        <a:bodyPr/>
        <a:lstStyle/>
        <a:p>
          <a:endParaRPr lang="zh-CN" altLang="en-US"/>
        </a:p>
      </dgm:t>
    </dgm:pt>
    <dgm:pt modelId="{C06816BC-BBDE-8E40-8082-CA1A7BE5774B}" type="sibTrans" cxnId="{353235B7-4B8F-D74A-88D8-4FDBA37DF843}">
      <dgm:prSet/>
      <dgm:spPr/>
      <dgm:t>
        <a:bodyPr/>
        <a:lstStyle/>
        <a:p>
          <a:endParaRPr lang="zh-CN" altLang="en-US"/>
        </a:p>
      </dgm:t>
    </dgm:pt>
    <dgm:pt modelId="{194FACD6-F483-224C-BBF6-4DD288939BB6}">
      <dgm:prSet phldrT="[文本]"/>
      <dgm:spPr/>
      <dgm:t>
        <a:bodyPr/>
        <a:lstStyle/>
        <a:p>
          <a:pPr algn="l"/>
          <a:r>
            <a:rPr lang="en-US" altLang="zh-CN" baseline="0" dirty="0" smtClean="0">
              <a:latin typeface="Times New Roman" charset="0"/>
              <a:ea typeface="Times New Roman" charset="0"/>
              <a:cs typeface="Times New Roman" charset="0"/>
            </a:rPr>
            <a:t> Update</a:t>
          </a:r>
          <a:r>
            <a:rPr lang="zh-CN" altLang="en-US" baseline="0" dirty="0" smtClean="0">
              <a:latin typeface="Times New Roman" charset="0"/>
              <a:ea typeface="Times New Roman" charset="0"/>
              <a:cs typeface="Times New Roman" charset="0"/>
            </a:rPr>
            <a:t> </a:t>
          </a:r>
          <a:r>
            <a:rPr lang="en-US" altLang="zh-CN" baseline="0" dirty="0" smtClean="0">
              <a:latin typeface="Times New Roman" charset="0"/>
              <a:ea typeface="Times New Roman" charset="0"/>
              <a:cs typeface="Times New Roman" charset="0"/>
            </a:rPr>
            <a:t>elevator</a:t>
          </a:r>
        </a:p>
      </dgm:t>
    </dgm:pt>
    <dgm:pt modelId="{465E9DC5-F5C9-FD41-A626-44F55518C3F5}" type="parTrans" cxnId="{57CD7F5E-7CF4-7243-8FB5-8E37EA6BF719}">
      <dgm:prSet/>
      <dgm:spPr/>
      <dgm:t>
        <a:bodyPr/>
        <a:lstStyle/>
        <a:p>
          <a:endParaRPr lang="zh-CN" altLang="en-US"/>
        </a:p>
      </dgm:t>
    </dgm:pt>
    <dgm:pt modelId="{8A9AEAA0-F023-AF4A-B1D5-640F8ABCB6BD}" type="sibTrans" cxnId="{57CD7F5E-7CF4-7243-8FB5-8E37EA6BF719}">
      <dgm:prSet/>
      <dgm:spPr/>
      <dgm:t>
        <a:bodyPr/>
        <a:lstStyle/>
        <a:p>
          <a:endParaRPr lang="zh-CN" altLang="en-US"/>
        </a:p>
      </dgm:t>
    </dgm:pt>
    <dgm:pt modelId="{3F94D906-AF2A-6A41-86A8-D3C14C4A55C2}">
      <dgm:prSet phldrT="[文本]"/>
      <dgm:spPr/>
      <dgm:t>
        <a:bodyPr/>
        <a:lstStyle/>
        <a:p>
          <a:pPr algn="l"/>
          <a:r>
            <a:rPr lang="en-US" altLang="zh-CN" baseline="0" dirty="0" smtClean="0">
              <a:latin typeface="Times New Roman" charset="0"/>
              <a:ea typeface="Times New Roman" charset="0"/>
              <a:cs typeface="Times New Roman" charset="0"/>
            </a:rPr>
            <a:t> Move/</a:t>
          </a:r>
          <a:r>
            <a:rPr lang="zh-CN" altLang="en-US" baseline="0" dirty="0" smtClean="0">
              <a:latin typeface="Times New Roman" charset="0"/>
              <a:ea typeface="Times New Roman" charset="0"/>
              <a:cs typeface="Times New Roman" charset="0"/>
            </a:rPr>
            <a:t> </a:t>
          </a:r>
          <a:r>
            <a:rPr lang="en-US" altLang="zh-CN" baseline="0" dirty="0" smtClean="0">
              <a:latin typeface="Times New Roman" charset="0"/>
              <a:ea typeface="Times New Roman" charset="0"/>
              <a:cs typeface="Times New Roman" charset="0"/>
            </a:rPr>
            <a:t>Load&amp;</a:t>
          </a:r>
          <a:r>
            <a:rPr lang="zh-CN" altLang="en-US" baseline="0" dirty="0" smtClean="0">
              <a:latin typeface="Times New Roman" charset="0"/>
              <a:ea typeface="Times New Roman" charset="0"/>
              <a:cs typeface="Times New Roman" charset="0"/>
            </a:rPr>
            <a:t> </a:t>
          </a:r>
          <a:r>
            <a:rPr lang="en-US" altLang="zh-CN" baseline="0" dirty="0" smtClean="0">
              <a:latin typeface="Times New Roman" charset="0"/>
              <a:ea typeface="Times New Roman" charset="0"/>
              <a:cs typeface="Times New Roman" charset="0"/>
            </a:rPr>
            <a:t>Release customers</a:t>
          </a:r>
        </a:p>
      </dgm:t>
    </dgm:pt>
    <dgm:pt modelId="{D90007A2-D895-7945-A9F1-C39428CA9232}" type="parTrans" cxnId="{E122F42E-042C-614B-9851-361C8152C02E}">
      <dgm:prSet/>
      <dgm:spPr/>
      <dgm:t>
        <a:bodyPr/>
        <a:lstStyle/>
        <a:p>
          <a:endParaRPr lang="zh-CN" altLang="en-US"/>
        </a:p>
      </dgm:t>
    </dgm:pt>
    <dgm:pt modelId="{6A06B2CD-66EC-AE47-80FF-D80C82C5FA32}" type="sibTrans" cxnId="{E122F42E-042C-614B-9851-361C8152C02E}">
      <dgm:prSet/>
      <dgm:spPr/>
      <dgm:t>
        <a:bodyPr/>
        <a:lstStyle/>
        <a:p>
          <a:endParaRPr lang="zh-CN" altLang="en-US"/>
        </a:p>
      </dgm:t>
    </dgm:pt>
    <dgm:pt modelId="{EEC4305C-D846-0340-BD4C-D5A6A5AD07C3}" type="pres">
      <dgm:prSet presAssocID="{5BCB35B1-AA78-D146-AACF-0EA92BF0EB54}" presName="linearFlow" presStyleCnt="0">
        <dgm:presLayoutVars>
          <dgm:dir/>
          <dgm:animLvl val="lvl"/>
          <dgm:resizeHandles val="exact"/>
        </dgm:presLayoutVars>
      </dgm:prSet>
      <dgm:spPr/>
      <dgm:t>
        <a:bodyPr/>
        <a:lstStyle/>
        <a:p>
          <a:endParaRPr lang="zh-CN" altLang="en-US"/>
        </a:p>
      </dgm:t>
    </dgm:pt>
    <dgm:pt modelId="{B5A034B4-5E5E-A745-BAB2-15A90E759DA2}" type="pres">
      <dgm:prSet presAssocID="{6C4911C5-C00C-3148-8571-A0A5E084149E}" presName="composite" presStyleCnt="0"/>
      <dgm:spPr/>
    </dgm:pt>
    <dgm:pt modelId="{83E54A91-89A6-204C-AEB9-CA035C74B4BE}" type="pres">
      <dgm:prSet presAssocID="{6C4911C5-C00C-3148-8571-A0A5E084149E}" presName="parTx" presStyleLbl="node1" presStyleIdx="0" presStyleCnt="3">
        <dgm:presLayoutVars>
          <dgm:chMax val="0"/>
          <dgm:chPref val="0"/>
          <dgm:bulletEnabled val="1"/>
        </dgm:presLayoutVars>
      </dgm:prSet>
      <dgm:spPr/>
      <dgm:t>
        <a:bodyPr/>
        <a:lstStyle/>
        <a:p>
          <a:endParaRPr lang="zh-CN" altLang="en-US"/>
        </a:p>
      </dgm:t>
    </dgm:pt>
    <dgm:pt modelId="{D8EB6A50-D93E-E24B-9BCD-6D88EAFB9AF8}" type="pres">
      <dgm:prSet presAssocID="{6C4911C5-C00C-3148-8571-A0A5E084149E}" presName="parSh" presStyleLbl="node1" presStyleIdx="0" presStyleCnt="3" custLinFactNeighborX="31082" custLinFactNeighborY="-44611"/>
      <dgm:spPr/>
      <dgm:t>
        <a:bodyPr/>
        <a:lstStyle/>
        <a:p>
          <a:endParaRPr lang="zh-CN" altLang="en-US"/>
        </a:p>
      </dgm:t>
    </dgm:pt>
    <dgm:pt modelId="{2B055B4B-C334-174C-8BAB-3A9A873EC119}" type="pres">
      <dgm:prSet presAssocID="{6C4911C5-C00C-3148-8571-A0A5E084149E}" presName="desTx" presStyleLbl="fgAcc1" presStyleIdx="0" presStyleCnt="3" custScaleY="61723" custLinFactNeighborX="10518" custLinFactNeighborY="-19792">
        <dgm:presLayoutVars>
          <dgm:bulletEnabled val="1"/>
        </dgm:presLayoutVars>
      </dgm:prSet>
      <dgm:spPr/>
      <dgm:t>
        <a:bodyPr/>
        <a:lstStyle/>
        <a:p>
          <a:endParaRPr lang="zh-CN" altLang="en-US"/>
        </a:p>
      </dgm:t>
    </dgm:pt>
    <dgm:pt modelId="{A6595DBC-C8D4-FF4D-9F9F-65635A755B15}" type="pres">
      <dgm:prSet presAssocID="{C5810AFD-4865-8E43-AFE5-6F89D61A1058}" presName="sibTrans" presStyleLbl="sibTrans2D1" presStyleIdx="0" presStyleCnt="2" custScaleX="120298" custLinFactNeighborX="-4489" custLinFactNeighborY="1306"/>
      <dgm:spPr/>
      <dgm:t>
        <a:bodyPr/>
        <a:lstStyle/>
        <a:p>
          <a:endParaRPr lang="zh-CN" altLang="en-US"/>
        </a:p>
      </dgm:t>
    </dgm:pt>
    <dgm:pt modelId="{4AAF321F-4007-594D-BDC5-307302E94A82}" type="pres">
      <dgm:prSet presAssocID="{C5810AFD-4865-8E43-AFE5-6F89D61A1058}" presName="connTx" presStyleLbl="sibTrans2D1" presStyleIdx="0" presStyleCnt="2"/>
      <dgm:spPr/>
      <dgm:t>
        <a:bodyPr/>
        <a:lstStyle/>
        <a:p>
          <a:endParaRPr lang="zh-CN" altLang="en-US"/>
        </a:p>
      </dgm:t>
    </dgm:pt>
    <dgm:pt modelId="{9C298C60-6F88-F54F-87BB-693A350959FA}" type="pres">
      <dgm:prSet presAssocID="{DCD8C75D-F664-1144-99CF-5631F17E35DC}" presName="composite" presStyleCnt="0"/>
      <dgm:spPr/>
    </dgm:pt>
    <dgm:pt modelId="{8FBEE772-7FB0-3146-B508-DF870AD49BAD}" type="pres">
      <dgm:prSet presAssocID="{DCD8C75D-F664-1144-99CF-5631F17E35DC}" presName="parTx" presStyleLbl="node1" presStyleIdx="0" presStyleCnt="3">
        <dgm:presLayoutVars>
          <dgm:chMax val="0"/>
          <dgm:chPref val="0"/>
          <dgm:bulletEnabled val="1"/>
        </dgm:presLayoutVars>
      </dgm:prSet>
      <dgm:spPr/>
      <dgm:t>
        <a:bodyPr/>
        <a:lstStyle/>
        <a:p>
          <a:endParaRPr lang="zh-CN" altLang="en-US"/>
        </a:p>
      </dgm:t>
    </dgm:pt>
    <dgm:pt modelId="{D7D53839-9337-A743-8143-9D70B531AA7E}" type="pres">
      <dgm:prSet presAssocID="{DCD8C75D-F664-1144-99CF-5631F17E35DC}" presName="parSh" presStyleLbl="node1" presStyleIdx="1" presStyleCnt="3" custScaleX="103824" custLinFactNeighborX="16224" custLinFactNeighborY="-47123"/>
      <dgm:spPr/>
      <dgm:t>
        <a:bodyPr/>
        <a:lstStyle/>
        <a:p>
          <a:endParaRPr lang="zh-CN" altLang="en-US"/>
        </a:p>
      </dgm:t>
    </dgm:pt>
    <dgm:pt modelId="{F469BCE6-4D20-544D-84A9-D256A43E8433}" type="pres">
      <dgm:prSet presAssocID="{DCD8C75D-F664-1144-99CF-5631F17E35DC}" presName="desTx" presStyleLbl="fgAcc1" presStyleIdx="1" presStyleCnt="3" custScaleX="160083" custScaleY="61872" custLinFactNeighborX="-4169" custLinFactNeighborY="-19949">
        <dgm:presLayoutVars>
          <dgm:bulletEnabled val="1"/>
        </dgm:presLayoutVars>
      </dgm:prSet>
      <dgm:spPr/>
      <dgm:t>
        <a:bodyPr/>
        <a:lstStyle/>
        <a:p>
          <a:endParaRPr lang="zh-CN" altLang="en-US"/>
        </a:p>
      </dgm:t>
    </dgm:pt>
    <dgm:pt modelId="{2D6FCCB5-18F4-FA4F-AE7D-20E337CD7C80}" type="pres">
      <dgm:prSet presAssocID="{0577B7D9-2AD2-C340-9DC5-E909B558F65E}" presName="sibTrans" presStyleLbl="sibTrans2D1" presStyleIdx="1" presStyleCnt="2" custScaleX="113211" custLinFactNeighborX="-1624" custLinFactNeighborY="3629"/>
      <dgm:spPr/>
      <dgm:t>
        <a:bodyPr/>
        <a:lstStyle/>
        <a:p>
          <a:endParaRPr lang="zh-CN" altLang="en-US"/>
        </a:p>
      </dgm:t>
    </dgm:pt>
    <dgm:pt modelId="{29E1A29E-9268-5A4D-9A17-A375F1827416}" type="pres">
      <dgm:prSet presAssocID="{0577B7D9-2AD2-C340-9DC5-E909B558F65E}" presName="connTx" presStyleLbl="sibTrans2D1" presStyleIdx="1" presStyleCnt="2"/>
      <dgm:spPr/>
      <dgm:t>
        <a:bodyPr/>
        <a:lstStyle/>
        <a:p>
          <a:endParaRPr lang="zh-CN" altLang="en-US"/>
        </a:p>
      </dgm:t>
    </dgm:pt>
    <dgm:pt modelId="{CD00296C-37AD-184E-B3C4-BC2A5B94C703}" type="pres">
      <dgm:prSet presAssocID="{D549A5F2-D035-114C-9762-C542A5BABCA5}" presName="composite" presStyleCnt="0"/>
      <dgm:spPr/>
    </dgm:pt>
    <dgm:pt modelId="{30BF240F-D769-5D4B-94FC-2B93F2E08CAE}" type="pres">
      <dgm:prSet presAssocID="{D549A5F2-D035-114C-9762-C542A5BABCA5}" presName="parTx" presStyleLbl="node1" presStyleIdx="1" presStyleCnt="3">
        <dgm:presLayoutVars>
          <dgm:chMax val="0"/>
          <dgm:chPref val="0"/>
          <dgm:bulletEnabled val="1"/>
        </dgm:presLayoutVars>
      </dgm:prSet>
      <dgm:spPr/>
      <dgm:t>
        <a:bodyPr/>
        <a:lstStyle/>
        <a:p>
          <a:endParaRPr lang="zh-CN" altLang="en-US"/>
        </a:p>
      </dgm:t>
    </dgm:pt>
    <dgm:pt modelId="{7ED084CB-F507-CE45-BE3F-8B1F4DF3E538}" type="pres">
      <dgm:prSet presAssocID="{D549A5F2-D035-114C-9762-C542A5BABCA5}" presName="parSh" presStyleLbl="node1" presStyleIdx="2" presStyleCnt="3" custLinFactNeighborX="-15769" custLinFactNeighborY="-47297"/>
      <dgm:spPr/>
      <dgm:t>
        <a:bodyPr/>
        <a:lstStyle/>
        <a:p>
          <a:endParaRPr lang="zh-CN" altLang="en-US"/>
        </a:p>
      </dgm:t>
    </dgm:pt>
    <dgm:pt modelId="{A43481A8-2F31-E540-9478-16C3C0DBAF6E}" type="pres">
      <dgm:prSet presAssocID="{D549A5F2-D035-114C-9762-C542A5BABCA5}" presName="desTx" presStyleLbl="fgAcc1" presStyleIdx="2" presStyleCnt="3" custScaleX="99860" custScaleY="62099" custLinFactNeighborX="-37603" custLinFactNeighborY="-20051">
        <dgm:presLayoutVars>
          <dgm:bulletEnabled val="1"/>
        </dgm:presLayoutVars>
      </dgm:prSet>
      <dgm:spPr/>
      <dgm:t>
        <a:bodyPr/>
        <a:lstStyle/>
        <a:p>
          <a:endParaRPr lang="zh-CN" altLang="en-US"/>
        </a:p>
      </dgm:t>
    </dgm:pt>
  </dgm:ptLst>
  <dgm:cxnLst>
    <dgm:cxn modelId="{8A3F74A8-C94B-9242-9AFB-8AD34FFD98BF}" type="presOf" srcId="{DCD8C75D-F664-1144-99CF-5631F17E35DC}" destId="{D7D53839-9337-A743-8143-9D70B531AA7E}" srcOrd="1" destOrd="0" presId="urn:microsoft.com/office/officeart/2005/8/layout/process3"/>
    <dgm:cxn modelId="{ABF016CE-0BF1-7842-A29C-823F70C8DD53}" type="presOf" srcId="{C5810AFD-4865-8E43-AFE5-6F89D61A1058}" destId="{A6595DBC-C8D4-FF4D-9F9F-65635A755B15}" srcOrd="0" destOrd="0" presId="urn:microsoft.com/office/officeart/2005/8/layout/process3"/>
    <dgm:cxn modelId="{CAE75C29-BA24-5E41-9912-5C4DFA940985}" srcId="{5BCB35B1-AA78-D146-AACF-0EA92BF0EB54}" destId="{D549A5F2-D035-114C-9762-C542A5BABCA5}" srcOrd="2" destOrd="0" parTransId="{E6D67C6D-2349-1242-9AF2-607F2BA09EAD}" sibTransId="{BA869DB8-ECA1-7B4B-841D-1BE3B0A666E5}"/>
    <dgm:cxn modelId="{353235B7-4B8F-D74A-88D8-4FDBA37DF843}" srcId="{DCD8C75D-F664-1144-99CF-5631F17E35DC}" destId="{DD2EA86C-506C-AE49-BE44-333EE503DA88}" srcOrd="1" destOrd="0" parTransId="{753D72A9-420A-AC4A-9983-A85A8F64725B}" sibTransId="{C06816BC-BBDE-8E40-8082-CA1A7BE5774B}"/>
    <dgm:cxn modelId="{799111D4-C6DB-6744-9798-D2517D831BAD}" type="presOf" srcId="{0577B7D9-2AD2-C340-9DC5-E909B558F65E}" destId="{29E1A29E-9268-5A4D-9A17-A375F1827416}" srcOrd="1" destOrd="0" presId="urn:microsoft.com/office/officeart/2005/8/layout/process3"/>
    <dgm:cxn modelId="{D60C50B3-C6EA-E642-9166-0C6E2A308F47}" type="presOf" srcId="{D549A5F2-D035-114C-9762-C542A5BABCA5}" destId="{30BF240F-D769-5D4B-94FC-2B93F2E08CAE}" srcOrd="0" destOrd="0" presId="urn:microsoft.com/office/officeart/2005/8/layout/process3"/>
    <dgm:cxn modelId="{62C8FD70-83A8-1245-911A-3893FCCA1EE4}" type="presOf" srcId="{6C4911C5-C00C-3148-8571-A0A5E084149E}" destId="{83E54A91-89A6-204C-AEB9-CA035C74B4BE}" srcOrd="0" destOrd="0" presId="urn:microsoft.com/office/officeart/2005/8/layout/process3"/>
    <dgm:cxn modelId="{7A0E37C5-1716-C643-BE5A-A781643AC950}" type="presOf" srcId="{DCD8C75D-F664-1144-99CF-5631F17E35DC}" destId="{8FBEE772-7FB0-3146-B508-DF870AD49BAD}" srcOrd="0" destOrd="0" presId="urn:microsoft.com/office/officeart/2005/8/layout/process3"/>
    <dgm:cxn modelId="{6EB6683A-4497-FF42-9280-96456A043356}" type="presOf" srcId="{C5810AFD-4865-8E43-AFE5-6F89D61A1058}" destId="{4AAF321F-4007-594D-BDC5-307302E94A82}" srcOrd="1" destOrd="0" presId="urn:microsoft.com/office/officeart/2005/8/layout/process3"/>
    <dgm:cxn modelId="{759128AD-B04C-9449-81FA-8E7A1D604284}" srcId="{D549A5F2-D035-114C-9762-C542A5BABCA5}" destId="{05012F18-26FB-E34B-AC8B-9B92D6674438}" srcOrd="0" destOrd="0" parTransId="{9C66B2AA-6A60-3D4B-B2A7-9DB009FCDDE2}" sibTransId="{8A4DE0CC-EFC9-3844-84B5-FE1769C3EF97}"/>
    <dgm:cxn modelId="{B583622D-90F6-144C-9F86-15F949BD4135}" type="presOf" srcId="{194FACD6-F483-224C-BBF6-4DD288939BB6}" destId="{F469BCE6-4D20-544D-84A9-D256A43E8433}" srcOrd="0" destOrd="2" presId="urn:microsoft.com/office/officeart/2005/8/layout/process3"/>
    <dgm:cxn modelId="{BEB260F9-CAEE-0A42-A2C8-C6DAE8A56FBE}" type="presOf" srcId="{6C4911C5-C00C-3148-8571-A0A5E084149E}" destId="{D8EB6A50-D93E-E24B-9BCD-6D88EAFB9AF8}" srcOrd="1" destOrd="0" presId="urn:microsoft.com/office/officeart/2005/8/layout/process3"/>
    <dgm:cxn modelId="{0C329D63-0013-2845-86CB-834555A105A2}" srcId="{5BCB35B1-AA78-D146-AACF-0EA92BF0EB54}" destId="{6C4911C5-C00C-3148-8571-A0A5E084149E}" srcOrd="0" destOrd="0" parTransId="{3FD2DB0F-3A40-244C-8203-3C11B256307E}" sibTransId="{C5810AFD-4865-8E43-AFE5-6F89D61A1058}"/>
    <dgm:cxn modelId="{DB4CFE21-4370-9A49-93B4-24F141AA0604}" type="presOf" srcId="{E1BBB4F8-F24D-704B-883F-D1BEC0798ACA}" destId="{2B055B4B-C334-174C-8BAB-3A9A873EC119}" srcOrd="0" destOrd="1" presId="urn:microsoft.com/office/officeart/2005/8/layout/process3"/>
    <dgm:cxn modelId="{17778623-0676-324B-AFB3-EB9A9377DA19}" type="presOf" srcId="{DD2EA86C-506C-AE49-BE44-333EE503DA88}" destId="{F469BCE6-4D20-544D-84A9-D256A43E8433}" srcOrd="0" destOrd="1" presId="urn:microsoft.com/office/officeart/2005/8/layout/process3"/>
    <dgm:cxn modelId="{87A2AB3D-CCF3-5E45-9025-12181A81A219}" type="presOf" srcId="{05012F18-26FB-E34B-AC8B-9B92D6674438}" destId="{A43481A8-2F31-E540-9478-16C3C0DBAF6E}" srcOrd="0" destOrd="0" presId="urn:microsoft.com/office/officeart/2005/8/layout/process3"/>
    <dgm:cxn modelId="{D8B300FD-F6F4-AA48-91CD-B1B792D9ED7D}" type="presOf" srcId="{3F94D906-AF2A-6A41-86A8-D3C14C4A55C2}" destId="{F469BCE6-4D20-544D-84A9-D256A43E8433}" srcOrd="0" destOrd="3" presId="urn:microsoft.com/office/officeart/2005/8/layout/process3"/>
    <dgm:cxn modelId="{F322A150-93DC-764C-9E84-80B25AA0063A}" type="presOf" srcId="{5BCB35B1-AA78-D146-AACF-0EA92BF0EB54}" destId="{EEC4305C-D846-0340-BD4C-D5A6A5AD07C3}" srcOrd="0" destOrd="0" presId="urn:microsoft.com/office/officeart/2005/8/layout/process3"/>
    <dgm:cxn modelId="{FB352E20-2AD4-AB4C-8B89-F8025E579858}" srcId="{DCD8C75D-F664-1144-99CF-5631F17E35DC}" destId="{92C4F6F1-B5D0-BD44-A90B-EF559FDF8BDE}" srcOrd="0" destOrd="0" parTransId="{5623024F-095E-6F4F-B4D1-A928D6A977CA}" sibTransId="{B067B532-ED24-0A46-A010-46DD472F27C6}"/>
    <dgm:cxn modelId="{590F0510-B237-FA42-9810-EE9E6205910D}" type="presOf" srcId="{0577B7D9-2AD2-C340-9DC5-E909B558F65E}" destId="{2D6FCCB5-18F4-FA4F-AE7D-20E337CD7C80}" srcOrd="0" destOrd="0" presId="urn:microsoft.com/office/officeart/2005/8/layout/process3"/>
    <dgm:cxn modelId="{E122F42E-042C-614B-9851-361C8152C02E}" srcId="{DCD8C75D-F664-1144-99CF-5631F17E35DC}" destId="{3F94D906-AF2A-6A41-86A8-D3C14C4A55C2}" srcOrd="3" destOrd="0" parTransId="{D90007A2-D895-7945-A9F1-C39428CA9232}" sibTransId="{6A06B2CD-66EC-AE47-80FF-D80C82C5FA32}"/>
    <dgm:cxn modelId="{7E138CE3-3E70-1549-A7A2-1E9A0CEEE8B5}" type="presOf" srcId="{D549A5F2-D035-114C-9762-C542A5BABCA5}" destId="{7ED084CB-F507-CE45-BE3F-8B1F4DF3E538}" srcOrd="1" destOrd="0" presId="urn:microsoft.com/office/officeart/2005/8/layout/process3"/>
    <dgm:cxn modelId="{416E2883-CFC4-9842-B265-F49696ACCCC9}" type="presOf" srcId="{27FC6A9C-36FB-4C46-9379-72D3E4655CEC}" destId="{2B055B4B-C334-174C-8BAB-3A9A873EC119}" srcOrd="0" destOrd="0" presId="urn:microsoft.com/office/officeart/2005/8/layout/process3"/>
    <dgm:cxn modelId="{65FDB35E-7901-DF40-A6E9-8A44947EBF17}" srcId="{6C4911C5-C00C-3148-8571-A0A5E084149E}" destId="{E1BBB4F8-F24D-704B-883F-D1BEC0798ACA}" srcOrd="1" destOrd="0" parTransId="{DEC92A09-C1AB-E444-A407-918E840ED651}" sibTransId="{97FD6912-6AF8-0A46-9F89-493B4F0F231A}"/>
    <dgm:cxn modelId="{0599BB99-A0F7-8B49-A288-55552B45F080}" type="presOf" srcId="{92C4F6F1-B5D0-BD44-A90B-EF559FDF8BDE}" destId="{F469BCE6-4D20-544D-84A9-D256A43E8433}" srcOrd="0" destOrd="0" presId="urn:microsoft.com/office/officeart/2005/8/layout/process3"/>
    <dgm:cxn modelId="{57CD7F5E-7CF4-7243-8FB5-8E37EA6BF719}" srcId="{DCD8C75D-F664-1144-99CF-5631F17E35DC}" destId="{194FACD6-F483-224C-BBF6-4DD288939BB6}" srcOrd="2" destOrd="0" parTransId="{465E9DC5-F5C9-FD41-A626-44F55518C3F5}" sibTransId="{8A9AEAA0-F023-AF4A-B1D5-640F8ABCB6BD}"/>
    <dgm:cxn modelId="{3DB824FE-A03F-EB48-889B-A9079185C5ED}" srcId="{6C4911C5-C00C-3148-8571-A0A5E084149E}" destId="{27FC6A9C-36FB-4C46-9379-72D3E4655CEC}" srcOrd="0" destOrd="0" parTransId="{981F1458-47C3-184E-8977-4602161A4D0E}" sibTransId="{8F9CBCD4-4655-7E48-B867-C06C05BC6649}"/>
    <dgm:cxn modelId="{14ED9256-5259-5742-BA4D-6E66B621E194}" srcId="{5BCB35B1-AA78-D146-AACF-0EA92BF0EB54}" destId="{DCD8C75D-F664-1144-99CF-5631F17E35DC}" srcOrd="1" destOrd="0" parTransId="{463E4E89-E939-0D45-AFA8-D228556E88FB}" sibTransId="{0577B7D9-2AD2-C340-9DC5-E909B558F65E}"/>
    <dgm:cxn modelId="{F7D8D03B-EB68-E94B-8F0B-70A74B348D9C}" type="presParOf" srcId="{EEC4305C-D846-0340-BD4C-D5A6A5AD07C3}" destId="{B5A034B4-5E5E-A745-BAB2-15A90E759DA2}" srcOrd="0" destOrd="0" presId="urn:microsoft.com/office/officeart/2005/8/layout/process3"/>
    <dgm:cxn modelId="{F1B923E9-99DE-3645-8CF4-81C094A5B5B5}" type="presParOf" srcId="{B5A034B4-5E5E-A745-BAB2-15A90E759DA2}" destId="{83E54A91-89A6-204C-AEB9-CA035C74B4BE}" srcOrd="0" destOrd="0" presId="urn:microsoft.com/office/officeart/2005/8/layout/process3"/>
    <dgm:cxn modelId="{9F7016A8-8E06-AC4F-8001-EF16FD215637}" type="presParOf" srcId="{B5A034B4-5E5E-A745-BAB2-15A90E759DA2}" destId="{D8EB6A50-D93E-E24B-9BCD-6D88EAFB9AF8}" srcOrd="1" destOrd="0" presId="urn:microsoft.com/office/officeart/2005/8/layout/process3"/>
    <dgm:cxn modelId="{1C3ED1DD-D6BB-EF49-958E-9BC192FE151D}" type="presParOf" srcId="{B5A034B4-5E5E-A745-BAB2-15A90E759DA2}" destId="{2B055B4B-C334-174C-8BAB-3A9A873EC119}" srcOrd="2" destOrd="0" presId="urn:microsoft.com/office/officeart/2005/8/layout/process3"/>
    <dgm:cxn modelId="{BA657C24-98BB-1C41-A683-9928CE4975C2}" type="presParOf" srcId="{EEC4305C-D846-0340-BD4C-D5A6A5AD07C3}" destId="{A6595DBC-C8D4-FF4D-9F9F-65635A755B15}" srcOrd="1" destOrd="0" presId="urn:microsoft.com/office/officeart/2005/8/layout/process3"/>
    <dgm:cxn modelId="{70B9F39C-4FCF-4141-A4C2-D87E653BF6B2}" type="presParOf" srcId="{A6595DBC-C8D4-FF4D-9F9F-65635A755B15}" destId="{4AAF321F-4007-594D-BDC5-307302E94A82}" srcOrd="0" destOrd="0" presId="urn:microsoft.com/office/officeart/2005/8/layout/process3"/>
    <dgm:cxn modelId="{ECB29234-EDC3-4743-9D6E-A4718E9E62AE}" type="presParOf" srcId="{EEC4305C-D846-0340-BD4C-D5A6A5AD07C3}" destId="{9C298C60-6F88-F54F-87BB-693A350959FA}" srcOrd="2" destOrd="0" presId="urn:microsoft.com/office/officeart/2005/8/layout/process3"/>
    <dgm:cxn modelId="{F3D4CB9D-2964-1742-A32C-2D85659BA603}" type="presParOf" srcId="{9C298C60-6F88-F54F-87BB-693A350959FA}" destId="{8FBEE772-7FB0-3146-B508-DF870AD49BAD}" srcOrd="0" destOrd="0" presId="urn:microsoft.com/office/officeart/2005/8/layout/process3"/>
    <dgm:cxn modelId="{CAC68A48-6317-1D47-AE55-982D5B90782F}" type="presParOf" srcId="{9C298C60-6F88-F54F-87BB-693A350959FA}" destId="{D7D53839-9337-A743-8143-9D70B531AA7E}" srcOrd="1" destOrd="0" presId="urn:microsoft.com/office/officeart/2005/8/layout/process3"/>
    <dgm:cxn modelId="{4F54A63D-A911-7346-BD45-FB568223027F}" type="presParOf" srcId="{9C298C60-6F88-F54F-87BB-693A350959FA}" destId="{F469BCE6-4D20-544D-84A9-D256A43E8433}" srcOrd="2" destOrd="0" presId="urn:microsoft.com/office/officeart/2005/8/layout/process3"/>
    <dgm:cxn modelId="{7126DA20-352F-AD45-BC5D-BD8C94448F54}" type="presParOf" srcId="{EEC4305C-D846-0340-BD4C-D5A6A5AD07C3}" destId="{2D6FCCB5-18F4-FA4F-AE7D-20E337CD7C80}" srcOrd="3" destOrd="0" presId="urn:microsoft.com/office/officeart/2005/8/layout/process3"/>
    <dgm:cxn modelId="{5833175C-656F-6445-B3F9-32647078C795}" type="presParOf" srcId="{2D6FCCB5-18F4-FA4F-AE7D-20E337CD7C80}" destId="{29E1A29E-9268-5A4D-9A17-A375F1827416}" srcOrd="0" destOrd="0" presId="urn:microsoft.com/office/officeart/2005/8/layout/process3"/>
    <dgm:cxn modelId="{6C1233B9-EDAB-C74D-AFAC-414BE98D8CE7}" type="presParOf" srcId="{EEC4305C-D846-0340-BD4C-D5A6A5AD07C3}" destId="{CD00296C-37AD-184E-B3C4-BC2A5B94C703}" srcOrd="4" destOrd="0" presId="urn:microsoft.com/office/officeart/2005/8/layout/process3"/>
    <dgm:cxn modelId="{B2EBBE0C-5DCD-FD44-9F5B-FC5DC64AC7AB}" type="presParOf" srcId="{CD00296C-37AD-184E-B3C4-BC2A5B94C703}" destId="{30BF240F-D769-5D4B-94FC-2B93F2E08CAE}" srcOrd="0" destOrd="0" presId="urn:microsoft.com/office/officeart/2005/8/layout/process3"/>
    <dgm:cxn modelId="{14508224-0A3F-EB45-AAB6-8C20B9141EDB}" type="presParOf" srcId="{CD00296C-37AD-184E-B3C4-BC2A5B94C703}" destId="{7ED084CB-F507-CE45-BE3F-8B1F4DF3E538}" srcOrd="1" destOrd="0" presId="urn:microsoft.com/office/officeart/2005/8/layout/process3"/>
    <dgm:cxn modelId="{081D3C5D-BC5D-C646-ACE4-47D0B8E075D3}" type="presParOf" srcId="{CD00296C-37AD-184E-B3C4-BC2A5B94C703}" destId="{A43481A8-2F31-E540-9478-16C3C0DBAF6E}" srcOrd="2" destOrd="0" presId="urn:microsoft.com/office/officeart/2005/8/layout/process3"/>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EB6A50-D93E-E24B-9BCD-6D88EAFB9AF8}">
      <dsp:nvSpPr>
        <dsp:cNvPr id="0" name=""/>
        <dsp:cNvSpPr/>
      </dsp:nvSpPr>
      <dsp:spPr>
        <a:xfrm>
          <a:off x="590000" y="1215878"/>
          <a:ext cx="1878933" cy="1011264"/>
        </a:xfrm>
        <a:prstGeom prst="roundRect">
          <a:avLst>
            <a:gd name="adj" fmla="val 10000"/>
          </a:avLst>
        </a:prstGeom>
        <a:gradFill rotWithShape="0">
          <a:gsLst>
            <a:gs pos="0">
              <a:schemeClr val="accent1">
                <a:shade val="50000"/>
                <a:hueOff val="0"/>
                <a:satOff val="0"/>
                <a:lumOff val="0"/>
                <a:alphaOff val="0"/>
                <a:tint val="100000"/>
                <a:shade val="100000"/>
                <a:satMod val="130000"/>
              </a:schemeClr>
            </a:gs>
            <a:gs pos="100000">
              <a:schemeClr val="accent1">
                <a:shade val="5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b" anchorCtr="0">
          <a:noAutofit/>
        </a:bodyPr>
        <a:lstStyle/>
        <a:p>
          <a:pPr lvl="0" algn="ctr" defTabSz="800100">
            <a:lnSpc>
              <a:spcPct val="90000"/>
            </a:lnSpc>
            <a:spcBef>
              <a:spcPct val="0"/>
            </a:spcBef>
            <a:spcAft>
              <a:spcPct val="35000"/>
            </a:spcAft>
          </a:pPr>
          <a:r>
            <a:rPr lang="en-US" altLang="zh-CN" sz="1800" kern="1200" dirty="0" smtClean="0">
              <a:latin typeface="Times New Roman" charset="0"/>
              <a:ea typeface="Times New Roman" charset="0"/>
              <a:cs typeface="Times New Roman" charset="0"/>
            </a:rPr>
            <a:t>Initiate</a:t>
          </a:r>
          <a:r>
            <a:rPr lang="zh-CN" altLang="en-US" sz="1800" kern="1200" baseline="0" dirty="0" smtClean="0">
              <a:latin typeface="Times New Roman" charset="0"/>
              <a:ea typeface="Times New Roman" charset="0"/>
              <a:cs typeface="Times New Roman" charset="0"/>
            </a:rPr>
            <a:t> </a:t>
          </a:r>
          <a:r>
            <a:rPr lang="en-US" altLang="zh-CN" sz="1800" kern="1200" baseline="0" dirty="0" smtClean="0">
              <a:latin typeface="Times New Roman" charset="0"/>
              <a:ea typeface="Times New Roman" charset="0"/>
              <a:cs typeface="Times New Roman" charset="0"/>
            </a:rPr>
            <a:t>Model</a:t>
          </a:r>
          <a:endParaRPr lang="zh-CN" altLang="en-US" sz="1800" kern="1200" dirty="0">
            <a:latin typeface="Times New Roman" charset="0"/>
            <a:ea typeface="Times New Roman" charset="0"/>
            <a:cs typeface="Times New Roman" charset="0"/>
          </a:endParaRPr>
        </a:p>
      </dsp:txBody>
      <dsp:txXfrm>
        <a:off x="590000" y="1215878"/>
        <a:ext cx="1878933" cy="674176"/>
      </dsp:txXfrm>
    </dsp:sp>
    <dsp:sp modelId="{2B055B4B-C334-174C-8BAB-3A9A873EC119}">
      <dsp:nvSpPr>
        <dsp:cNvPr id="0" name=""/>
        <dsp:cNvSpPr/>
      </dsp:nvSpPr>
      <dsp:spPr>
        <a:xfrm>
          <a:off x="588458" y="2332015"/>
          <a:ext cx="1878933" cy="866590"/>
        </a:xfrm>
        <a:prstGeom prst="roundRect">
          <a:avLst>
            <a:gd name="adj" fmla="val 10000"/>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altLang="zh-CN" sz="1100" kern="1200" dirty="0" smtClean="0">
              <a:latin typeface="Times New Roman" charset="0"/>
              <a:ea typeface="Times New Roman" charset="0"/>
              <a:cs typeface="Times New Roman" charset="0"/>
            </a:rPr>
            <a:t> Building(</a:t>
          </a:r>
          <a:r>
            <a:rPr lang="zh-CN" altLang="en-US" sz="1100" kern="1200" dirty="0" smtClean="0">
              <a:latin typeface="Times New Roman" charset="0"/>
              <a:ea typeface="Times New Roman" charset="0"/>
              <a:cs typeface="Times New Roman" charset="0"/>
            </a:rPr>
            <a:t> </a:t>
          </a:r>
          <a:r>
            <a:rPr lang="en-US" altLang="zh-CN" sz="1100" kern="1200" dirty="0" smtClean="0">
              <a:latin typeface="Times New Roman" charset="0"/>
              <a:ea typeface="Times New Roman" charset="0"/>
              <a:cs typeface="Times New Roman" charset="0"/>
            </a:rPr>
            <a:t>Pools)</a:t>
          </a:r>
        </a:p>
        <a:p>
          <a:pPr marL="57150" lvl="1" indent="-57150" algn="l" defTabSz="488950">
            <a:lnSpc>
              <a:spcPct val="90000"/>
            </a:lnSpc>
            <a:spcBef>
              <a:spcPct val="0"/>
            </a:spcBef>
            <a:spcAft>
              <a:spcPct val="15000"/>
            </a:spcAft>
            <a:buChar char="••"/>
          </a:pPr>
          <a:r>
            <a:rPr lang="en-US" altLang="zh-CN" sz="1100" kern="1200" dirty="0" smtClean="0">
              <a:latin typeface="Times New Roman" charset="0"/>
              <a:ea typeface="Times New Roman" charset="0"/>
              <a:cs typeface="Times New Roman" charset="0"/>
            </a:rPr>
            <a:t> System(</a:t>
          </a:r>
          <a:r>
            <a:rPr lang="zh-CN" altLang="en-US" sz="1100" kern="1200" dirty="0" smtClean="0">
              <a:latin typeface="Times New Roman" charset="0"/>
              <a:ea typeface="Times New Roman" charset="0"/>
              <a:cs typeface="Times New Roman" charset="0"/>
            </a:rPr>
            <a:t> </a:t>
          </a:r>
          <a:r>
            <a:rPr lang="en-US" altLang="zh-CN" sz="1100" kern="1200" dirty="0" smtClean="0">
              <a:latin typeface="Times New Roman" charset="0"/>
              <a:ea typeface="Times New Roman" charset="0"/>
              <a:cs typeface="Times New Roman" charset="0"/>
            </a:rPr>
            <a:t>Elevators)</a:t>
          </a:r>
          <a:endParaRPr lang="zh-CN" altLang="en-US" sz="1100" kern="1200" dirty="0">
            <a:latin typeface="Times New Roman" charset="0"/>
            <a:ea typeface="Times New Roman" charset="0"/>
            <a:cs typeface="Times New Roman" charset="0"/>
          </a:endParaRPr>
        </a:p>
      </dsp:txBody>
      <dsp:txXfrm>
        <a:off x="613840" y="2357397"/>
        <a:ext cx="1828169" cy="815826"/>
      </dsp:txXfrm>
    </dsp:sp>
    <dsp:sp modelId="{A6595DBC-C8D4-FF4D-9F9F-65635A755B15}">
      <dsp:nvSpPr>
        <dsp:cNvPr id="0" name=""/>
        <dsp:cNvSpPr/>
      </dsp:nvSpPr>
      <dsp:spPr>
        <a:xfrm rot="21569465">
          <a:off x="2642007" y="1312239"/>
          <a:ext cx="640077" cy="467800"/>
        </a:xfrm>
        <a:prstGeom prst="rightArrow">
          <a:avLst>
            <a:gd name="adj1" fmla="val 60000"/>
            <a:gd name="adj2" fmla="val 50000"/>
          </a:avLst>
        </a:prstGeom>
        <a:gradFill rotWithShape="0">
          <a:gsLst>
            <a:gs pos="0">
              <a:schemeClr val="accent1">
                <a:shade val="90000"/>
                <a:hueOff val="0"/>
                <a:satOff val="0"/>
                <a:lumOff val="0"/>
                <a:alphaOff val="0"/>
                <a:tint val="100000"/>
                <a:shade val="100000"/>
                <a:satMod val="130000"/>
              </a:schemeClr>
            </a:gs>
            <a:gs pos="100000">
              <a:schemeClr val="accent1">
                <a:shade val="9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latin typeface="Times New Roman" charset="0"/>
            <a:ea typeface="Times New Roman" charset="0"/>
            <a:cs typeface="Times New Roman" charset="0"/>
          </a:endParaRPr>
        </a:p>
      </dsp:txBody>
      <dsp:txXfrm>
        <a:off x="2642010" y="1406422"/>
        <a:ext cx="499737" cy="280680"/>
      </dsp:txXfrm>
    </dsp:sp>
    <dsp:sp modelId="{D7D53839-9337-A743-8143-9D70B531AA7E}">
      <dsp:nvSpPr>
        <dsp:cNvPr id="0" name=""/>
        <dsp:cNvSpPr/>
      </dsp:nvSpPr>
      <dsp:spPr>
        <a:xfrm>
          <a:off x="3472812" y="1189952"/>
          <a:ext cx="1950783" cy="1011264"/>
        </a:xfrm>
        <a:prstGeom prst="roundRect">
          <a:avLst>
            <a:gd name="adj" fmla="val 10000"/>
          </a:avLst>
        </a:prstGeom>
        <a:gradFill rotWithShape="0">
          <a:gsLst>
            <a:gs pos="0">
              <a:schemeClr val="accent1">
                <a:shade val="50000"/>
                <a:hueOff val="240958"/>
                <a:satOff val="-5040"/>
                <a:lumOff val="28042"/>
                <a:alphaOff val="0"/>
                <a:tint val="100000"/>
                <a:shade val="100000"/>
                <a:satMod val="130000"/>
              </a:schemeClr>
            </a:gs>
            <a:gs pos="100000">
              <a:schemeClr val="accent1">
                <a:shade val="50000"/>
                <a:hueOff val="240958"/>
                <a:satOff val="-5040"/>
                <a:lumOff val="28042"/>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b" anchorCtr="0">
          <a:noAutofit/>
        </a:bodyPr>
        <a:lstStyle/>
        <a:p>
          <a:pPr lvl="0" algn="ctr" defTabSz="800100">
            <a:lnSpc>
              <a:spcPct val="90000"/>
            </a:lnSpc>
            <a:spcBef>
              <a:spcPct val="0"/>
            </a:spcBef>
            <a:spcAft>
              <a:spcPct val="35000"/>
            </a:spcAft>
          </a:pPr>
          <a:r>
            <a:rPr lang="en-US" altLang="zh-CN" sz="1800" kern="1200" dirty="0" smtClean="0">
              <a:latin typeface="Times New Roman" charset="0"/>
              <a:ea typeface="Times New Roman" charset="0"/>
              <a:cs typeface="Times New Roman" charset="0"/>
            </a:rPr>
            <a:t>At</a:t>
          </a:r>
          <a:r>
            <a:rPr lang="zh-CN" altLang="en-US" sz="1800" kern="1200" dirty="0" smtClean="0">
              <a:latin typeface="Times New Roman" charset="0"/>
              <a:ea typeface="Times New Roman" charset="0"/>
              <a:cs typeface="Times New Roman" charset="0"/>
            </a:rPr>
            <a:t> </a:t>
          </a:r>
          <a:r>
            <a:rPr lang="en-US" altLang="zh-CN" sz="1800" kern="1200" dirty="0" smtClean="0">
              <a:latin typeface="Times New Roman" charset="0"/>
              <a:ea typeface="Times New Roman" charset="0"/>
              <a:cs typeface="Times New Roman" charset="0"/>
            </a:rPr>
            <a:t>each</a:t>
          </a:r>
          <a:r>
            <a:rPr lang="zh-CN" altLang="en-US" sz="1800" kern="1200" dirty="0" smtClean="0">
              <a:latin typeface="Times New Roman" charset="0"/>
              <a:ea typeface="Times New Roman" charset="0"/>
              <a:cs typeface="Times New Roman" charset="0"/>
            </a:rPr>
            <a:t> </a:t>
          </a:r>
          <a:r>
            <a:rPr lang="en-US" altLang="zh-CN" sz="1800" kern="1200" dirty="0" smtClean="0">
              <a:latin typeface="Times New Roman" charset="0"/>
              <a:ea typeface="Times New Roman" charset="0"/>
              <a:cs typeface="Times New Roman" charset="0"/>
            </a:rPr>
            <a:t>Time</a:t>
          </a:r>
          <a:r>
            <a:rPr lang="zh-CN" altLang="en-US" sz="1800" kern="1200" baseline="0" dirty="0" smtClean="0">
              <a:latin typeface="Times New Roman" charset="0"/>
              <a:ea typeface="Times New Roman" charset="0"/>
              <a:cs typeface="Times New Roman" charset="0"/>
            </a:rPr>
            <a:t> </a:t>
          </a:r>
          <a:r>
            <a:rPr lang="en-US" altLang="zh-CN" sz="1800" kern="1200" baseline="0" dirty="0" smtClean="0">
              <a:latin typeface="Times New Roman" charset="0"/>
              <a:ea typeface="Times New Roman" charset="0"/>
              <a:cs typeface="Times New Roman" charset="0"/>
            </a:rPr>
            <a:t>step</a:t>
          </a:r>
          <a:endParaRPr lang="zh-CN" altLang="en-US" sz="1800" kern="1200" dirty="0">
            <a:latin typeface="Times New Roman" charset="0"/>
            <a:ea typeface="Times New Roman" charset="0"/>
            <a:cs typeface="Times New Roman" charset="0"/>
          </a:endParaRPr>
        </a:p>
      </dsp:txBody>
      <dsp:txXfrm>
        <a:off x="3472812" y="1189952"/>
        <a:ext cx="1950783" cy="674176"/>
      </dsp:txXfrm>
    </dsp:sp>
    <dsp:sp modelId="{F469BCE6-4D20-544D-84A9-D256A43E8433}">
      <dsp:nvSpPr>
        <dsp:cNvPr id="0" name=""/>
        <dsp:cNvSpPr/>
      </dsp:nvSpPr>
      <dsp:spPr>
        <a:xfrm>
          <a:off x="2945948" y="2328242"/>
          <a:ext cx="3007852" cy="868682"/>
        </a:xfrm>
        <a:prstGeom prst="roundRect">
          <a:avLst>
            <a:gd name="adj" fmla="val 10000"/>
          </a:avLst>
        </a:prstGeom>
        <a:solidFill>
          <a:schemeClr val="lt1">
            <a:alpha val="90000"/>
            <a:hueOff val="0"/>
            <a:satOff val="0"/>
            <a:lumOff val="0"/>
            <a:alphaOff val="0"/>
          </a:schemeClr>
        </a:solidFill>
        <a:ln w="9525" cap="flat" cmpd="sng" algn="ctr">
          <a:solidFill>
            <a:schemeClr val="accent1">
              <a:shade val="50000"/>
              <a:hueOff val="240958"/>
              <a:satOff val="-5040"/>
              <a:lumOff val="2804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altLang="zh-CN" sz="1100" kern="1200" dirty="0" smtClean="0">
              <a:latin typeface="Times New Roman" charset="0"/>
              <a:ea typeface="Times New Roman" charset="0"/>
              <a:cs typeface="Times New Roman" charset="0"/>
            </a:rPr>
            <a:t> Update</a:t>
          </a:r>
          <a:r>
            <a:rPr lang="zh-CN" altLang="en-US" sz="1100" kern="1200" baseline="0" dirty="0" smtClean="0">
              <a:latin typeface="Times New Roman" charset="0"/>
              <a:ea typeface="Times New Roman" charset="0"/>
              <a:cs typeface="Times New Roman" charset="0"/>
            </a:rPr>
            <a:t> </a:t>
          </a:r>
          <a:r>
            <a:rPr lang="en-US" altLang="zh-CN" sz="1100" kern="1200" baseline="0" dirty="0" smtClean="0">
              <a:latin typeface="Times New Roman" charset="0"/>
              <a:ea typeface="Times New Roman" charset="0"/>
              <a:cs typeface="Times New Roman" charset="0"/>
            </a:rPr>
            <a:t>pools</a:t>
          </a:r>
        </a:p>
        <a:p>
          <a:pPr marL="57150" lvl="1" indent="-57150" algn="l" defTabSz="488950">
            <a:lnSpc>
              <a:spcPct val="90000"/>
            </a:lnSpc>
            <a:spcBef>
              <a:spcPct val="0"/>
            </a:spcBef>
            <a:spcAft>
              <a:spcPct val="15000"/>
            </a:spcAft>
            <a:buChar char="••"/>
          </a:pPr>
          <a:r>
            <a:rPr lang="en-US" altLang="zh-CN" sz="1100" kern="1200" baseline="0" dirty="0" smtClean="0">
              <a:latin typeface="Times New Roman" charset="0"/>
              <a:ea typeface="Times New Roman" charset="0"/>
              <a:cs typeface="Times New Roman" charset="0"/>
            </a:rPr>
            <a:t> Update</a:t>
          </a:r>
          <a:r>
            <a:rPr lang="zh-CN" altLang="en-US" sz="1100" kern="1200" baseline="0" dirty="0" smtClean="0">
              <a:latin typeface="Times New Roman" charset="0"/>
              <a:ea typeface="Times New Roman" charset="0"/>
              <a:cs typeface="Times New Roman" charset="0"/>
            </a:rPr>
            <a:t> </a:t>
          </a:r>
          <a:r>
            <a:rPr lang="en-US" altLang="zh-CN" sz="1100" kern="1200" baseline="0" dirty="0" smtClean="0">
              <a:latin typeface="Times New Roman" charset="0"/>
              <a:ea typeface="Times New Roman" charset="0"/>
              <a:cs typeface="Times New Roman" charset="0"/>
            </a:rPr>
            <a:t>request</a:t>
          </a:r>
        </a:p>
        <a:p>
          <a:pPr marL="57150" lvl="1" indent="-57150" algn="l" defTabSz="488950">
            <a:lnSpc>
              <a:spcPct val="90000"/>
            </a:lnSpc>
            <a:spcBef>
              <a:spcPct val="0"/>
            </a:spcBef>
            <a:spcAft>
              <a:spcPct val="15000"/>
            </a:spcAft>
            <a:buChar char="••"/>
          </a:pPr>
          <a:r>
            <a:rPr lang="en-US" altLang="zh-CN" sz="1100" kern="1200" baseline="0" dirty="0" smtClean="0">
              <a:latin typeface="Times New Roman" charset="0"/>
              <a:ea typeface="Times New Roman" charset="0"/>
              <a:cs typeface="Times New Roman" charset="0"/>
            </a:rPr>
            <a:t> Update</a:t>
          </a:r>
          <a:r>
            <a:rPr lang="zh-CN" altLang="en-US" sz="1100" kern="1200" baseline="0" dirty="0" smtClean="0">
              <a:latin typeface="Times New Roman" charset="0"/>
              <a:ea typeface="Times New Roman" charset="0"/>
              <a:cs typeface="Times New Roman" charset="0"/>
            </a:rPr>
            <a:t> </a:t>
          </a:r>
          <a:r>
            <a:rPr lang="en-US" altLang="zh-CN" sz="1100" kern="1200" baseline="0" dirty="0" smtClean="0">
              <a:latin typeface="Times New Roman" charset="0"/>
              <a:ea typeface="Times New Roman" charset="0"/>
              <a:cs typeface="Times New Roman" charset="0"/>
            </a:rPr>
            <a:t>elevator</a:t>
          </a:r>
        </a:p>
        <a:p>
          <a:pPr marL="57150" lvl="1" indent="-57150" algn="l" defTabSz="488950">
            <a:lnSpc>
              <a:spcPct val="90000"/>
            </a:lnSpc>
            <a:spcBef>
              <a:spcPct val="0"/>
            </a:spcBef>
            <a:spcAft>
              <a:spcPct val="15000"/>
            </a:spcAft>
            <a:buChar char="••"/>
          </a:pPr>
          <a:r>
            <a:rPr lang="en-US" altLang="zh-CN" sz="1100" kern="1200" baseline="0" dirty="0" smtClean="0">
              <a:latin typeface="Times New Roman" charset="0"/>
              <a:ea typeface="Times New Roman" charset="0"/>
              <a:cs typeface="Times New Roman" charset="0"/>
            </a:rPr>
            <a:t> Move/</a:t>
          </a:r>
          <a:r>
            <a:rPr lang="zh-CN" altLang="en-US" sz="1100" kern="1200" baseline="0" dirty="0" smtClean="0">
              <a:latin typeface="Times New Roman" charset="0"/>
              <a:ea typeface="Times New Roman" charset="0"/>
              <a:cs typeface="Times New Roman" charset="0"/>
            </a:rPr>
            <a:t> </a:t>
          </a:r>
          <a:r>
            <a:rPr lang="en-US" altLang="zh-CN" sz="1100" kern="1200" baseline="0" dirty="0" smtClean="0">
              <a:latin typeface="Times New Roman" charset="0"/>
              <a:ea typeface="Times New Roman" charset="0"/>
              <a:cs typeface="Times New Roman" charset="0"/>
            </a:rPr>
            <a:t>Load&amp;</a:t>
          </a:r>
          <a:r>
            <a:rPr lang="zh-CN" altLang="en-US" sz="1100" kern="1200" baseline="0" dirty="0" smtClean="0">
              <a:latin typeface="Times New Roman" charset="0"/>
              <a:ea typeface="Times New Roman" charset="0"/>
              <a:cs typeface="Times New Roman" charset="0"/>
            </a:rPr>
            <a:t> </a:t>
          </a:r>
          <a:r>
            <a:rPr lang="en-US" altLang="zh-CN" sz="1100" kern="1200" baseline="0" dirty="0" smtClean="0">
              <a:latin typeface="Times New Roman" charset="0"/>
              <a:ea typeface="Times New Roman" charset="0"/>
              <a:cs typeface="Times New Roman" charset="0"/>
            </a:rPr>
            <a:t>Release customers</a:t>
          </a:r>
        </a:p>
      </dsp:txBody>
      <dsp:txXfrm>
        <a:off x="2971391" y="2353685"/>
        <a:ext cx="2956966" cy="817796"/>
      </dsp:txXfrm>
    </dsp:sp>
    <dsp:sp modelId="{2D6FCCB5-18F4-FA4F-AE7D-20E337CD7C80}">
      <dsp:nvSpPr>
        <dsp:cNvPr id="0" name=""/>
        <dsp:cNvSpPr/>
      </dsp:nvSpPr>
      <dsp:spPr>
        <a:xfrm rot="21597053">
          <a:off x="5643758" y="1308810"/>
          <a:ext cx="640078" cy="467800"/>
        </a:xfrm>
        <a:prstGeom prst="rightArrow">
          <a:avLst>
            <a:gd name="adj1" fmla="val 60000"/>
            <a:gd name="adj2" fmla="val 50000"/>
          </a:avLst>
        </a:prstGeom>
        <a:gradFill rotWithShape="0">
          <a:gsLst>
            <a:gs pos="0">
              <a:schemeClr val="accent1">
                <a:shade val="90000"/>
                <a:hueOff val="375110"/>
                <a:satOff val="-6927"/>
                <a:lumOff val="32127"/>
                <a:alphaOff val="0"/>
                <a:tint val="100000"/>
                <a:shade val="100000"/>
                <a:satMod val="130000"/>
              </a:schemeClr>
            </a:gs>
            <a:gs pos="100000">
              <a:schemeClr val="accent1">
                <a:shade val="90000"/>
                <a:hueOff val="375110"/>
                <a:satOff val="-6927"/>
                <a:lumOff val="32127"/>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latin typeface="Times New Roman" charset="0"/>
            <a:ea typeface="Times New Roman" charset="0"/>
            <a:cs typeface="Times New Roman" charset="0"/>
          </a:endParaRPr>
        </a:p>
      </dsp:txBody>
      <dsp:txXfrm>
        <a:off x="5643758" y="1402430"/>
        <a:ext cx="499738" cy="280680"/>
      </dsp:txXfrm>
    </dsp:sp>
    <dsp:sp modelId="{7ED084CB-F507-CE45-BE3F-8B1F4DF3E538}">
      <dsp:nvSpPr>
        <dsp:cNvPr id="0" name=""/>
        <dsp:cNvSpPr/>
      </dsp:nvSpPr>
      <dsp:spPr>
        <a:xfrm>
          <a:off x="6490361" y="1187396"/>
          <a:ext cx="1878933" cy="1011264"/>
        </a:xfrm>
        <a:prstGeom prst="roundRect">
          <a:avLst>
            <a:gd name="adj" fmla="val 10000"/>
          </a:avLst>
        </a:prstGeom>
        <a:gradFill rotWithShape="0">
          <a:gsLst>
            <a:gs pos="0">
              <a:schemeClr val="accent1">
                <a:shade val="50000"/>
                <a:hueOff val="240958"/>
                <a:satOff val="-5040"/>
                <a:lumOff val="28042"/>
                <a:alphaOff val="0"/>
                <a:tint val="100000"/>
                <a:shade val="100000"/>
                <a:satMod val="130000"/>
              </a:schemeClr>
            </a:gs>
            <a:gs pos="100000">
              <a:schemeClr val="accent1">
                <a:shade val="50000"/>
                <a:hueOff val="240958"/>
                <a:satOff val="-5040"/>
                <a:lumOff val="28042"/>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b" anchorCtr="0">
          <a:noAutofit/>
        </a:bodyPr>
        <a:lstStyle/>
        <a:p>
          <a:pPr lvl="0" algn="ctr" defTabSz="800100">
            <a:lnSpc>
              <a:spcPct val="90000"/>
            </a:lnSpc>
            <a:spcBef>
              <a:spcPct val="0"/>
            </a:spcBef>
            <a:spcAft>
              <a:spcPct val="35000"/>
            </a:spcAft>
          </a:pPr>
          <a:r>
            <a:rPr lang="en-US" altLang="zh-CN" sz="1800" kern="1200" dirty="0" smtClean="0">
              <a:latin typeface="Times New Roman" charset="0"/>
              <a:ea typeface="Times New Roman" charset="0"/>
              <a:cs typeface="Times New Roman" charset="0"/>
            </a:rPr>
            <a:t>Output</a:t>
          </a:r>
          <a:endParaRPr lang="zh-CN" altLang="en-US" sz="1800" kern="1200" dirty="0">
            <a:latin typeface="Times New Roman" charset="0"/>
            <a:ea typeface="Times New Roman" charset="0"/>
            <a:cs typeface="Times New Roman" charset="0"/>
          </a:endParaRPr>
        </a:p>
      </dsp:txBody>
      <dsp:txXfrm>
        <a:off x="6490361" y="1187396"/>
        <a:ext cx="1878933" cy="674176"/>
      </dsp:txXfrm>
    </dsp:sp>
    <dsp:sp modelId="{A43481A8-2F31-E540-9478-16C3C0DBAF6E}">
      <dsp:nvSpPr>
        <dsp:cNvPr id="0" name=""/>
        <dsp:cNvSpPr/>
      </dsp:nvSpPr>
      <dsp:spPr>
        <a:xfrm>
          <a:off x="6466271" y="2324419"/>
          <a:ext cx="1876302" cy="871869"/>
        </a:xfrm>
        <a:prstGeom prst="roundRect">
          <a:avLst>
            <a:gd name="adj" fmla="val 10000"/>
          </a:avLst>
        </a:prstGeom>
        <a:solidFill>
          <a:schemeClr val="lt1">
            <a:alpha val="90000"/>
            <a:hueOff val="0"/>
            <a:satOff val="0"/>
            <a:lumOff val="0"/>
            <a:alphaOff val="0"/>
          </a:schemeClr>
        </a:solidFill>
        <a:ln w="9525" cap="flat" cmpd="sng" algn="ctr">
          <a:solidFill>
            <a:schemeClr val="accent1">
              <a:shade val="50000"/>
              <a:hueOff val="240958"/>
              <a:satOff val="-5040"/>
              <a:lumOff val="2804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228600" lvl="1" indent="0" algn="l" defTabSz="889000">
            <a:lnSpc>
              <a:spcPct val="90000"/>
            </a:lnSpc>
            <a:spcBef>
              <a:spcPct val="0"/>
            </a:spcBef>
            <a:spcAft>
              <a:spcPct val="15000"/>
            </a:spcAft>
            <a:buChar char="••"/>
          </a:pPr>
          <a:r>
            <a:rPr lang="en-US" altLang="zh-CN" sz="1100" kern="1200" dirty="0" smtClean="0">
              <a:latin typeface="Times New Roman" charset="0"/>
              <a:ea typeface="Times New Roman" charset="0"/>
              <a:cs typeface="Times New Roman" charset="0"/>
            </a:rPr>
            <a:t> Total</a:t>
          </a:r>
          <a:r>
            <a:rPr lang="zh-CN" altLang="en-US" sz="1100" kern="1200" baseline="0" dirty="0" smtClean="0">
              <a:latin typeface="Times New Roman" charset="0"/>
              <a:ea typeface="Times New Roman" charset="0"/>
              <a:cs typeface="Times New Roman" charset="0"/>
            </a:rPr>
            <a:t> </a:t>
          </a:r>
          <a:r>
            <a:rPr lang="en-US" altLang="zh-CN" sz="1100" kern="1200" baseline="0" dirty="0" smtClean="0">
              <a:latin typeface="Times New Roman" charset="0"/>
              <a:ea typeface="Times New Roman" charset="0"/>
              <a:cs typeface="Times New Roman" charset="0"/>
            </a:rPr>
            <a:t>Time</a:t>
          </a:r>
        </a:p>
      </dsp:txBody>
      <dsp:txXfrm>
        <a:off x="6491807" y="2349955"/>
        <a:ext cx="1825230" cy="82079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10217250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12381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37180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8995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16234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42528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65748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97950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74669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942737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45735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0198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9203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7625" y="57150"/>
            <a:ext cx="7496100" cy="5715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2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l"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l"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l"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l" rtl="0">
              <a:spcBef>
                <a:spcPts val="0"/>
              </a:spcBef>
              <a:spcAft>
                <a:spcPts val="0"/>
              </a:spcAft>
              <a:buNone/>
              <a:defRPr sz="4400" b="0" i="0" u="none" strike="noStrike" cap="none">
                <a:solidFill>
                  <a:schemeClr val="dk2"/>
                </a:solidFill>
                <a:latin typeface="Tahoma"/>
                <a:ea typeface="Tahoma"/>
                <a:cs typeface="Tahoma"/>
                <a:sym typeface="Tahoma"/>
              </a:defRPr>
            </a:lvl6pPr>
            <a:lvl7pPr marL="914400" marR="0" lvl="6" indent="0" algn="l" rtl="0">
              <a:spcBef>
                <a:spcPts val="0"/>
              </a:spcBef>
              <a:spcAft>
                <a:spcPts val="0"/>
              </a:spcAft>
              <a:buNone/>
              <a:defRPr sz="4400" b="0" i="0" u="none" strike="noStrike" cap="none">
                <a:solidFill>
                  <a:schemeClr val="dk2"/>
                </a:solidFill>
                <a:latin typeface="Tahoma"/>
                <a:ea typeface="Tahoma"/>
                <a:cs typeface="Tahoma"/>
                <a:sym typeface="Tahoma"/>
              </a:defRPr>
            </a:lvl7pPr>
            <a:lvl8pPr marL="1371600" marR="0" lvl="7" indent="0" algn="l" rtl="0">
              <a:spcBef>
                <a:spcPts val="0"/>
              </a:spcBef>
              <a:spcAft>
                <a:spcPts val="0"/>
              </a:spcAft>
              <a:buNone/>
              <a:defRPr sz="4400" b="0" i="0" u="none" strike="noStrike" cap="none">
                <a:solidFill>
                  <a:schemeClr val="dk2"/>
                </a:solidFill>
                <a:latin typeface="Tahoma"/>
                <a:ea typeface="Tahoma"/>
                <a:cs typeface="Tahoma"/>
                <a:sym typeface="Tahoma"/>
              </a:defRPr>
            </a:lvl8pPr>
            <a:lvl9pPr marL="1828800" marR="0" lvl="8" indent="0" algn="l" rtl="0">
              <a:spcBef>
                <a:spcPts val="0"/>
              </a:spcBef>
              <a:spcAft>
                <a:spcPts val="0"/>
              </a:spcAft>
              <a:buNone/>
              <a:defRPr sz="4400" b="0" i="0" u="none" strike="noStrike" cap="none">
                <a:solidFill>
                  <a:schemeClr val="dk2"/>
                </a:solidFill>
                <a:latin typeface="Tahoma"/>
                <a:ea typeface="Tahoma"/>
                <a:cs typeface="Tahoma"/>
                <a:sym typeface="Tahoma"/>
              </a:defRPr>
            </a:lvl9pPr>
          </a:lstStyle>
          <a:p>
            <a:endParaRPr/>
          </a:p>
        </p:txBody>
      </p:sp>
      <p:sp>
        <p:nvSpPr>
          <p:cNvPr id="60" name="Shape 60"/>
          <p:cNvSpPr txBox="1">
            <a:spLocks noGrp="1"/>
          </p:cNvSpPr>
          <p:nvPr>
            <p:ph type="body" idx="1"/>
          </p:nvPr>
        </p:nvSpPr>
        <p:spPr>
          <a:xfrm>
            <a:off x="457200" y="742950"/>
            <a:ext cx="8305800" cy="3856500"/>
          </a:xfrm>
          <a:prstGeom prst="rect">
            <a:avLst/>
          </a:prstGeom>
          <a:noFill/>
          <a:ln>
            <a:noFill/>
          </a:ln>
        </p:spPr>
        <p:txBody>
          <a:bodyPr lIns="91425" tIns="91425" rIns="91425" bIns="91425" anchor="t" anchorCtr="0"/>
          <a:lstStyle>
            <a:lvl1pPr marL="285750" marR="0" lvl="0" indent="-179070" algn="l" rtl="0">
              <a:spcBef>
                <a:spcPts val="480"/>
              </a:spcBef>
              <a:spcAft>
                <a:spcPts val="0"/>
              </a:spcAft>
              <a:buClr>
                <a:schemeClr val="folHlink"/>
              </a:buClr>
              <a:buSzPct val="70000"/>
              <a:buFont typeface="Noto Sans Symbols"/>
              <a:buChar char="•"/>
              <a:defRPr sz="2400" b="0" i="0" u="none" strike="noStrike" cap="none">
                <a:solidFill>
                  <a:schemeClr val="dk1"/>
                </a:solidFill>
                <a:latin typeface="Calibri"/>
                <a:ea typeface="Calibri"/>
                <a:cs typeface="Calibri"/>
                <a:sym typeface="Calibri"/>
              </a:defRPr>
            </a:lvl1pPr>
            <a:lvl2pPr marL="687387" marR="0" lvl="1" indent="-139382" algn="l" rtl="0">
              <a:spcBef>
                <a:spcPts val="440"/>
              </a:spcBef>
              <a:spcAft>
                <a:spcPts val="0"/>
              </a:spcAft>
              <a:buClr>
                <a:schemeClr val="hlink"/>
              </a:buClr>
              <a:buSzPct val="65000"/>
              <a:buFont typeface="Noto Sans Symbols"/>
              <a:buChar char="•"/>
              <a:defRPr sz="2200" b="0" i="0" u="none" strike="noStrike" cap="none">
                <a:solidFill>
                  <a:schemeClr val="dk1"/>
                </a:solidFill>
                <a:latin typeface="Calibri"/>
                <a:ea typeface="Calibri"/>
                <a:cs typeface="Calibri"/>
                <a:sym typeface="Calibri"/>
              </a:defRPr>
            </a:lvl2pPr>
            <a:lvl3pPr marL="1089025" marR="0" lvl="2" indent="-98425" algn="l" rtl="0">
              <a:spcBef>
                <a:spcPts val="400"/>
              </a:spcBef>
              <a:spcAft>
                <a:spcPts val="0"/>
              </a:spcAft>
              <a:buClr>
                <a:schemeClr val="folHlink"/>
              </a:buClr>
              <a:buSzPct val="60000"/>
              <a:buFont typeface="Noto Sans Symbols"/>
              <a:buChar char="•"/>
              <a:defRPr sz="2000" b="0" i="0" u="none" strike="noStrike" cap="none">
                <a:solidFill>
                  <a:schemeClr val="dk1"/>
                </a:solidFill>
                <a:latin typeface="Calibri"/>
                <a:ea typeface="Calibri"/>
                <a:cs typeface="Calibri"/>
                <a:sym typeface="Calibri"/>
              </a:defRPr>
            </a:lvl3pPr>
            <a:lvl4pPr marL="1546225" marR="0" lvl="3" indent="-106044" algn="l" rtl="0">
              <a:spcBef>
                <a:spcPts val="360"/>
              </a:spcBef>
              <a:spcAft>
                <a:spcPts val="0"/>
              </a:spcAft>
              <a:buClr>
                <a:schemeClr val="accent2"/>
              </a:buClr>
              <a:buSzPct val="60000"/>
              <a:buFont typeface="Noto Sans Symbols"/>
              <a:buChar char="•"/>
              <a:defRPr sz="1800" b="0" i="0" u="none" strike="noStrike" cap="none">
                <a:solidFill>
                  <a:schemeClr val="dk1"/>
                </a:solidFill>
                <a:latin typeface="Calibri"/>
                <a:ea typeface="Calibri"/>
                <a:cs typeface="Calibri"/>
                <a:sym typeface="Calibri"/>
              </a:defRPr>
            </a:lvl4pPr>
            <a:lvl5pPr marL="1995487" marR="0" lvl="4" indent="-110807" algn="l" rtl="0">
              <a:spcBef>
                <a:spcPts val="320"/>
              </a:spcBef>
              <a:spcAft>
                <a:spcPts val="0"/>
              </a:spcAft>
              <a:buClr>
                <a:schemeClr val="accent1"/>
              </a:buClr>
              <a:buSzPct val="55000"/>
              <a:buFont typeface="Noto Sans Symbols"/>
              <a:buChar char="•"/>
              <a:defRPr sz="1600" b="0" i="0" u="none" strike="noStrike" cap="none">
                <a:solidFill>
                  <a:schemeClr val="dk1"/>
                </a:solidFill>
                <a:latin typeface="Calibri"/>
                <a:ea typeface="Calibri"/>
                <a:cs typeface="Calibri"/>
                <a:sym typeface="Calibri"/>
              </a:defRPr>
            </a:lvl5pPr>
            <a:lvl6pPr marL="2452687" marR="0" lvl="5"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6pPr>
            <a:lvl7pPr marL="2909887" marR="0" lvl="6"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7pPr>
            <a:lvl8pPr marL="3367087" marR="0" lvl="7"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8pPr>
            <a:lvl9pPr marL="3824287" marR="0" lvl="8"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dt" idx="10"/>
          </p:nvPr>
        </p:nvSpPr>
        <p:spPr>
          <a:xfrm>
            <a:off x="914400" y="4743450"/>
            <a:ext cx="1905000" cy="342900"/>
          </a:xfrm>
          <a:prstGeom prst="rect">
            <a:avLst/>
          </a:prstGeom>
          <a:noFill/>
          <a:ln>
            <a:noFill/>
          </a:ln>
        </p:spPr>
        <p:txBody>
          <a:bodyPr lIns="91425" tIns="91425" rIns="91425" bIns="91425" anchor="b" anchorCtr="0"/>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ftr" idx="11"/>
          </p:nvPr>
        </p:nvSpPr>
        <p:spPr>
          <a:xfrm>
            <a:off x="3352800" y="4743450"/>
            <a:ext cx="2895600" cy="342900"/>
          </a:xfrm>
          <a:prstGeom prst="rect">
            <a:avLst/>
          </a:prstGeom>
          <a:noFill/>
          <a:ln>
            <a:noFill/>
          </a:ln>
        </p:spPr>
        <p:txBody>
          <a:bodyPr lIns="91425" tIns="91425" rIns="91425" bIns="91425" anchor="b" anchorCtr="0"/>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sldNum" idx="12"/>
          </p:nvPr>
        </p:nvSpPr>
        <p:spPr>
          <a:xfrm>
            <a:off x="6781800" y="4743450"/>
            <a:ext cx="1905000" cy="3429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400" b="0" i="0" u="none" strike="noStrike" cap="none">
                <a:solidFill>
                  <a:schemeClr val="dk1"/>
                </a:solidFill>
                <a:latin typeface="Calibri"/>
                <a:ea typeface="Calibri"/>
                <a:cs typeface="Calibri"/>
                <a:sym typeface="Calibri"/>
              </a:rPr>
              <a:t>‹#›</a:t>
            </a:fld>
            <a:endParaRPr lang="en"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1371600" y="914400"/>
            <a:ext cx="6400800" cy="1257300"/>
          </a:xfrm>
          <a:prstGeom prst="rect">
            <a:avLst/>
          </a:prstGeom>
          <a:noFill/>
          <a:ln>
            <a:noFill/>
          </a:ln>
        </p:spPr>
        <p:txBody>
          <a:bodyPr lIns="91425" tIns="91425" rIns="91425" bIns="91425" anchor="b" anchorCtr="0"/>
          <a:lstStyle>
            <a:lvl1pPr marL="0" marR="0" lvl="0" indent="0" algn="ctr" rtl="0">
              <a:spcBef>
                <a:spcPts val="0"/>
              </a:spcBef>
              <a:spcAft>
                <a:spcPts val="0"/>
              </a:spcAft>
              <a:buNone/>
              <a:defRPr sz="60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l"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l"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l"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l" rtl="0">
              <a:spcBef>
                <a:spcPts val="0"/>
              </a:spcBef>
              <a:spcAft>
                <a:spcPts val="0"/>
              </a:spcAft>
              <a:buNone/>
              <a:defRPr sz="4400" b="0" i="0" u="none" strike="noStrike" cap="none">
                <a:solidFill>
                  <a:schemeClr val="dk2"/>
                </a:solidFill>
                <a:latin typeface="Tahoma"/>
                <a:ea typeface="Tahoma"/>
                <a:cs typeface="Tahoma"/>
                <a:sym typeface="Tahoma"/>
              </a:defRPr>
            </a:lvl6pPr>
            <a:lvl7pPr marL="914400" marR="0" lvl="6" indent="0" algn="l" rtl="0">
              <a:spcBef>
                <a:spcPts val="0"/>
              </a:spcBef>
              <a:spcAft>
                <a:spcPts val="0"/>
              </a:spcAft>
              <a:buNone/>
              <a:defRPr sz="4400" b="0" i="0" u="none" strike="noStrike" cap="none">
                <a:solidFill>
                  <a:schemeClr val="dk2"/>
                </a:solidFill>
                <a:latin typeface="Tahoma"/>
                <a:ea typeface="Tahoma"/>
                <a:cs typeface="Tahoma"/>
                <a:sym typeface="Tahoma"/>
              </a:defRPr>
            </a:lvl7pPr>
            <a:lvl8pPr marL="1371600" marR="0" lvl="7" indent="0" algn="l" rtl="0">
              <a:spcBef>
                <a:spcPts val="0"/>
              </a:spcBef>
              <a:spcAft>
                <a:spcPts val="0"/>
              </a:spcAft>
              <a:buNone/>
              <a:defRPr sz="4400" b="0" i="0" u="none" strike="noStrike" cap="none">
                <a:solidFill>
                  <a:schemeClr val="dk2"/>
                </a:solidFill>
                <a:latin typeface="Tahoma"/>
                <a:ea typeface="Tahoma"/>
                <a:cs typeface="Tahoma"/>
                <a:sym typeface="Tahoma"/>
              </a:defRPr>
            </a:lvl8pPr>
            <a:lvl9pPr marL="1828800" marR="0" lvl="8" indent="0" algn="l" rtl="0">
              <a:spcBef>
                <a:spcPts val="0"/>
              </a:spcBef>
              <a:spcAft>
                <a:spcPts val="0"/>
              </a:spcAft>
              <a:buNone/>
              <a:defRPr sz="4400" b="0" i="0" u="none" strike="noStrike" cap="none">
                <a:solidFill>
                  <a:schemeClr val="dk2"/>
                </a:solidFill>
                <a:latin typeface="Tahoma"/>
                <a:ea typeface="Tahoma"/>
                <a:cs typeface="Tahoma"/>
                <a:sym typeface="Tahoma"/>
              </a:defRPr>
            </a:lvl9pPr>
          </a:lstStyle>
          <a:p>
            <a:endParaRPr/>
          </a:p>
        </p:txBody>
      </p:sp>
      <p:sp>
        <p:nvSpPr>
          <p:cNvPr id="66" name="Shape 66"/>
          <p:cNvSpPr txBox="1">
            <a:spLocks noGrp="1"/>
          </p:cNvSpPr>
          <p:nvPr>
            <p:ph type="subTitle" idx="1"/>
          </p:nvPr>
        </p:nvSpPr>
        <p:spPr>
          <a:xfrm>
            <a:off x="1371600" y="2514600"/>
            <a:ext cx="6400800" cy="1314600"/>
          </a:xfrm>
          <a:prstGeom prst="rect">
            <a:avLst/>
          </a:prstGeom>
          <a:noFill/>
          <a:ln>
            <a:noFill/>
          </a:ln>
        </p:spPr>
        <p:txBody>
          <a:bodyPr lIns="91425" tIns="91425" rIns="91425" bIns="91425" anchor="t" anchorCtr="0"/>
          <a:lstStyle>
            <a:lvl1pPr marL="0" marR="0" lvl="0" indent="0" algn="ctr" rtl="0">
              <a:spcBef>
                <a:spcPts val="800"/>
              </a:spcBef>
              <a:spcAft>
                <a:spcPts val="0"/>
              </a:spcAft>
              <a:buClr>
                <a:schemeClr val="folHlink"/>
              </a:buClr>
              <a:buFont typeface="Noto Sans Symbols"/>
              <a:buNone/>
              <a:defRPr sz="4000" b="0" i="0" u="none" strike="noStrike" cap="none">
                <a:solidFill>
                  <a:schemeClr val="dk1"/>
                </a:solidFill>
                <a:latin typeface="Calibri"/>
                <a:ea typeface="Calibri"/>
                <a:cs typeface="Calibri"/>
                <a:sym typeface="Calibri"/>
              </a:defRPr>
            </a:lvl1pPr>
            <a:lvl2pPr marL="687387" marR="0" lvl="1" indent="-131127" algn="l" rtl="0">
              <a:spcBef>
                <a:spcPts val="480"/>
              </a:spcBef>
              <a:spcAft>
                <a:spcPts val="0"/>
              </a:spcAft>
              <a:buClr>
                <a:schemeClr val="hlink"/>
              </a:buClr>
              <a:buSzPct val="65000"/>
              <a:buFont typeface="Noto Sans Symbols"/>
              <a:buChar char="•"/>
              <a:defRPr sz="2400" b="0" i="0" u="none" strike="noStrike" cap="none">
                <a:solidFill>
                  <a:schemeClr val="dk1"/>
                </a:solidFill>
                <a:latin typeface="Calibri"/>
                <a:ea typeface="Calibri"/>
                <a:cs typeface="Calibri"/>
                <a:sym typeface="Calibri"/>
              </a:defRPr>
            </a:lvl2pPr>
            <a:lvl3pPr marL="1089025" marR="0" lvl="2" indent="-98425" algn="l" rtl="0">
              <a:spcBef>
                <a:spcPts val="400"/>
              </a:spcBef>
              <a:spcAft>
                <a:spcPts val="0"/>
              </a:spcAft>
              <a:buClr>
                <a:schemeClr val="folHlink"/>
              </a:buClr>
              <a:buSzPct val="60000"/>
              <a:buFont typeface="Noto Sans Symbols"/>
              <a:buChar char="•"/>
              <a:defRPr sz="2000" b="0" i="0" u="none" strike="noStrike" cap="none">
                <a:solidFill>
                  <a:schemeClr val="dk1"/>
                </a:solidFill>
                <a:latin typeface="Calibri"/>
                <a:ea typeface="Calibri"/>
                <a:cs typeface="Calibri"/>
                <a:sym typeface="Calibri"/>
              </a:defRPr>
            </a:lvl3pPr>
            <a:lvl4pPr marL="1546225" marR="0" lvl="3" indent="-106044" algn="l" rtl="0">
              <a:spcBef>
                <a:spcPts val="360"/>
              </a:spcBef>
              <a:spcAft>
                <a:spcPts val="0"/>
              </a:spcAft>
              <a:buClr>
                <a:schemeClr val="accent2"/>
              </a:buClr>
              <a:buSzPct val="60000"/>
              <a:buFont typeface="Noto Sans Symbols"/>
              <a:buChar char="•"/>
              <a:defRPr sz="1800" b="0" i="0" u="none" strike="noStrike" cap="none">
                <a:solidFill>
                  <a:schemeClr val="dk1"/>
                </a:solidFill>
                <a:latin typeface="Calibri"/>
                <a:ea typeface="Calibri"/>
                <a:cs typeface="Calibri"/>
                <a:sym typeface="Calibri"/>
              </a:defRPr>
            </a:lvl4pPr>
            <a:lvl5pPr marL="1995487" marR="0" lvl="4"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5pPr>
            <a:lvl6pPr marL="2452687" marR="0" lvl="5"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6pPr>
            <a:lvl7pPr marL="2909887" marR="0" lvl="6"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7pPr>
            <a:lvl8pPr marL="3367087" marR="0" lvl="7"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8pPr>
            <a:lvl9pPr marL="3824287" marR="0" lvl="8"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pic>
        <p:nvPicPr>
          <p:cNvPr id="67" name="Shape 67"/>
          <p:cNvPicPr preferRelativeResize="0"/>
          <p:nvPr/>
        </p:nvPicPr>
        <p:blipFill rotWithShape="1">
          <a:blip r:embed="rId2">
            <a:alphaModFix/>
          </a:blip>
          <a:srcRect/>
          <a:stretch/>
        </p:blipFill>
        <p:spPr>
          <a:xfrm>
            <a:off x="7848600" y="171449"/>
            <a:ext cx="1260900" cy="40019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722312" y="3305175"/>
            <a:ext cx="7772400" cy="10215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l"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l"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l"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l" rtl="0">
              <a:spcBef>
                <a:spcPts val="0"/>
              </a:spcBef>
              <a:spcAft>
                <a:spcPts val="0"/>
              </a:spcAft>
              <a:buNone/>
              <a:defRPr sz="4400" b="0" i="0" u="none" strike="noStrike" cap="none">
                <a:solidFill>
                  <a:schemeClr val="dk2"/>
                </a:solidFill>
                <a:latin typeface="Tahoma"/>
                <a:ea typeface="Tahoma"/>
                <a:cs typeface="Tahoma"/>
                <a:sym typeface="Tahoma"/>
              </a:defRPr>
            </a:lvl6pPr>
            <a:lvl7pPr marL="914400" marR="0" lvl="6" indent="0" algn="l" rtl="0">
              <a:spcBef>
                <a:spcPts val="0"/>
              </a:spcBef>
              <a:spcAft>
                <a:spcPts val="0"/>
              </a:spcAft>
              <a:buNone/>
              <a:defRPr sz="4400" b="0" i="0" u="none" strike="noStrike" cap="none">
                <a:solidFill>
                  <a:schemeClr val="dk2"/>
                </a:solidFill>
                <a:latin typeface="Tahoma"/>
                <a:ea typeface="Tahoma"/>
                <a:cs typeface="Tahoma"/>
                <a:sym typeface="Tahoma"/>
              </a:defRPr>
            </a:lvl7pPr>
            <a:lvl8pPr marL="1371600" marR="0" lvl="7" indent="0" algn="l" rtl="0">
              <a:spcBef>
                <a:spcPts val="0"/>
              </a:spcBef>
              <a:spcAft>
                <a:spcPts val="0"/>
              </a:spcAft>
              <a:buNone/>
              <a:defRPr sz="4400" b="0" i="0" u="none" strike="noStrike" cap="none">
                <a:solidFill>
                  <a:schemeClr val="dk2"/>
                </a:solidFill>
                <a:latin typeface="Tahoma"/>
                <a:ea typeface="Tahoma"/>
                <a:cs typeface="Tahoma"/>
                <a:sym typeface="Tahoma"/>
              </a:defRPr>
            </a:lvl8pPr>
            <a:lvl9pPr marL="1828800" marR="0" lvl="8" indent="0" algn="l" rtl="0">
              <a:spcBef>
                <a:spcPts val="0"/>
              </a:spcBef>
              <a:spcAft>
                <a:spcPts val="0"/>
              </a:spcAft>
              <a:buNone/>
              <a:defRPr sz="4400" b="0" i="0" u="none" strike="noStrike" cap="none">
                <a:solidFill>
                  <a:schemeClr val="dk2"/>
                </a:solidFill>
                <a:latin typeface="Tahoma"/>
                <a:ea typeface="Tahoma"/>
                <a:cs typeface="Tahoma"/>
                <a:sym typeface="Tahoma"/>
              </a:defRPr>
            </a:lvl9pPr>
          </a:lstStyle>
          <a:p>
            <a:endParaRPr/>
          </a:p>
        </p:txBody>
      </p:sp>
      <p:sp>
        <p:nvSpPr>
          <p:cNvPr id="70" name="Shape 70"/>
          <p:cNvSpPr txBox="1">
            <a:spLocks noGrp="1"/>
          </p:cNvSpPr>
          <p:nvPr>
            <p:ph type="body" idx="1"/>
          </p:nvPr>
        </p:nvSpPr>
        <p:spPr>
          <a:xfrm>
            <a:off x="722312" y="2180034"/>
            <a:ext cx="7772400" cy="1125000"/>
          </a:xfrm>
          <a:prstGeom prst="rect">
            <a:avLst/>
          </a:prstGeom>
          <a:noFill/>
          <a:ln>
            <a:noFill/>
          </a:ln>
        </p:spPr>
        <p:txBody>
          <a:bodyPr lIns="91425" tIns="91425" rIns="91425" bIns="91425" anchor="b" anchorCtr="0"/>
          <a:lstStyle>
            <a:lvl1pPr marL="0" marR="0" lvl="0" indent="0" algn="l" rtl="0">
              <a:spcBef>
                <a:spcPts val="400"/>
              </a:spcBef>
              <a:spcAft>
                <a:spcPts val="0"/>
              </a:spcAft>
              <a:buClr>
                <a:schemeClr val="folHlink"/>
              </a:buClr>
              <a:buFont typeface="Noto Sans Symbols"/>
              <a:buNone/>
              <a:defRPr sz="20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Clr>
                <a:schemeClr val="hlink"/>
              </a:buClr>
              <a:buFont typeface="Noto Sans Symbols"/>
              <a:buNone/>
              <a:defRPr sz="1800" b="0" i="0" u="none" strike="noStrike" cap="none">
                <a:solidFill>
                  <a:schemeClr val="dk1"/>
                </a:solidFill>
                <a:latin typeface="Calibri"/>
                <a:ea typeface="Calibri"/>
                <a:cs typeface="Calibri"/>
                <a:sym typeface="Calibri"/>
              </a:defRPr>
            </a:lvl2pPr>
            <a:lvl3pPr marL="914400" marR="0" lvl="2" indent="0" algn="l" rtl="0">
              <a:spcBef>
                <a:spcPts val="320"/>
              </a:spcBef>
              <a:spcAft>
                <a:spcPts val="0"/>
              </a:spcAft>
              <a:buClr>
                <a:schemeClr val="folHlink"/>
              </a:buClr>
              <a:buFont typeface="Noto Sans Symbols"/>
              <a:buNone/>
              <a:defRPr sz="1600" b="0" i="0" u="none" strike="noStrike" cap="none">
                <a:solidFill>
                  <a:schemeClr val="dk1"/>
                </a:solidFill>
                <a:latin typeface="Calibri"/>
                <a:ea typeface="Calibri"/>
                <a:cs typeface="Calibri"/>
                <a:sym typeface="Calibri"/>
              </a:defRPr>
            </a:lvl3pPr>
            <a:lvl4pPr marL="1371600" marR="0" lvl="3" indent="0" algn="l" rtl="0">
              <a:spcBef>
                <a:spcPts val="280"/>
              </a:spcBef>
              <a:spcAft>
                <a:spcPts val="0"/>
              </a:spcAft>
              <a:buClr>
                <a:schemeClr val="accent2"/>
              </a:buClr>
              <a:buFont typeface="Noto Sans Symbols"/>
              <a:buNone/>
              <a:defRPr sz="1400" b="0" i="0" u="none" strike="noStrike" cap="none">
                <a:solidFill>
                  <a:schemeClr val="dk1"/>
                </a:solidFill>
                <a:latin typeface="Calibri"/>
                <a:ea typeface="Calibri"/>
                <a:cs typeface="Calibri"/>
                <a:sym typeface="Calibri"/>
              </a:defRPr>
            </a:lvl4pPr>
            <a:lvl5pPr marL="1828800" marR="0" lvl="4" indent="0" algn="l" rtl="0">
              <a:spcBef>
                <a:spcPts val="280"/>
              </a:spcBef>
              <a:spcAft>
                <a:spcPts val="0"/>
              </a:spcAft>
              <a:buClr>
                <a:schemeClr val="accent1"/>
              </a:buClr>
              <a:buFont typeface="Noto Sans Symbols"/>
              <a:buNone/>
              <a:defRPr sz="1400" b="0" i="0" u="none" strike="noStrike" cap="none">
                <a:solidFill>
                  <a:schemeClr val="dk1"/>
                </a:solidFill>
                <a:latin typeface="Calibri"/>
                <a:ea typeface="Calibri"/>
                <a:cs typeface="Calibri"/>
                <a:sym typeface="Calibri"/>
              </a:defRPr>
            </a:lvl5pPr>
            <a:lvl6pPr marL="2286000" marR="0" lvl="5" indent="0" algn="l" rtl="0">
              <a:spcBef>
                <a:spcPts val="280"/>
              </a:spcBef>
              <a:spcAft>
                <a:spcPts val="0"/>
              </a:spcAft>
              <a:buClr>
                <a:schemeClr val="accent1"/>
              </a:buClr>
              <a:buFont typeface="Noto Sans Symbols"/>
              <a:buNone/>
              <a:defRPr sz="1400" b="0" i="0" u="none" strike="noStrike" cap="none">
                <a:solidFill>
                  <a:schemeClr val="dk1"/>
                </a:solidFill>
                <a:latin typeface="Calibri"/>
                <a:ea typeface="Calibri"/>
                <a:cs typeface="Calibri"/>
                <a:sym typeface="Calibri"/>
              </a:defRPr>
            </a:lvl6pPr>
            <a:lvl7pPr marL="2743200" marR="0" lvl="6" indent="0" algn="l" rtl="0">
              <a:spcBef>
                <a:spcPts val="280"/>
              </a:spcBef>
              <a:spcAft>
                <a:spcPts val="0"/>
              </a:spcAft>
              <a:buClr>
                <a:schemeClr val="accent1"/>
              </a:buClr>
              <a:buFont typeface="Noto Sans Symbols"/>
              <a:buNone/>
              <a:defRPr sz="1400" b="0" i="0" u="none" strike="noStrike" cap="none">
                <a:solidFill>
                  <a:schemeClr val="dk1"/>
                </a:solidFill>
                <a:latin typeface="Calibri"/>
                <a:ea typeface="Calibri"/>
                <a:cs typeface="Calibri"/>
                <a:sym typeface="Calibri"/>
              </a:defRPr>
            </a:lvl7pPr>
            <a:lvl8pPr marL="3200400" marR="0" lvl="7" indent="0" algn="l" rtl="0">
              <a:spcBef>
                <a:spcPts val="280"/>
              </a:spcBef>
              <a:spcAft>
                <a:spcPts val="0"/>
              </a:spcAft>
              <a:buClr>
                <a:schemeClr val="accent1"/>
              </a:buClr>
              <a:buFont typeface="Noto Sans Symbols"/>
              <a:buNone/>
              <a:defRPr sz="1400" b="0" i="0" u="none" strike="noStrike" cap="none">
                <a:solidFill>
                  <a:schemeClr val="dk1"/>
                </a:solidFill>
                <a:latin typeface="Calibri"/>
                <a:ea typeface="Calibri"/>
                <a:cs typeface="Calibri"/>
                <a:sym typeface="Calibri"/>
              </a:defRPr>
            </a:lvl8pPr>
            <a:lvl9pPr marL="3657600" marR="0" lvl="8" indent="0" algn="l" rtl="0">
              <a:spcBef>
                <a:spcPts val="280"/>
              </a:spcBef>
              <a:spcAft>
                <a:spcPts val="0"/>
              </a:spcAft>
              <a:buClr>
                <a:schemeClr val="accent1"/>
              </a:buClr>
              <a:buFont typeface="Noto Sans Symbols"/>
              <a:buNone/>
              <a:defRPr sz="14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914400" y="4743450"/>
            <a:ext cx="1905000" cy="342900"/>
          </a:xfrm>
          <a:prstGeom prst="rect">
            <a:avLst/>
          </a:prstGeom>
          <a:noFill/>
          <a:ln>
            <a:noFill/>
          </a:ln>
        </p:spPr>
        <p:txBody>
          <a:bodyPr lIns="91425" tIns="91425" rIns="91425" bIns="91425" anchor="b" anchorCtr="0"/>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352800" y="4743450"/>
            <a:ext cx="2895600" cy="342900"/>
          </a:xfrm>
          <a:prstGeom prst="rect">
            <a:avLst/>
          </a:prstGeom>
          <a:noFill/>
          <a:ln>
            <a:noFill/>
          </a:ln>
        </p:spPr>
        <p:txBody>
          <a:bodyPr lIns="91425" tIns="91425" rIns="91425" bIns="91425" anchor="b" anchorCtr="0"/>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781800" y="4743450"/>
            <a:ext cx="1905000" cy="3429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400" b="0" i="0" u="none" strike="noStrike" cap="none">
                <a:solidFill>
                  <a:schemeClr val="dk1"/>
                </a:solidFill>
                <a:latin typeface="Calibri"/>
                <a:ea typeface="Calibri"/>
                <a:cs typeface="Calibri"/>
                <a:sym typeface="Calibri"/>
              </a:rPr>
              <a:t>‹#›</a:t>
            </a:fld>
            <a:endParaRPr lang="en"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7625" y="57150"/>
            <a:ext cx="7496100" cy="5715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2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l"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l"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l"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l" rtl="0">
              <a:spcBef>
                <a:spcPts val="0"/>
              </a:spcBef>
              <a:spcAft>
                <a:spcPts val="0"/>
              </a:spcAft>
              <a:buNone/>
              <a:defRPr sz="4400" b="0" i="0" u="none" strike="noStrike" cap="none">
                <a:solidFill>
                  <a:schemeClr val="dk2"/>
                </a:solidFill>
                <a:latin typeface="Tahoma"/>
                <a:ea typeface="Tahoma"/>
                <a:cs typeface="Tahoma"/>
                <a:sym typeface="Tahoma"/>
              </a:defRPr>
            </a:lvl6pPr>
            <a:lvl7pPr marL="914400" marR="0" lvl="6" indent="0" algn="l" rtl="0">
              <a:spcBef>
                <a:spcPts val="0"/>
              </a:spcBef>
              <a:spcAft>
                <a:spcPts val="0"/>
              </a:spcAft>
              <a:buNone/>
              <a:defRPr sz="4400" b="0" i="0" u="none" strike="noStrike" cap="none">
                <a:solidFill>
                  <a:schemeClr val="dk2"/>
                </a:solidFill>
                <a:latin typeface="Tahoma"/>
                <a:ea typeface="Tahoma"/>
                <a:cs typeface="Tahoma"/>
                <a:sym typeface="Tahoma"/>
              </a:defRPr>
            </a:lvl7pPr>
            <a:lvl8pPr marL="1371600" marR="0" lvl="7" indent="0" algn="l" rtl="0">
              <a:spcBef>
                <a:spcPts val="0"/>
              </a:spcBef>
              <a:spcAft>
                <a:spcPts val="0"/>
              </a:spcAft>
              <a:buNone/>
              <a:defRPr sz="4400" b="0" i="0" u="none" strike="noStrike" cap="none">
                <a:solidFill>
                  <a:schemeClr val="dk2"/>
                </a:solidFill>
                <a:latin typeface="Tahoma"/>
                <a:ea typeface="Tahoma"/>
                <a:cs typeface="Tahoma"/>
                <a:sym typeface="Tahoma"/>
              </a:defRPr>
            </a:lvl8pPr>
            <a:lvl9pPr marL="1828800" marR="0" lvl="8" indent="0" algn="l" rtl="0">
              <a:spcBef>
                <a:spcPts val="0"/>
              </a:spcBef>
              <a:spcAft>
                <a:spcPts val="0"/>
              </a:spcAft>
              <a:buNone/>
              <a:defRPr sz="4400" b="0" i="0" u="none" strike="noStrike" cap="none">
                <a:solidFill>
                  <a:schemeClr val="dk2"/>
                </a:solidFill>
                <a:latin typeface="Tahoma"/>
                <a:ea typeface="Tahoma"/>
                <a:cs typeface="Tahoma"/>
                <a:sym typeface="Tahoma"/>
              </a:defRPr>
            </a:lvl9pPr>
          </a:lstStyle>
          <a:p>
            <a:endParaRPr/>
          </a:p>
        </p:txBody>
      </p:sp>
      <p:sp>
        <p:nvSpPr>
          <p:cNvPr id="76" name="Shape 76"/>
          <p:cNvSpPr txBox="1">
            <a:spLocks noGrp="1"/>
          </p:cNvSpPr>
          <p:nvPr>
            <p:ph type="body" idx="1"/>
          </p:nvPr>
        </p:nvSpPr>
        <p:spPr>
          <a:xfrm>
            <a:off x="457200" y="742950"/>
            <a:ext cx="4076700" cy="3856500"/>
          </a:xfrm>
          <a:prstGeom prst="rect">
            <a:avLst/>
          </a:prstGeom>
          <a:noFill/>
          <a:ln>
            <a:noFill/>
          </a:ln>
        </p:spPr>
        <p:txBody>
          <a:bodyPr lIns="91425" tIns="91425" rIns="91425" bIns="91425" anchor="t" anchorCtr="0"/>
          <a:lstStyle>
            <a:lvl1pPr marL="285750" marR="0" lvl="0" indent="-161290" algn="l" rtl="0">
              <a:spcBef>
                <a:spcPts val="560"/>
              </a:spcBef>
              <a:spcAft>
                <a:spcPts val="0"/>
              </a:spcAft>
              <a:buClr>
                <a:schemeClr val="folHlink"/>
              </a:buClr>
              <a:buSzPct val="70000"/>
              <a:buFont typeface="Noto Sans Symbols"/>
              <a:buChar char="•"/>
              <a:defRPr sz="2800" b="0" i="0" u="none" strike="noStrike" cap="none">
                <a:solidFill>
                  <a:schemeClr val="dk1"/>
                </a:solidFill>
                <a:latin typeface="Calibri"/>
                <a:ea typeface="Calibri"/>
                <a:cs typeface="Calibri"/>
                <a:sym typeface="Calibri"/>
              </a:defRPr>
            </a:lvl1pPr>
            <a:lvl2pPr marL="687387" marR="0" lvl="1" indent="-131127" algn="l" rtl="0">
              <a:spcBef>
                <a:spcPts val="480"/>
              </a:spcBef>
              <a:spcAft>
                <a:spcPts val="0"/>
              </a:spcAft>
              <a:buClr>
                <a:schemeClr val="hlink"/>
              </a:buClr>
              <a:buSzPct val="65000"/>
              <a:buFont typeface="Noto Sans Symbols"/>
              <a:buChar char="•"/>
              <a:defRPr sz="2400" b="0" i="0" u="none" strike="noStrike" cap="none">
                <a:solidFill>
                  <a:schemeClr val="dk1"/>
                </a:solidFill>
                <a:latin typeface="Calibri"/>
                <a:ea typeface="Calibri"/>
                <a:cs typeface="Calibri"/>
                <a:sym typeface="Calibri"/>
              </a:defRPr>
            </a:lvl2pPr>
            <a:lvl3pPr marL="1089025" marR="0" lvl="2" indent="-98425" algn="l" rtl="0">
              <a:spcBef>
                <a:spcPts val="400"/>
              </a:spcBef>
              <a:spcAft>
                <a:spcPts val="0"/>
              </a:spcAft>
              <a:buClr>
                <a:schemeClr val="folHlink"/>
              </a:buClr>
              <a:buSzPct val="60000"/>
              <a:buFont typeface="Noto Sans Symbols"/>
              <a:buChar char="•"/>
              <a:defRPr sz="2000" b="0" i="0" u="none" strike="noStrike" cap="none">
                <a:solidFill>
                  <a:schemeClr val="dk1"/>
                </a:solidFill>
                <a:latin typeface="Calibri"/>
                <a:ea typeface="Calibri"/>
                <a:cs typeface="Calibri"/>
                <a:sym typeface="Calibri"/>
              </a:defRPr>
            </a:lvl3pPr>
            <a:lvl4pPr marL="1546225" marR="0" lvl="3" indent="-106044" algn="l" rtl="0">
              <a:spcBef>
                <a:spcPts val="360"/>
              </a:spcBef>
              <a:spcAft>
                <a:spcPts val="0"/>
              </a:spcAft>
              <a:buClr>
                <a:schemeClr val="accent2"/>
              </a:buClr>
              <a:buSzPct val="60000"/>
              <a:buFont typeface="Noto Sans Symbols"/>
              <a:buChar char="•"/>
              <a:defRPr sz="1800" b="0" i="0" u="none" strike="noStrike" cap="none">
                <a:solidFill>
                  <a:schemeClr val="dk1"/>
                </a:solidFill>
                <a:latin typeface="Calibri"/>
                <a:ea typeface="Calibri"/>
                <a:cs typeface="Calibri"/>
                <a:sym typeface="Calibri"/>
              </a:defRPr>
            </a:lvl4pPr>
            <a:lvl5pPr marL="1995487" marR="0" lvl="4"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5pPr>
            <a:lvl6pPr marL="2452687" marR="0" lvl="5"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6pPr>
            <a:lvl7pPr marL="2909887" marR="0" lvl="6"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7pPr>
            <a:lvl8pPr marL="3367087" marR="0" lvl="7"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8pPr>
            <a:lvl9pPr marL="3824287" marR="0" lvl="8"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4686300" y="742950"/>
            <a:ext cx="4076700" cy="3856500"/>
          </a:xfrm>
          <a:prstGeom prst="rect">
            <a:avLst/>
          </a:prstGeom>
          <a:noFill/>
          <a:ln>
            <a:noFill/>
          </a:ln>
        </p:spPr>
        <p:txBody>
          <a:bodyPr lIns="91425" tIns="91425" rIns="91425" bIns="91425" anchor="t" anchorCtr="0"/>
          <a:lstStyle>
            <a:lvl1pPr marL="285750" marR="0" lvl="0" indent="-161290" algn="l" rtl="0">
              <a:spcBef>
                <a:spcPts val="560"/>
              </a:spcBef>
              <a:spcAft>
                <a:spcPts val="0"/>
              </a:spcAft>
              <a:buClr>
                <a:schemeClr val="folHlink"/>
              </a:buClr>
              <a:buSzPct val="70000"/>
              <a:buFont typeface="Noto Sans Symbols"/>
              <a:buChar char="•"/>
              <a:defRPr sz="2800" b="0" i="0" u="none" strike="noStrike" cap="none">
                <a:solidFill>
                  <a:schemeClr val="dk1"/>
                </a:solidFill>
                <a:latin typeface="Calibri"/>
                <a:ea typeface="Calibri"/>
                <a:cs typeface="Calibri"/>
                <a:sym typeface="Calibri"/>
              </a:defRPr>
            </a:lvl1pPr>
            <a:lvl2pPr marL="687387" marR="0" lvl="1" indent="-131127" algn="l" rtl="0">
              <a:spcBef>
                <a:spcPts val="480"/>
              </a:spcBef>
              <a:spcAft>
                <a:spcPts val="0"/>
              </a:spcAft>
              <a:buClr>
                <a:schemeClr val="hlink"/>
              </a:buClr>
              <a:buSzPct val="65000"/>
              <a:buFont typeface="Noto Sans Symbols"/>
              <a:buChar char="•"/>
              <a:defRPr sz="2400" b="0" i="0" u="none" strike="noStrike" cap="none">
                <a:solidFill>
                  <a:schemeClr val="dk1"/>
                </a:solidFill>
                <a:latin typeface="Calibri"/>
                <a:ea typeface="Calibri"/>
                <a:cs typeface="Calibri"/>
                <a:sym typeface="Calibri"/>
              </a:defRPr>
            </a:lvl2pPr>
            <a:lvl3pPr marL="1089025" marR="0" lvl="2" indent="-98425" algn="l" rtl="0">
              <a:spcBef>
                <a:spcPts val="400"/>
              </a:spcBef>
              <a:spcAft>
                <a:spcPts val="0"/>
              </a:spcAft>
              <a:buClr>
                <a:schemeClr val="folHlink"/>
              </a:buClr>
              <a:buSzPct val="60000"/>
              <a:buFont typeface="Noto Sans Symbols"/>
              <a:buChar char="•"/>
              <a:defRPr sz="2000" b="0" i="0" u="none" strike="noStrike" cap="none">
                <a:solidFill>
                  <a:schemeClr val="dk1"/>
                </a:solidFill>
                <a:latin typeface="Calibri"/>
                <a:ea typeface="Calibri"/>
                <a:cs typeface="Calibri"/>
                <a:sym typeface="Calibri"/>
              </a:defRPr>
            </a:lvl3pPr>
            <a:lvl4pPr marL="1546225" marR="0" lvl="3" indent="-106044" algn="l" rtl="0">
              <a:spcBef>
                <a:spcPts val="360"/>
              </a:spcBef>
              <a:spcAft>
                <a:spcPts val="0"/>
              </a:spcAft>
              <a:buClr>
                <a:schemeClr val="accent2"/>
              </a:buClr>
              <a:buSzPct val="60000"/>
              <a:buFont typeface="Noto Sans Symbols"/>
              <a:buChar char="•"/>
              <a:defRPr sz="1800" b="0" i="0" u="none" strike="noStrike" cap="none">
                <a:solidFill>
                  <a:schemeClr val="dk1"/>
                </a:solidFill>
                <a:latin typeface="Calibri"/>
                <a:ea typeface="Calibri"/>
                <a:cs typeface="Calibri"/>
                <a:sym typeface="Calibri"/>
              </a:defRPr>
            </a:lvl4pPr>
            <a:lvl5pPr marL="1995487" marR="0" lvl="4"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5pPr>
            <a:lvl6pPr marL="2452687" marR="0" lvl="5"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6pPr>
            <a:lvl7pPr marL="2909887" marR="0" lvl="6"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7pPr>
            <a:lvl8pPr marL="3367087" marR="0" lvl="7"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8pPr>
            <a:lvl9pPr marL="3824287" marR="0" lvl="8"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914400" y="4743450"/>
            <a:ext cx="1905000" cy="342900"/>
          </a:xfrm>
          <a:prstGeom prst="rect">
            <a:avLst/>
          </a:prstGeom>
          <a:noFill/>
          <a:ln>
            <a:noFill/>
          </a:ln>
        </p:spPr>
        <p:txBody>
          <a:bodyPr lIns="91425" tIns="91425" rIns="91425" bIns="91425" anchor="b" anchorCtr="0"/>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352800" y="4743450"/>
            <a:ext cx="2895600" cy="342900"/>
          </a:xfrm>
          <a:prstGeom prst="rect">
            <a:avLst/>
          </a:prstGeom>
          <a:noFill/>
          <a:ln>
            <a:noFill/>
          </a:ln>
        </p:spPr>
        <p:txBody>
          <a:bodyPr lIns="91425" tIns="91425" rIns="91425" bIns="91425" anchor="b" anchorCtr="0"/>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6781800" y="4743450"/>
            <a:ext cx="1905000" cy="3429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400" b="0" i="0" u="none" strike="noStrike" cap="none">
                <a:solidFill>
                  <a:schemeClr val="dk1"/>
                </a:solidFill>
                <a:latin typeface="Calibri"/>
                <a:ea typeface="Calibri"/>
                <a:cs typeface="Calibri"/>
                <a:sym typeface="Calibri"/>
              </a:rPr>
              <a:t>‹#›</a:t>
            </a:fld>
            <a:endParaRPr lang="en"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44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l"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l"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l"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l" rtl="0">
              <a:spcBef>
                <a:spcPts val="0"/>
              </a:spcBef>
              <a:spcAft>
                <a:spcPts val="0"/>
              </a:spcAft>
              <a:buNone/>
              <a:defRPr sz="4400" b="0" i="0" u="none" strike="noStrike" cap="none">
                <a:solidFill>
                  <a:schemeClr val="dk2"/>
                </a:solidFill>
                <a:latin typeface="Tahoma"/>
                <a:ea typeface="Tahoma"/>
                <a:cs typeface="Tahoma"/>
                <a:sym typeface="Tahoma"/>
              </a:defRPr>
            </a:lvl6pPr>
            <a:lvl7pPr marL="914400" marR="0" lvl="6" indent="0" algn="l" rtl="0">
              <a:spcBef>
                <a:spcPts val="0"/>
              </a:spcBef>
              <a:spcAft>
                <a:spcPts val="0"/>
              </a:spcAft>
              <a:buNone/>
              <a:defRPr sz="4400" b="0" i="0" u="none" strike="noStrike" cap="none">
                <a:solidFill>
                  <a:schemeClr val="dk2"/>
                </a:solidFill>
                <a:latin typeface="Tahoma"/>
                <a:ea typeface="Tahoma"/>
                <a:cs typeface="Tahoma"/>
                <a:sym typeface="Tahoma"/>
              </a:defRPr>
            </a:lvl7pPr>
            <a:lvl8pPr marL="1371600" marR="0" lvl="7" indent="0" algn="l" rtl="0">
              <a:spcBef>
                <a:spcPts val="0"/>
              </a:spcBef>
              <a:spcAft>
                <a:spcPts val="0"/>
              </a:spcAft>
              <a:buNone/>
              <a:defRPr sz="4400" b="0" i="0" u="none" strike="noStrike" cap="none">
                <a:solidFill>
                  <a:schemeClr val="dk2"/>
                </a:solidFill>
                <a:latin typeface="Tahoma"/>
                <a:ea typeface="Tahoma"/>
                <a:cs typeface="Tahoma"/>
                <a:sym typeface="Tahoma"/>
              </a:defRPr>
            </a:lvl8pPr>
            <a:lvl9pPr marL="1828800" marR="0" lvl="8" indent="0" algn="l" rtl="0">
              <a:spcBef>
                <a:spcPts val="0"/>
              </a:spcBef>
              <a:spcAft>
                <a:spcPts val="0"/>
              </a:spcAft>
              <a:buNone/>
              <a:defRPr sz="4400" b="0" i="0" u="none" strike="noStrike" cap="none">
                <a:solidFill>
                  <a:schemeClr val="dk2"/>
                </a:solidFill>
                <a:latin typeface="Tahoma"/>
                <a:ea typeface="Tahoma"/>
                <a:cs typeface="Tahoma"/>
                <a:sym typeface="Tahoma"/>
              </a:defRPr>
            </a:lvl9pPr>
          </a:lstStyle>
          <a:p>
            <a:endParaRPr/>
          </a:p>
        </p:txBody>
      </p:sp>
      <p:sp>
        <p:nvSpPr>
          <p:cNvPr id="83" name="Shape 83"/>
          <p:cNvSpPr txBox="1">
            <a:spLocks noGrp="1"/>
          </p:cNvSpPr>
          <p:nvPr>
            <p:ph type="body" idx="1"/>
          </p:nvPr>
        </p:nvSpPr>
        <p:spPr>
          <a:xfrm>
            <a:off x="457200" y="1151334"/>
            <a:ext cx="4040100" cy="479700"/>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folHlink"/>
              </a:buClr>
              <a:buFont typeface="Noto Sans Symbols"/>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spcAft>
                <a:spcPts val="0"/>
              </a:spcAft>
              <a:buClr>
                <a:schemeClr val="hlink"/>
              </a:buClr>
              <a:buFont typeface="Noto Sans Symbols"/>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Clr>
                <a:schemeClr val="folHlink"/>
              </a:buClr>
              <a:buFont typeface="Noto Sans Symbols"/>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spcAft>
                <a:spcPts val="0"/>
              </a:spcAft>
              <a:buClr>
                <a:schemeClr val="accent2"/>
              </a:buClr>
              <a:buFont typeface="Noto Sans Symbols"/>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spcAft>
                <a:spcPts val="0"/>
              </a:spcAft>
              <a:buClr>
                <a:schemeClr val="accent1"/>
              </a:buClr>
              <a:buFont typeface="Noto Sans Symbols"/>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spcAft>
                <a:spcPts val="0"/>
              </a:spcAft>
              <a:buClr>
                <a:schemeClr val="accent1"/>
              </a:buClr>
              <a:buFont typeface="Noto Sans Symbols"/>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spcAft>
                <a:spcPts val="0"/>
              </a:spcAft>
              <a:buClr>
                <a:schemeClr val="accent1"/>
              </a:buClr>
              <a:buFont typeface="Noto Sans Symbols"/>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spcAft>
                <a:spcPts val="0"/>
              </a:spcAft>
              <a:buClr>
                <a:schemeClr val="accent1"/>
              </a:buClr>
              <a:buFont typeface="Noto Sans Symbols"/>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spcAft>
                <a:spcPts val="0"/>
              </a:spcAft>
              <a:buClr>
                <a:schemeClr val="accent1"/>
              </a:buClr>
              <a:buFont typeface="Noto Sans Symbols"/>
              <a:buNone/>
              <a:defRPr sz="1600" b="1"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457200" y="1631156"/>
            <a:ext cx="4040100" cy="2963400"/>
          </a:xfrm>
          <a:prstGeom prst="rect">
            <a:avLst/>
          </a:prstGeom>
          <a:noFill/>
          <a:ln>
            <a:noFill/>
          </a:ln>
        </p:spPr>
        <p:txBody>
          <a:bodyPr lIns="91425" tIns="91425" rIns="91425" bIns="91425" anchor="t" anchorCtr="0"/>
          <a:lstStyle>
            <a:lvl1pPr marL="285750" marR="0" lvl="0" indent="-179070" algn="l" rtl="0">
              <a:spcBef>
                <a:spcPts val="480"/>
              </a:spcBef>
              <a:spcAft>
                <a:spcPts val="0"/>
              </a:spcAft>
              <a:buClr>
                <a:schemeClr val="folHlink"/>
              </a:buClr>
              <a:buSzPct val="70000"/>
              <a:buFont typeface="Noto Sans Symbols"/>
              <a:buChar char="•"/>
              <a:defRPr sz="2400" b="0" i="0" u="none" strike="noStrike" cap="none">
                <a:solidFill>
                  <a:schemeClr val="dk1"/>
                </a:solidFill>
                <a:latin typeface="Calibri"/>
                <a:ea typeface="Calibri"/>
                <a:cs typeface="Calibri"/>
                <a:sym typeface="Calibri"/>
              </a:defRPr>
            </a:lvl1pPr>
            <a:lvl2pPr marL="687387" marR="0" lvl="1" indent="-147637" algn="l" rtl="0">
              <a:spcBef>
                <a:spcPts val="400"/>
              </a:spcBef>
              <a:spcAft>
                <a:spcPts val="0"/>
              </a:spcAft>
              <a:buClr>
                <a:schemeClr val="hlink"/>
              </a:buClr>
              <a:buSzPct val="64999"/>
              <a:buFont typeface="Noto Sans Symbols"/>
              <a:buChar char="•"/>
              <a:defRPr sz="2000" b="0" i="0" u="none" strike="noStrike" cap="none">
                <a:solidFill>
                  <a:schemeClr val="dk1"/>
                </a:solidFill>
                <a:latin typeface="Calibri"/>
                <a:ea typeface="Calibri"/>
                <a:cs typeface="Calibri"/>
                <a:sym typeface="Calibri"/>
              </a:defRPr>
            </a:lvl2pPr>
            <a:lvl3pPr marL="1089025" marR="0" lvl="2" indent="-106044" algn="l" rtl="0">
              <a:spcBef>
                <a:spcPts val="360"/>
              </a:spcBef>
              <a:spcAft>
                <a:spcPts val="0"/>
              </a:spcAft>
              <a:buClr>
                <a:schemeClr val="folHlink"/>
              </a:buClr>
              <a:buSzPct val="60000"/>
              <a:buFont typeface="Noto Sans Symbols"/>
              <a:buChar char="•"/>
              <a:defRPr sz="1800" b="0" i="0" u="none" strike="noStrike" cap="none">
                <a:solidFill>
                  <a:schemeClr val="dk1"/>
                </a:solidFill>
                <a:latin typeface="Calibri"/>
                <a:ea typeface="Calibri"/>
                <a:cs typeface="Calibri"/>
                <a:sym typeface="Calibri"/>
              </a:defRPr>
            </a:lvl3pPr>
            <a:lvl4pPr marL="1546225" marR="0" lvl="3" indent="-113664" algn="l" rtl="0">
              <a:spcBef>
                <a:spcPts val="320"/>
              </a:spcBef>
              <a:spcAft>
                <a:spcPts val="0"/>
              </a:spcAft>
              <a:buClr>
                <a:schemeClr val="accent2"/>
              </a:buClr>
              <a:buSzPct val="60000"/>
              <a:buFont typeface="Noto Sans Symbols"/>
              <a:buChar char="•"/>
              <a:defRPr sz="1600" b="0" i="0" u="none" strike="noStrike" cap="none">
                <a:solidFill>
                  <a:schemeClr val="dk1"/>
                </a:solidFill>
                <a:latin typeface="Calibri"/>
                <a:ea typeface="Calibri"/>
                <a:cs typeface="Calibri"/>
                <a:sym typeface="Calibri"/>
              </a:defRPr>
            </a:lvl4pPr>
            <a:lvl5pPr marL="1995487" marR="0" lvl="4" indent="-110807" algn="l" rtl="0">
              <a:spcBef>
                <a:spcPts val="320"/>
              </a:spcBef>
              <a:spcAft>
                <a:spcPts val="0"/>
              </a:spcAft>
              <a:buClr>
                <a:schemeClr val="accent1"/>
              </a:buClr>
              <a:buSzPct val="55000"/>
              <a:buFont typeface="Noto Sans Symbols"/>
              <a:buChar char="•"/>
              <a:defRPr sz="1600" b="0" i="0" u="none" strike="noStrike" cap="none">
                <a:solidFill>
                  <a:schemeClr val="dk1"/>
                </a:solidFill>
                <a:latin typeface="Calibri"/>
                <a:ea typeface="Calibri"/>
                <a:cs typeface="Calibri"/>
                <a:sym typeface="Calibri"/>
              </a:defRPr>
            </a:lvl5pPr>
            <a:lvl6pPr marL="2452687" marR="0" lvl="5" indent="-110807" algn="l" rtl="0">
              <a:spcBef>
                <a:spcPts val="320"/>
              </a:spcBef>
              <a:spcAft>
                <a:spcPts val="0"/>
              </a:spcAft>
              <a:buClr>
                <a:schemeClr val="accent1"/>
              </a:buClr>
              <a:buSzPct val="55000"/>
              <a:buFont typeface="Noto Sans Symbols"/>
              <a:buChar char="•"/>
              <a:defRPr sz="1600" b="0" i="0" u="none" strike="noStrike" cap="none">
                <a:solidFill>
                  <a:schemeClr val="dk1"/>
                </a:solidFill>
                <a:latin typeface="Calibri"/>
                <a:ea typeface="Calibri"/>
                <a:cs typeface="Calibri"/>
                <a:sym typeface="Calibri"/>
              </a:defRPr>
            </a:lvl6pPr>
            <a:lvl7pPr marL="2909887" marR="0" lvl="6" indent="-110807" algn="l" rtl="0">
              <a:spcBef>
                <a:spcPts val="320"/>
              </a:spcBef>
              <a:spcAft>
                <a:spcPts val="0"/>
              </a:spcAft>
              <a:buClr>
                <a:schemeClr val="accent1"/>
              </a:buClr>
              <a:buSzPct val="55000"/>
              <a:buFont typeface="Noto Sans Symbols"/>
              <a:buChar char="•"/>
              <a:defRPr sz="1600" b="0" i="0" u="none" strike="noStrike" cap="none">
                <a:solidFill>
                  <a:schemeClr val="dk1"/>
                </a:solidFill>
                <a:latin typeface="Calibri"/>
                <a:ea typeface="Calibri"/>
                <a:cs typeface="Calibri"/>
                <a:sym typeface="Calibri"/>
              </a:defRPr>
            </a:lvl7pPr>
            <a:lvl8pPr marL="3367087" marR="0" lvl="7" indent="-110807" algn="l" rtl="0">
              <a:spcBef>
                <a:spcPts val="320"/>
              </a:spcBef>
              <a:spcAft>
                <a:spcPts val="0"/>
              </a:spcAft>
              <a:buClr>
                <a:schemeClr val="accent1"/>
              </a:buClr>
              <a:buSzPct val="55000"/>
              <a:buFont typeface="Noto Sans Symbols"/>
              <a:buChar char="•"/>
              <a:defRPr sz="1600" b="0" i="0" u="none" strike="noStrike" cap="none">
                <a:solidFill>
                  <a:schemeClr val="dk1"/>
                </a:solidFill>
                <a:latin typeface="Calibri"/>
                <a:ea typeface="Calibri"/>
                <a:cs typeface="Calibri"/>
                <a:sym typeface="Calibri"/>
              </a:defRPr>
            </a:lvl8pPr>
            <a:lvl9pPr marL="3824287" marR="0" lvl="8" indent="-110807" algn="l" rtl="0">
              <a:spcBef>
                <a:spcPts val="320"/>
              </a:spcBef>
              <a:spcAft>
                <a:spcPts val="0"/>
              </a:spcAft>
              <a:buClr>
                <a:schemeClr val="accent1"/>
              </a:buClr>
              <a:buSzPct val="55000"/>
              <a:buFont typeface="Noto Sans Symbols"/>
              <a:buChar char="•"/>
              <a:defRPr sz="16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3"/>
          </p:nvPr>
        </p:nvSpPr>
        <p:spPr>
          <a:xfrm>
            <a:off x="4645025" y="1151334"/>
            <a:ext cx="4041900" cy="479700"/>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folHlink"/>
              </a:buClr>
              <a:buFont typeface="Noto Sans Symbols"/>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spcAft>
                <a:spcPts val="0"/>
              </a:spcAft>
              <a:buClr>
                <a:schemeClr val="hlink"/>
              </a:buClr>
              <a:buFont typeface="Noto Sans Symbols"/>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Clr>
                <a:schemeClr val="folHlink"/>
              </a:buClr>
              <a:buFont typeface="Noto Sans Symbols"/>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spcAft>
                <a:spcPts val="0"/>
              </a:spcAft>
              <a:buClr>
                <a:schemeClr val="accent2"/>
              </a:buClr>
              <a:buFont typeface="Noto Sans Symbols"/>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spcAft>
                <a:spcPts val="0"/>
              </a:spcAft>
              <a:buClr>
                <a:schemeClr val="accent1"/>
              </a:buClr>
              <a:buFont typeface="Noto Sans Symbols"/>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spcAft>
                <a:spcPts val="0"/>
              </a:spcAft>
              <a:buClr>
                <a:schemeClr val="accent1"/>
              </a:buClr>
              <a:buFont typeface="Noto Sans Symbols"/>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spcAft>
                <a:spcPts val="0"/>
              </a:spcAft>
              <a:buClr>
                <a:schemeClr val="accent1"/>
              </a:buClr>
              <a:buFont typeface="Noto Sans Symbols"/>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spcAft>
                <a:spcPts val="0"/>
              </a:spcAft>
              <a:buClr>
                <a:schemeClr val="accent1"/>
              </a:buClr>
              <a:buFont typeface="Noto Sans Symbols"/>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spcAft>
                <a:spcPts val="0"/>
              </a:spcAft>
              <a:buClr>
                <a:schemeClr val="accent1"/>
              </a:buClr>
              <a:buFont typeface="Noto Sans Symbols"/>
              <a:buNone/>
              <a:defRPr sz="1600" b="1"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4"/>
          </p:nvPr>
        </p:nvSpPr>
        <p:spPr>
          <a:xfrm>
            <a:off x="4645025" y="1631156"/>
            <a:ext cx="4041900" cy="2963400"/>
          </a:xfrm>
          <a:prstGeom prst="rect">
            <a:avLst/>
          </a:prstGeom>
          <a:noFill/>
          <a:ln>
            <a:noFill/>
          </a:ln>
        </p:spPr>
        <p:txBody>
          <a:bodyPr lIns="91425" tIns="91425" rIns="91425" bIns="91425" anchor="t" anchorCtr="0"/>
          <a:lstStyle>
            <a:lvl1pPr marL="285750" marR="0" lvl="0" indent="-179070" algn="l" rtl="0">
              <a:spcBef>
                <a:spcPts val="480"/>
              </a:spcBef>
              <a:spcAft>
                <a:spcPts val="0"/>
              </a:spcAft>
              <a:buClr>
                <a:schemeClr val="folHlink"/>
              </a:buClr>
              <a:buSzPct val="70000"/>
              <a:buFont typeface="Noto Sans Symbols"/>
              <a:buChar char="•"/>
              <a:defRPr sz="2400" b="0" i="0" u="none" strike="noStrike" cap="none">
                <a:solidFill>
                  <a:schemeClr val="dk1"/>
                </a:solidFill>
                <a:latin typeface="Calibri"/>
                <a:ea typeface="Calibri"/>
                <a:cs typeface="Calibri"/>
                <a:sym typeface="Calibri"/>
              </a:defRPr>
            </a:lvl1pPr>
            <a:lvl2pPr marL="687387" marR="0" lvl="1" indent="-147637" algn="l" rtl="0">
              <a:spcBef>
                <a:spcPts val="400"/>
              </a:spcBef>
              <a:spcAft>
                <a:spcPts val="0"/>
              </a:spcAft>
              <a:buClr>
                <a:schemeClr val="hlink"/>
              </a:buClr>
              <a:buSzPct val="64999"/>
              <a:buFont typeface="Noto Sans Symbols"/>
              <a:buChar char="•"/>
              <a:defRPr sz="2000" b="0" i="0" u="none" strike="noStrike" cap="none">
                <a:solidFill>
                  <a:schemeClr val="dk1"/>
                </a:solidFill>
                <a:latin typeface="Calibri"/>
                <a:ea typeface="Calibri"/>
                <a:cs typeface="Calibri"/>
                <a:sym typeface="Calibri"/>
              </a:defRPr>
            </a:lvl2pPr>
            <a:lvl3pPr marL="1089025" marR="0" lvl="2" indent="-106044" algn="l" rtl="0">
              <a:spcBef>
                <a:spcPts val="360"/>
              </a:spcBef>
              <a:spcAft>
                <a:spcPts val="0"/>
              </a:spcAft>
              <a:buClr>
                <a:schemeClr val="folHlink"/>
              </a:buClr>
              <a:buSzPct val="60000"/>
              <a:buFont typeface="Noto Sans Symbols"/>
              <a:buChar char="•"/>
              <a:defRPr sz="1800" b="0" i="0" u="none" strike="noStrike" cap="none">
                <a:solidFill>
                  <a:schemeClr val="dk1"/>
                </a:solidFill>
                <a:latin typeface="Calibri"/>
                <a:ea typeface="Calibri"/>
                <a:cs typeface="Calibri"/>
                <a:sym typeface="Calibri"/>
              </a:defRPr>
            </a:lvl3pPr>
            <a:lvl4pPr marL="1546225" marR="0" lvl="3" indent="-113664" algn="l" rtl="0">
              <a:spcBef>
                <a:spcPts val="320"/>
              </a:spcBef>
              <a:spcAft>
                <a:spcPts val="0"/>
              </a:spcAft>
              <a:buClr>
                <a:schemeClr val="accent2"/>
              </a:buClr>
              <a:buSzPct val="60000"/>
              <a:buFont typeface="Noto Sans Symbols"/>
              <a:buChar char="•"/>
              <a:defRPr sz="1600" b="0" i="0" u="none" strike="noStrike" cap="none">
                <a:solidFill>
                  <a:schemeClr val="dk1"/>
                </a:solidFill>
                <a:latin typeface="Calibri"/>
                <a:ea typeface="Calibri"/>
                <a:cs typeface="Calibri"/>
                <a:sym typeface="Calibri"/>
              </a:defRPr>
            </a:lvl4pPr>
            <a:lvl5pPr marL="1995487" marR="0" lvl="4" indent="-110807" algn="l" rtl="0">
              <a:spcBef>
                <a:spcPts val="320"/>
              </a:spcBef>
              <a:spcAft>
                <a:spcPts val="0"/>
              </a:spcAft>
              <a:buClr>
                <a:schemeClr val="accent1"/>
              </a:buClr>
              <a:buSzPct val="55000"/>
              <a:buFont typeface="Noto Sans Symbols"/>
              <a:buChar char="•"/>
              <a:defRPr sz="1600" b="0" i="0" u="none" strike="noStrike" cap="none">
                <a:solidFill>
                  <a:schemeClr val="dk1"/>
                </a:solidFill>
                <a:latin typeface="Calibri"/>
                <a:ea typeface="Calibri"/>
                <a:cs typeface="Calibri"/>
                <a:sym typeface="Calibri"/>
              </a:defRPr>
            </a:lvl5pPr>
            <a:lvl6pPr marL="2452687" marR="0" lvl="5" indent="-110807" algn="l" rtl="0">
              <a:spcBef>
                <a:spcPts val="320"/>
              </a:spcBef>
              <a:spcAft>
                <a:spcPts val="0"/>
              </a:spcAft>
              <a:buClr>
                <a:schemeClr val="accent1"/>
              </a:buClr>
              <a:buSzPct val="55000"/>
              <a:buFont typeface="Noto Sans Symbols"/>
              <a:buChar char="•"/>
              <a:defRPr sz="1600" b="0" i="0" u="none" strike="noStrike" cap="none">
                <a:solidFill>
                  <a:schemeClr val="dk1"/>
                </a:solidFill>
                <a:latin typeface="Calibri"/>
                <a:ea typeface="Calibri"/>
                <a:cs typeface="Calibri"/>
                <a:sym typeface="Calibri"/>
              </a:defRPr>
            </a:lvl6pPr>
            <a:lvl7pPr marL="2909887" marR="0" lvl="6" indent="-110807" algn="l" rtl="0">
              <a:spcBef>
                <a:spcPts val="320"/>
              </a:spcBef>
              <a:spcAft>
                <a:spcPts val="0"/>
              </a:spcAft>
              <a:buClr>
                <a:schemeClr val="accent1"/>
              </a:buClr>
              <a:buSzPct val="55000"/>
              <a:buFont typeface="Noto Sans Symbols"/>
              <a:buChar char="•"/>
              <a:defRPr sz="1600" b="0" i="0" u="none" strike="noStrike" cap="none">
                <a:solidFill>
                  <a:schemeClr val="dk1"/>
                </a:solidFill>
                <a:latin typeface="Calibri"/>
                <a:ea typeface="Calibri"/>
                <a:cs typeface="Calibri"/>
                <a:sym typeface="Calibri"/>
              </a:defRPr>
            </a:lvl7pPr>
            <a:lvl8pPr marL="3367087" marR="0" lvl="7" indent="-110807" algn="l" rtl="0">
              <a:spcBef>
                <a:spcPts val="320"/>
              </a:spcBef>
              <a:spcAft>
                <a:spcPts val="0"/>
              </a:spcAft>
              <a:buClr>
                <a:schemeClr val="accent1"/>
              </a:buClr>
              <a:buSzPct val="55000"/>
              <a:buFont typeface="Noto Sans Symbols"/>
              <a:buChar char="•"/>
              <a:defRPr sz="1600" b="0" i="0" u="none" strike="noStrike" cap="none">
                <a:solidFill>
                  <a:schemeClr val="dk1"/>
                </a:solidFill>
                <a:latin typeface="Calibri"/>
                <a:ea typeface="Calibri"/>
                <a:cs typeface="Calibri"/>
                <a:sym typeface="Calibri"/>
              </a:defRPr>
            </a:lvl8pPr>
            <a:lvl9pPr marL="3824287" marR="0" lvl="8" indent="-110807" algn="l" rtl="0">
              <a:spcBef>
                <a:spcPts val="320"/>
              </a:spcBef>
              <a:spcAft>
                <a:spcPts val="0"/>
              </a:spcAft>
              <a:buClr>
                <a:schemeClr val="accent1"/>
              </a:buClr>
              <a:buSzPct val="55000"/>
              <a:buFont typeface="Noto Sans Symbols"/>
              <a:buChar char="•"/>
              <a:defRPr sz="16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914400" y="4743450"/>
            <a:ext cx="1905000" cy="342900"/>
          </a:xfrm>
          <a:prstGeom prst="rect">
            <a:avLst/>
          </a:prstGeom>
          <a:noFill/>
          <a:ln>
            <a:noFill/>
          </a:ln>
        </p:spPr>
        <p:txBody>
          <a:bodyPr lIns="91425" tIns="91425" rIns="91425" bIns="91425" anchor="b" anchorCtr="0"/>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3352800" y="4743450"/>
            <a:ext cx="2895600" cy="342900"/>
          </a:xfrm>
          <a:prstGeom prst="rect">
            <a:avLst/>
          </a:prstGeom>
          <a:noFill/>
          <a:ln>
            <a:noFill/>
          </a:ln>
        </p:spPr>
        <p:txBody>
          <a:bodyPr lIns="91425" tIns="91425" rIns="91425" bIns="91425" anchor="b" anchorCtr="0"/>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6781800" y="4743450"/>
            <a:ext cx="1905000" cy="3429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400" b="0" i="0" u="none" strike="noStrike" cap="none">
                <a:solidFill>
                  <a:schemeClr val="dk1"/>
                </a:solidFill>
                <a:latin typeface="Calibri"/>
                <a:ea typeface="Calibri"/>
                <a:cs typeface="Calibri"/>
                <a:sym typeface="Calibri"/>
              </a:rPr>
              <a:t>‹#›</a:t>
            </a:fld>
            <a:endParaRPr lang="en"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7625" y="57150"/>
            <a:ext cx="7496100" cy="5715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2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l"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l"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l"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l" rtl="0">
              <a:spcBef>
                <a:spcPts val="0"/>
              </a:spcBef>
              <a:spcAft>
                <a:spcPts val="0"/>
              </a:spcAft>
              <a:buNone/>
              <a:defRPr sz="4400" b="0" i="0" u="none" strike="noStrike" cap="none">
                <a:solidFill>
                  <a:schemeClr val="dk2"/>
                </a:solidFill>
                <a:latin typeface="Tahoma"/>
                <a:ea typeface="Tahoma"/>
                <a:cs typeface="Tahoma"/>
                <a:sym typeface="Tahoma"/>
              </a:defRPr>
            </a:lvl6pPr>
            <a:lvl7pPr marL="914400" marR="0" lvl="6" indent="0" algn="l" rtl="0">
              <a:spcBef>
                <a:spcPts val="0"/>
              </a:spcBef>
              <a:spcAft>
                <a:spcPts val="0"/>
              </a:spcAft>
              <a:buNone/>
              <a:defRPr sz="4400" b="0" i="0" u="none" strike="noStrike" cap="none">
                <a:solidFill>
                  <a:schemeClr val="dk2"/>
                </a:solidFill>
                <a:latin typeface="Tahoma"/>
                <a:ea typeface="Tahoma"/>
                <a:cs typeface="Tahoma"/>
                <a:sym typeface="Tahoma"/>
              </a:defRPr>
            </a:lvl7pPr>
            <a:lvl8pPr marL="1371600" marR="0" lvl="7" indent="0" algn="l" rtl="0">
              <a:spcBef>
                <a:spcPts val="0"/>
              </a:spcBef>
              <a:spcAft>
                <a:spcPts val="0"/>
              </a:spcAft>
              <a:buNone/>
              <a:defRPr sz="4400" b="0" i="0" u="none" strike="noStrike" cap="none">
                <a:solidFill>
                  <a:schemeClr val="dk2"/>
                </a:solidFill>
                <a:latin typeface="Tahoma"/>
                <a:ea typeface="Tahoma"/>
                <a:cs typeface="Tahoma"/>
                <a:sym typeface="Tahoma"/>
              </a:defRPr>
            </a:lvl8pPr>
            <a:lvl9pPr marL="1828800" marR="0" lvl="8" indent="0" algn="l" rtl="0">
              <a:spcBef>
                <a:spcPts val="0"/>
              </a:spcBef>
              <a:spcAft>
                <a:spcPts val="0"/>
              </a:spcAft>
              <a:buNone/>
              <a:defRPr sz="4400" b="0" i="0" u="none" strike="noStrike" cap="none">
                <a:solidFill>
                  <a:schemeClr val="dk2"/>
                </a:solidFill>
                <a:latin typeface="Tahoma"/>
                <a:ea typeface="Tahoma"/>
                <a:cs typeface="Tahoma"/>
                <a:sym typeface="Tahoma"/>
              </a:defRPr>
            </a:lvl9pPr>
          </a:lstStyle>
          <a:p>
            <a:endParaRPr/>
          </a:p>
        </p:txBody>
      </p:sp>
      <p:sp>
        <p:nvSpPr>
          <p:cNvPr id="92" name="Shape 92"/>
          <p:cNvSpPr txBox="1">
            <a:spLocks noGrp="1"/>
          </p:cNvSpPr>
          <p:nvPr>
            <p:ph type="dt" idx="10"/>
          </p:nvPr>
        </p:nvSpPr>
        <p:spPr>
          <a:xfrm>
            <a:off x="914400" y="4743450"/>
            <a:ext cx="1905000" cy="342900"/>
          </a:xfrm>
          <a:prstGeom prst="rect">
            <a:avLst/>
          </a:prstGeom>
          <a:noFill/>
          <a:ln>
            <a:noFill/>
          </a:ln>
        </p:spPr>
        <p:txBody>
          <a:bodyPr lIns="91425" tIns="91425" rIns="91425" bIns="91425" anchor="b" anchorCtr="0"/>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3352800" y="4743450"/>
            <a:ext cx="2895600" cy="342900"/>
          </a:xfrm>
          <a:prstGeom prst="rect">
            <a:avLst/>
          </a:prstGeom>
          <a:noFill/>
          <a:ln>
            <a:noFill/>
          </a:ln>
        </p:spPr>
        <p:txBody>
          <a:bodyPr lIns="91425" tIns="91425" rIns="91425" bIns="91425" anchor="b" anchorCtr="0"/>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6781800" y="4743450"/>
            <a:ext cx="1905000" cy="3429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400" b="0" i="0" u="none" strike="noStrike" cap="none">
                <a:solidFill>
                  <a:schemeClr val="dk1"/>
                </a:solidFill>
                <a:latin typeface="Calibri"/>
                <a:ea typeface="Calibri"/>
                <a:cs typeface="Calibri"/>
                <a:sym typeface="Calibri"/>
              </a:rPr>
              <a:t>‹#›</a:t>
            </a:fld>
            <a:endParaRPr lang="en"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914400" y="4743450"/>
            <a:ext cx="1905000" cy="342900"/>
          </a:xfrm>
          <a:prstGeom prst="rect">
            <a:avLst/>
          </a:prstGeom>
          <a:noFill/>
          <a:ln>
            <a:noFill/>
          </a:ln>
        </p:spPr>
        <p:txBody>
          <a:bodyPr lIns="91425" tIns="91425" rIns="91425" bIns="91425" anchor="b" anchorCtr="0"/>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3352800" y="4743450"/>
            <a:ext cx="2895600" cy="342900"/>
          </a:xfrm>
          <a:prstGeom prst="rect">
            <a:avLst/>
          </a:prstGeom>
          <a:noFill/>
          <a:ln>
            <a:noFill/>
          </a:ln>
        </p:spPr>
        <p:txBody>
          <a:bodyPr lIns="91425" tIns="91425" rIns="91425" bIns="91425" anchor="b" anchorCtr="0"/>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6781800" y="4743450"/>
            <a:ext cx="1905000" cy="3429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400" b="0" i="0" u="none" strike="noStrike" cap="none">
                <a:solidFill>
                  <a:schemeClr val="dk1"/>
                </a:solidFill>
                <a:latin typeface="Calibri"/>
                <a:ea typeface="Calibri"/>
                <a:cs typeface="Calibri"/>
                <a:sym typeface="Calibri"/>
              </a:rPr>
              <a:t>‹#›</a:t>
            </a:fld>
            <a:endParaRPr lang="en"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204787"/>
            <a:ext cx="3008400" cy="8715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l"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l"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l"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l" rtl="0">
              <a:spcBef>
                <a:spcPts val="0"/>
              </a:spcBef>
              <a:spcAft>
                <a:spcPts val="0"/>
              </a:spcAft>
              <a:buNone/>
              <a:defRPr sz="4400" b="0" i="0" u="none" strike="noStrike" cap="none">
                <a:solidFill>
                  <a:schemeClr val="dk2"/>
                </a:solidFill>
                <a:latin typeface="Tahoma"/>
                <a:ea typeface="Tahoma"/>
                <a:cs typeface="Tahoma"/>
                <a:sym typeface="Tahoma"/>
              </a:defRPr>
            </a:lvl6pPr>
            <a:lvl7pPr marL="914400" marR="0" lvl="6" indent="0" algn="l" rtl="0">
              <a:spcBef>
                <a:spcPts val="0"/>
              </a:spcBef>
              <a:spcAft>
                <a:spcPts val="0"/>
              </a:spcAft>
              <a:buNone/>
              <a:defRPr sz="4400" b="0" i="0" u="none" strike="noStrike" cap="none">
                <a:solidFill>
                  <a:schemeClr val="dk2"/>
                </a:solidFill>
                <a:latin typeface="Tahoma"/>
                <a:ea typeface="Tahoma"/>
                <a:cs typeface="Tahoma"/>
                <a:sym typeface="Tahoma"/>
              </a:defRPr>
            </a:lvl7pPr>
            <a:lvl8pPr marL="1371600" marR="0" lvl="7" indent="0" algn="l" rtl="0">
              <a:spcBef>
                <a:spcPts val="0"/>
              </a:spcBef>
              <a:spcAft>
                <a:spcPts val="0"/>
              </a:spcAft>
              <a:buNone/>
              <a:defRPr sz="4400" b="0" i="0" u="none" strike="noStrike" cap="none">
                <a:solidFill>
                  <a:schemeClr val="dk2"/>
                </a:solidFill>
                <a:latin typeface="Tahoma"/>
                <a:ea typeface="Tahoma"/>
                <a:cs typeface="Tahoma"/>
                <a:sym typeface="Tahoma"/>
              </a:defRPr>
            </a:lvl8pPr>
            <a:lvl9pPr marL="1828800" marR="0" lvl="8" indent="0" algn="l" rtl="0">
              <a:spcBef>
                <a:spcPts val="0"/>
              </a:spcBef>
              <a:spcAft>
                <a:spcPts val="0"/>
              </a:spcAft>
              <a:buNone/>
              <a:defRPr sz="4400" b="0" i="0" u="none" strike="noStrike" cap="none">
                <a:solidFill>
                  <a:schemeClr val="dk2"/>
                </a:solidFill>
                <a:latin typeface="Tahoma"/>
                <a:ea typeface="Tahoma"/>
                <a:cs typeface="Tahoma"/>
                <a:sym typeface="Tahoma"/>
              </a:defRPr>
            </a:lvl9pPr>
          </a:lstStyle>
          <a:p>
            <a:endParaRPr/>
          </a:p>
        </p:txBody>
      </p:sp>
      <p:sp>
        <p:nvSpPr>
          <p:cNvPr id="101" name="Shape 101"/>
          <p:cNvSpPr txBox="1">
            <a:spLocks noGrp="1"/>
          </p:cNvSpPr>
          <p:nvPr>
            <p:ph type="body" idx="1"/>
          </p:nvPr>
        </p:nvSpPr>
        <p:spPr>
          <a:xfrm>
            <a:off x="3575050" y="204787"/>
            <a:ext cx="5111700" cy="4389900"/>
          </a:xfrm>
          <a:prstGeom prst="rect">
            <a:avLst/>
          </a:prstGeom>
          <a:noFill/>
          <a:ln>
            <a:noFill/>
          </a:ln>
        </p:spPr>
        <p:txBody>
          <a:bodyPr lIns="91425" tIns="91425" rIns="91425" bIns="91425" anchor="t" anchorCtr="0"/>
          <a:lstStyle>
            <a:lvl1pPr marL="285750" marR="0" lvl="0" indent="-143510" algn="l" rtl="0">
              <a:spcBef>
                <a:spcPts val="640"/>
              </a:spcBef>
              <a:spcAft>
                <a:spcPts val="0"/>
              </a:spcAft>
              <a:buClr>
                <a:schemeClr val="folHlink"/>
              </a:buClr>
              <a:buSzPct val="70000"/>
              <a:buFont typeface="Noto Sans Symbols"/>
              <a:buChar char="•"/>
              <a:defRPr sz="3200" b="0" i="0" u="none" strike="noStrike" cap="none">
                <a:solidFill>
                  <a:schemeClr val="dk1"/>
                </a:solidFill>
                <a:latin typeface="Calibri"/>
                <a:ea typeface="Calibri"/>
                <a:cs typeface="Calibri"/>
                <a:sym typeface="Calibri"/>
              </a:defRPr>
            </a:lvl1pPr>
            <a:lvl2pPr marL="687387" marR="0" lvl="1" indent="-114617" algn="l" rtl="0">
              <a:spcBef>
                <a:spcPts val="560"/>
              </a:spcBef>
              <a:spcAft>
                <a:spcPts val="0"/>
              </a:spcAft>
              <a:buClr>
                <a:schemeClr val="hlink"/>
              </a:buClr>
              <a:buSzPct val="65000"/>
              <a:buFont typeface="Noto Sans Symbols"/>
              <a:buChar char="•"/>
              <a:defRPr sz="2800" b="0" i="0" u="none" strike="noStrike" cap="none">
                <a:solidFill>
                  <a:schemeClr val="dk1"/>
                </a:solidFill>
                <a:latin typeface="Calibri"/>
                <a:ea typeface="Calibri"/>
                <a:cs typeface="Calibri"/>
                <a:sym typeface="Calibri"/>
              </a:defRPr>
            </a:lvl2pPr>
            <a:lvl3pPr marL="1089025" marR="0" lvl="2" indent="-83185" algn="l" rtl="0">
              <a:spcBef>
                <a:spcPts val="480"/>
              </a:spcBef>
              <a:spcAft>
                <a:spcPts val="0"/>
              </a:spcAft>
              <a:buClr>
                <a:schemeClr val="folHlink"/>
              </a:buClr>
              <a:buSzPct val="59999"/>
              <a:buFont typeface="Noto Sans Symbols"/>
              <a:buChar char="•"/>
              <a:defRPr sz="2400" b="0" i="0" u="none" strike="noStrike" cap="none">
                <a:solidFill>
                  <a:schemeClr val="dk1"/>
                </a:solidFill>
                <a:latin typeface="Calibri"/>
                <a:ea typeface="Calibri"/>
                <a:cs typeface="Calibri"/>
                <a:sym typeface="Calibri"/>
              </a:defRPr>
            </a:lvl3pPr>
            <a:lvl4pPr marL="1546225" marR="0" lvl="3" indent="-98425" algn="l" rtl="0">
              <a:spcBef>
                <a:spcPts val="400"/>
              </a:spcBef>
              <a:spcAft>
                <a:spcPts val="0"/>
              </a:spcAft>
              <a:buClr>
                <a:schemeClr val="accent2"/>
              </a:buClr>
              <a:buSzPct val="60000"/>
              <a:buFont typeface="Noto Sans Symbols"/>
              <a:buChar char="•"/>
              <a:defRPr sz="2000" b="0" i="0" u="none" strike="noStrike" cap="none">
                <a:solidFill>
                  <a:schemeClr val="dk1"/>
                </a:solidFill>
                <a:latin typeface="Calibri"/>
                <a:ea typeface="Calibri"/>
                <a:cs typeface="Calibri"/>
                <a:sym typeface="Calibri"/>
              </a:defRPr>
            </a:lvl4pPr>
            <a:lvl5pPr marL="1995487" marR="0" lvl="4" indent="-96837" algn="l" rtl="0">
              <a:spcBef>
                <a:spcPts val="400"/>
              </a:spcBef>
              <a:spcAft>
                <a:spcPts val="0"/>
              </a:spcAft>
              <a:buClr>
                <a:schemeClr val="accent1"/>
              </a:buClr>
              <a:buSzPct val="55000"/>
              <a:buFont typeface="Noto Sans Symbols"/>
              <a:buChar char="•"/>
              <a:defRPr sz="2000" b="0" i="0" u="none" strike="noStrike" cap="none">
                <a:solidFill>
                  <a:schemeClr val="dk1"/>
                </a:solidFill>
                <a:latin typeface="Calibri"/>
                <a:ea typeface="Calibri"/>
                <a:cs typeface="Calibri"/>
                <a:sym typeface="Calibri"/>
              </a:defRPr>
            </a:lvl5pPr>
            <a:lvl6pPr marL="2452687" marR="0" lvl="5" indent="-96837" algn="l" rtl="0">
              <a:spcBef>
                <a:spcPts val="400"/>
              </a:spcBef>
              <a:spcAft>
                <a:spcPts val="0"/>
              </a:spcAft>
              <a:buClr>
                <a:schemeClr val="accent1"/>
              </a:buClr>
              <a:buSzPct val="55000"/>
              <a:buFont typeface="Noto Sans Symbols"/>
              <a:buChar char="•"/>
              <a:defRPr sz="2000" b="0" i="0" u="none" strike="noStrike" cap="none">
                <a:solidFill>
                  <a:schemeClr val="dk1"/>
                </a:solidFill>
                <a:latin typeface="Calibri"/>
                <a:ea typeface="Calibri"/>
                <a:cs typeface="Calibri"/>
                <a:sym typeface="Calibri"/>
              </a:defRPr>
            </a:lvl6pPr>
            <a:lvl7pPr marL="2909887" marR="0" lvl="6" indent="-96837" algn="l" rtl="0">
              <a:spcBef>
                <a:spcPts val="400"/>
              </a:spcBef>
              <a:spcAft>
                <a:spcPts val="0"/>
              </a:spcAft>
              <a:buClr>
                <a:schemeClr val="accent1"/>
              </a:buClr>
              <a:buSzPct val="55000"/>
              <a:buFont typeface="Noto Sans Symbols"/>
              <a:buChar char="•"/>
              <a:defRPr sz="2000" b="0" i="0" u="none" strike="noStrike" cap="none">
                <a:solidFill>
                  <a:schemeClr val="dk1"/>
                </a:solidFill>
                <a:latin typeface="Calibri"/>
                <a:ea typeface="Calibri"/>
                <a:cs typeface="Calibri"/>
                <a:sym typeface="Calibri"/>
              </a:defRPr>
            </a:lvl7pPr>
            <a:lvl8pPr marL="3367087" marR="0" lvl="7" indent="-96837" algn="l" rtl="0">
              <a:spcBef>
                <a:spcPts val="400"/>
              </a:spcBef>
              <a:spcAft>
                <a:spcPts val="0"/>
              </a:spcAft>
              <a:buClr>
                <a:schemeClr val="accent1"/>
              </a:buClr>
              <a:buSzPct val="55000"/>
              <a:buFont typeface="Noto Sans Symbols"/>
              <a:buChar char="•"/>
              <a:defRPr sz="2000" b="0" i="0" u="none" strike="noStrike" cap="none">
                <a:solidFill>
                  <a:schemeClr val="dk1"/>
                </a:solidFill>
                <a:latin typeface="Calibri"/>
                <a:ea typeface="Calibri"/>
                <a:cs typeface="Calibri"/>
                <a:sym typeface="Calibri"/>
              </a:defRPr>
            </a:lvl8pPr>
            <a:lvl9pPr marL="3824287" marR="0" lvl="8" indent="-96837" algn="l" rtl="0">
              <a:spcBef>
                <a:spcPts val="400"/>
              </a:spcBef>
              <a:spcAft>
                <a:spcPts val="0"/>
              </a:spcAft>
              <a:buClr>
                <a:schemeClr val="accent1"/>
              </a:buClr>
              <a:buSzPct val="55000"/>
              <a:buFont typeface="Noto Sans Symbols"/>
              <a:buChar char="•"/>
              <a:defRPr sz="20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457200" y="1076325"/>
            <a:ext cx="3008400" cy="3518400"/>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folHlink"/>
              </a:buClr>
              <a:buFont typeface="Noto Sans Symbols"/>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hlink"/>
              </a:buClr>
              <a:buFont typeface="Noto Sans Symbols"/>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folHlink"/>
              </a:buClr>
              <a:buFont typeface="Noto Sans Symbols"/>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accent2"/>
              </a:buClr>
              <a:buFont typeface="Noto Sans Symbols"/>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accent1"/>
              </a:buClr>
              <a:buFont typeface="Noto Sans Symbols"/>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spcAft>
                <a:spcPts val="0"/>
              </a:spcAft>
              <a:buClr>
                <a:schemeClr val="accent1"/>
              </a:buClr>
              <a:buFont typeface="Noto Sans Symbols"/>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spcAft>
                <a:spcPts val="0"/>
              </a:spcAft>
              <a:buClr>
                <a:schemeClr val="accent1"/>
              </a:buClr>
              <a:buFont typeface="Noto Sans Symbols"/>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spcAft>
                <a:spcPts val="0"/>
              </a:spcAft>
              <a:buClr>
                <a:schemeClr val="accent1"/>
              </a:buClr>
              <a:buFont typeface="Noto Sans Symbols"/>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spcAft>
                <a:spcPts val="0"/>
              </a:spcAft>
              <a:buClr>
                <a:schemeClr val="accent1"/>
              </a:buClr>
              <a:buFont typeface="Noto Sans Symbols"/>
              <a:buNone/>
              <a:defRPr sz="9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914400" y="4743450"/>
            <a:ext cx="1905000" cy="342900"/>
          </a:xfrm>
          <a:prstGeom prst="rect">
            <a:avLst/>
          </a:prstGeom>
          <a:noFill/>
          <a:ln>
            <a:noFill/>
          </a:ln>
        </p:spPr>
        <p:txBody>
          <a:bodyPr lIns="91425" tIns="91425" rIns="91425" bIns="91425" anchor="b" anchorCtr="0"/>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3352800" y="4743450"/>
            <a:ext cx="2895600" cy="342900"/>
          </a:xfrm>
          <a:prstGeom prst="rect">
            <a:avLst/>
          </a:prstGeom>
          <a:noFill/>
          <a:ln>
            <a:noFill/>
          </a:ln>
        </p:spPr>
        <p:txBody>
          <a:bodyPr lIns="91425" tIns="91425" rIns="91425" bIns="91425" anchor="b" anchorCtr="0"/>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6781800" y="4743450"/>
            <a:ext cx="1905000" cy="3429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400" b="0" i="0" u="none" strike="noStrike" cap="none">
                <a:solidFill>
                  <a:schemeClr val="dk1"/>
                </a:solidFill>
                <a:latin typeface="Calibri"/>
                <a:ea typeface="Calibri"/>
                <a:cs typeface="Calibri"/>
                <a:sym typeface="Calibri"/>
              </a:rPr>
              <a:t>‹#›</a:t>
            </a:fld>
            <a:endParaRPr lang="en"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792288" y="3600450"/>
            <a:ext cx="5486400" cy="4251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l"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l"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l"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l" rtl="0">
              <a:spcBef>
                <a:spcPts val="0"/>
              </a:spcBef>
              <a:spcAft>
                <a:spcPts val="0"/>
              </a:spcAft>
              <a:buNone/>
              <a:defRPr sz="4400" b="0" i="0" u="none" strike="noStrike" cap="none">
                <a:solidFill>
                  <a:schemeClr val="dk2"/>
                </a:solidFill>
                <a:latin typeface="Tahoma"/>
                <a:ea typeface="Tahoma"/>
                <a:cs typeface="Tahoma"/>
                <a:sym typeface="Tahoma"/>
              </a:defRPr>
            </a:lvl6pPr>
            <a:lvl7pPr marL="914400" marR="0" lvl="6" indent="0" algn="l" rtl="0">
              <a:spcBef>
                <a:spcPts val="0"/>
              </a:spcBef>
              <a:spcAft>
                <a:spcPts val="0"/>
              </a:spcAft>
              <a:buNone/>
              <a:defRPr sz="4400" b="0" i="0" u="none" strike="noStrike" cap="none">
                <a:solidFill>
                  <a:schemeClr val="dk2"/>
                </a:solidFill>
                <a:latin typeface="Tahoma"/>
                <a:ea typeface="Tahoma"/>
                <a:cs typeface="Tahoma"/>
                <a:sym typeface="Tahoma"/>
              </a:defRPr>
            </a:lvl7pPr>
            <a:lvl8pPr marL="1371600" marR="0" lvl="7" indent="0" algn="l" rtl="0">
              <a:spcBef>
                <a:spcPts val="0"/>
              </a:spcBef>
              <a:spcAft>
                <a:spcPts val="0"/>
              </a:spcAft>
              <a:buNone/>
              <a:defRPr sz="4400" b="0" i="0" u="none" strike="noStrike" cap="none">
                <a:solidFill>
                  <a:schemeClr val="dk2"/>
                </a:solidFill>
                <a:latin typeface="Tahoma"/>
                <a:ea typeface="Tahoma"/>
                <a:cs typeface="Tahoma"/>
                <a:sym typeface="Tahoma"/>
              </a:defRPr>
            </a:lvl8pPr>
            <a:lvl9pPr marL="1828800" marR="0" lvl="8" indent="0" algn="l" rtl="0">
              <a:spcBef>
                <a:spcPts val="0"/>
              </a:spcBef>
              <a:spcAft>
                <a:spcPts val="0"/>
              </a:spcAft>
              <a:buNone/>
              <a:defRPr sz="4400" b="0" i="0" u="none" strike="noStrike" cap="none">
                <a:solidFill>
                  <a:schemeClr val="dk2"/>
                </a:solidFill>
                <a:latin typeface="Tahoma"/>
                <a:ea typeface="Tahoma"/>
                <a:cs typeface="Tahoma"/>
                <a:sym typeface="Tahoma"/>
              </a:defRPr>
            </a:lvl9pPr>
          </a:lstStyle>
          <a:p>
            <a:endParaRPr/>
          </a:p>
        </p:txBody>
      </p:sp>
      <p:sp>
        <p:nvSpPr>
          <p:cNvPr id="108" name="Shape 108"/>
          <p:cNvSpPr>
            <a:spLocks noGrp="1"/>
          </p:cNvSpPr>
          <p:nvPr>
            <p:ph type="pic" idx="2"/>
          </p:nvPr>
        </p:nvSpPr>
        <p:spPr>
          <a:xfrm>
            <a:off x="1792288" y="459581"/>
            <a:ext cx="5486400" cy="30861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folHlink"/>
              </a:buClr>
              <a:buFont typeface="Noto Sans Symbols"/>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hlink"/>
              </a:buClr>
              <a:buFont typeface="Noto Sans Symbols"/>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folHlink"/>
              </a:buClr>
              <a:buFont typeface="Noto Sans Symbols"/>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accent2"/>
              </a:buClr>
              <a:buFont typeface="Noto Sans Symbols"/>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accent1"/>
              </a:buClr>
              <a:buFont typeface="Noto Sans Symbols"/>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accent1"/>
              </a:buClr>
              <a:buFont typeface="Noto Sans Symbols"/>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spcAft>
                <a:spcPts val="0"/>
              </a:spcAft>
              <a:buClr>
                <a:schemeClr val="accent1"/>
              </a:buClr>
              <a:buFont typeface="Noto Sans Symbols"/>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accent1"/>
              </a:buClr>
              <a:buFont typeface="Noto Sans Symbols"/>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accent1"/>
              </a:buClr>
              <a:buFont typeface="Noto Sans Symbols"/>
              <a:buNone/>
              <a:defRPr sz="20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1792288" y="4025503"/>
            <a:ext cx="5486400" cy="603600"/>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folHlink"/>
              </a:buClr>
              <a:buFont typeface="Noto Sans Symbols"/>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hlink"/>
              </a:buClr>
              <a:buFont typeface="Noto Sans Symbols"/>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folHlink"/>
              </a:buClr>
              <a:buFont typeface="Noto Sans Symbols"/>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accent2"/>
              </a:buClr>
              <a:buFont typeface="Noto Sans Symbols"/>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accent1"/>
              </a:buClr>
              <a:buFont typeface="Noto Sans Symbols"/>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spcAft>
                <a:spcPts val="0"/>
              </a:spcAft>
              <a:buClr>
                <a:schemeClr val="accent1"/>
              </a:buClr>
              <a:buFont typeface="Noto Sans Symbols"/>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spcAft>
                <a:spcPts val="0"/>
              </a:spcAft>
              <a:buClr>
                <a:schemeClr val="accent1"/>
              </a:buClr>
              <a:buFont typeface="Noto Sans Symbols"/>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spcAft>
                <a:spcPts val="0"/>
              </a:spcAft>
              <a:buClr>
                <a:schemeClr val="accent1"/>
              </a:buClr>
              <a:buFont typeface="Noto Sans Symbols"/>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spcAft>
                <a:spcPts val="0"/>
              </a:spcAft>
              <a:buClr>
                <a:schemeClr val="accent1"/>
              </a:buClr>
              <a:buFont typeface="Noto Sans Symbols"/>
              <a:buNone/>
              <a:defRPr sz="9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914400" y="4743450"/>
            <a:ext cx="1905000" cy="342900"/>
          </a:xfrm>
          <a:prstGeom prst="rect">
            <a:avLst/>
          </a:prstGeom>
          <a:noFill/>
          <a:ln>
            <a:noFill/>
          </a:ln>
        </p:spPr>
        <p:txBody>
          <a:bodyPr lIns="91425" tIns="91425" rIns="91425" bIns="91425" anchor="b" anchorCtr="0"/>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3352800" y="4743450"/>
            <a:ext cx="2895600" cy="342900"/>
          </a:xfrm>
          <a:prstGeom prst="rect">
            <a:avLst/>
          </a:prstGeom>
          <a:noFill/>
          <a:ln>
            <a:noFill/>
          </a:ln>
        </p:spPr>
        <p:txBody>
          <a:bodyPr lIns="91425" tIns="91425" rIns="91425" bIns="91425" anchor="b" anchorCtr="0"/>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6781800" y="4743450"/>
            <a:ext cx="1905000" cy="3429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400" b="0" i="0" u="none" strike="noStrike" cap="none">
                <a:solidFill>
                  <a:schemeClr val="dk1"/>
                </a:solidFill>
                <a:latin typeface="Calibri"/>
                <a:ea typeface="Calibri"/>
                <a:cs typeface="Calibri"/>
                <a:sym typeface="Calibri"/>
              </a:rPr>
              <a:t>‹#›</a:t>
            </a:fld>
            <a:endParaRPr lang="en"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7625" y="57150"/>
            <a:ext cx="7496100" cy="5715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44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l"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l"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l"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l" rtl="0">
              <a:spcBef>
                <a:spcPts val="0"/>
              </a:spcBef>
              <a:spcAft>
                <a:spcPts val="0"/>
              </a:spcAft>
              <a:buNone/>
              <a:defRPr sz="4400" b="0" i="0" u="none" strike="noStrike" cap="none">
                <a:solidFill>
                  <a:schemeClr val="dk2"/>
                </a:solidFill>
                <a:latin typeface="Tahoma"/>
                <a:ea typeface="Tahoma"/>
                <a:cs typeface="Tahoma"/>
                <a:sym typeface="Tahoma"/>
              </a:defRPr>
            </a:lvl6pPr>
            <a:lvl7pPr marL="914400" marR="0" lvl="6" indent="0" algn="l" rtl="0">
              <a:spcBef>
                <a:spcPts val="0"/>
              </a:spcBef>
              <a:spcAft>
                <a:spcPts val="0"/>
              </a:spcAft>
              <a:buNone/>
              <a:defRPr sz="4400" b="0" i="0" u="none" strike="noStrike" cap="none">
                <a:solidFill>
                  <a:schemeClr val="dk2"/>
                </a:solidFill>
                <a:latin typeface="Tahoma"/>
                <a:ea typeface="Tahoma"/>
                <a:cs typeface="Tahoma"/>
                <a:sym typeface="Tahoma"/>
              </a:defRPr>
            </a:lvl7pPr>
            <a:lvl8pPr marL="1371600" marR="0" lvl="7" indent="0" algn="l" rtl="0">
              <a:spcBef>
                <a:spcPts val="0"/>
              </a:spcBef>
              <a:spcAft>
                <a:spcPts val="0"/>
              </a:spcAft>
              <a:buNone/>
              <a:defRPr sz="4400" b="0" i="0" u="none" strike="noStrike" cap="none">
                <a:solidFill>
                  <a:schemeClr val="dk2"/>
                </a:solidFill>
                <a:latin typeface="Tahoma"/>
                <a:ea typeface="Tahoma"/>
                <a:cs typeface="Tahoma"/>
                <a:sym typeface="Tahoma"/>
              </a:defRPr>
            </a:lvl8pPr>
            <a:lvl9pPr marL="1828800" marR="0" lvl="8" indent="0" algn="l" rtl="0">
              <a:spcBef>
                <a:spcPts val="0"/>
              </a:spcBef>
              <a:spcAft>
                <a:spcPts val="0"/>
              </a:spcAft>
              <a:buNone/>
              <a:defRPr sz="4400" b="0" i="0" u="none" strike="noStrike" cap="none">
                <a:solidFill>
                  <a:schemeClr val="dk2"/>
                </a:solidFill>
                <a:latin typeface="Tahoma"/>
                <a:ea typeface="Tahoma"/>
                <a:cs typeface="Tahoma"/>
                <a:sym typeface="Tahoma"/>
              </a:defRPr>
            </a:lvl9pPr>
          </a:lstStyle>
          <a:p>
            <a:endParaRPr/>
          </a:p>
        </p:txBody>
      </p:sp>
      <p:sp>
        <p:nvSpPr>
          <p:cNvPr id="115" name="Shape 115"/>
          <p:cNvSpPr txBox="1">
            <a:spLocks noGrp="1"/>
          </p:cNvSpPr>
          <p:nvPr>
            <p:ph type="body" idx="1"/>
          </p:nvPr>
        </p:nvSpPr>
        <p:spPr>
          <a:xfrm rot="5400000">
            <a:off x="2681850" y="-1481700"/>
            <a:ext cx="3856500" cy="8305800"/>
          </a:xfrm>
          <a:prstGeom prst="rect">
            <a:avLst/>
          </a:prstGeom>
          <a:noFill/>
          <a:ln>
            <a:noFill/>
          </a:ln>
        </p:spPr>
        <p:txBody>
          <a:bodyPr lIns="91425" tIns="91425" rIns="91425" bIns="91425" anchor="t" anchorCtr="0"/>
          <a:lstStyle>
            <a:lvl1pPr marL="285750" marR="0" lvl="0" indent="-161290" algn="l" rtl="0">
              <a:spcBef>
                <a:spcPts val="560"/>
              </a:spcBef>
              <a:spcAft>
                <a:spcPts val="0"/>
              </a:spcAft>
              <a:buClr>
                <a:schemeClr val="folHlink"/>
              </a:buClr>
              <a:buSzPct val="70000"/>
              <a:buFont typeface="Noto Sans Symbols"/>
              <a:buChar char="•"/>
              <a:defRPr sz="2800" b="0" i="0" u="none" strike="noStrike" cap="none">
                <a:solidFill>
                  <a:schemeClr val="dk1"/>
                </a:solidFill>
                <a:latin typeface="Calibri"/>
                <a:ea typeface="Calibri"/>
                <a:cs typeface="Calibri"/>
                <a:sym typeface="Calibri"/>
              </a:defRPr>
            </a:lvl1pPr>
            <a:lvl2pPr marL="687387" marR="0" lvl="1" indent="-131127" algn="l" rtl="0">
              <a:spcBef>
                <a:spcPts val="480"/>
              </a:spcBef>
              <a:spcAft>
                <a:spcPts val="0"/>
              </a:spcAft>
              <a:buClr>
                <a:schemeClr val="hlink"/>
              </a:buClr>
              <a:buSzPct val="65000"/>
              <a:buFont typeface="Noto Sans Symbols"/>
              <a:buChar char="•"/>
              <a:defRPr sz="2400" b="0" i="0" u="none" strike="noStrike" cap="none">
                <a:solidFill>
                  <a:schemeClr val="dk1"/>
                </a:solidFill>
                <a:latin typeface="Calibri"/>
                <a:ea typeface="Calibri"/>
                <a:cs typeface="Calibri"/>
                <a:sym typeface="Calibri"/>
              </a:defRPr>
            </a:lvl2pPr>
            <a:lvl3pPr marL="1089025" marR="0" lvl="2" indent="-98425" algn="l" rtl="0">
              <a:spcBef>
                <a:spcPts val="400"/>
              </a:spcBef>
              <a:spcAft>
                <a:spcPts val="0"/>
              </a:spcAft>
              <a:buClr>
                <a:schemeClr val="folHlink"/>
              </a:buClr>
              <a:buSzPct val="60000"/>
              <a:buFont typeface="Noto Sans Symbols"/>
              <a:buChar char="•"/>
              <a:defRPr sz="2000" b="0" i="0" u="none" strike="noStrike" cap="none">
                <a:solidFill>
                  <a:schemeClr val="dk1"/>
                </a:solidFill>
                <a:latin typeface="Calibri"/>
                <a:ea typeface="Calibri"/>
                <a:cs typeface="Calibri"/>
                <a:sym typeface="Calibri"/>
              </a:defRPr>
            </a:lvl3pPr>
            <a:lvl4pPr marL="1546225" marR="0" lvl="3" indent="-106044" algn="l" rtl="0">
              <a:spcBef>
                <a:spcPts val="360"/>
              </a:spcBef>
              <a:spcAft>
                <a:spcPts val="0"/>
              </a:spcAft>
              <a:buClr>
                <a:schemeClr val="accent2"/>
              </a:buClr>
              <a:buSzPct val="60000"/>
              <a:buFont typeface="Noto Sans Symbols"/>
              <a:buChar char="•"/>
              <a:defRPr sz="1800" b="0" i="0" u="none" strike="noStrike" cap="none">
                <a:solidFill>
                  <a:schemeClr val="dk1"/>
                </a:solidFill>
                <a:latin typeface="Calibri"/>
                <a:ea typeface="Calibri"/>
                <a:cs typeface="Calibri"/>
                <a:sym typeface="Calibri"/>
              </a:defRPr>
            </a:lvl4pPr>
            <a:lvl5pPr marL="1995487" marR="0" lvl="4"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5pPr>
            <a:lvl6pPr marL="2452687" marR="0" lvl="5"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6pPr>
            <a:lvl7pPr marL="2909887" marR="0" lvl="6"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7pPr>
            <a:lvl8pPr marL="3367087" marR="0" lvl="7"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8pPr>
            <a:lvl9pPr marL="3824287" marR="0" lvl="8"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914400" y="4743450"/>
            <a:ext cx="1905000" cy="342900"/>
          </a:xfrm>
          <a:prstGeom prst="rect">
            <a:avLst/>
          </a:prstGeom>
          <a:noFill/>
          <a:ln>
            <a:noFill/>
          </a:ln>
        </p:spPr>
        <p:txBody>
          <a:bodyPr lIns="91425" tIns="91425" rIns="91425" bIns="91425" anchor="b" anchorCtr="0"/>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3352800" y="4743450"/>
            <a:ext cx="2895600" cy="342900"/>
          </a:xfrm>
          <a:prstGeom prst="rect">
            <a:avLst/>
          </a:prstGeom>
          <a:noFill/>
          <a:ln>
            <a:noFill/>
          </a:ln>
        </p:spPr>
        <p:txBody>
          <a:bodyPr lIns="91425" tIns="91425" rIns="91425" bIns="91425" anchor="b" anchorCtr="0"/>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6781800" y="4743450"/>
            <a:ext cx="1905000" cy="3429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400" b="0" i="0" u="none" strike="noStrike" cap="none">
                <a:solidFill>
                  <a:schemeClr val="dk1"/>
                </a:solidFill>
                <a:latin typeface="Calibri"/>
                <a:ea typeface="Calibri"/>
                <a:cs typeface="Calibri"/>
                <a:sym typeface="Calibri"/>
              </a:rPr>
              <a:t>‹#›</a:t>
            </a:fld>
            <a:endParaRPr lang="en"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5520300" y="1280550"/>
            <a:ext cx="4542300" cy="20955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44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l"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l"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l"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l" rtl="0">
              <a:spcBef>
                <a:spcPts val="0"/>
              </a:spcBef>
              <a:spcAft>
                <a:spcPts val="0"/>
              </a:spcAft>
              <a:buNone/>
              <a:defRPr sz="4400" b="0" i="0" u="none" strike="noStrike" cap="none">
                <a:solidFill>
                  <a:schemeClr val="dk2"/>
                </a:solidFill>
                <a:latin typeface="Tahoma"/>
                <a:ea typeface="Tahoma"/>
                <a:cs typeface="Tahoma"/>
                <a:sym typeface="Tahoma"/>
              </a:defRPr>
            </a:lvl6pPr>
            <a:lvl7pPr marL="914400" marR="0" lvl="6" indent="0" algn="l" rtl="0">
              <a:spcBef>
                <a:spcPts val="0"/>
              </a:spcBef>
              <a:spcAft>
                <a:spcPts val="0"/>
              </a:spcAft>
              <a:buNone/>
              <a:defRPr sz="4400" b="0" i="0" u="none" strike="noStrike" cap="none">
                <a:solidFill>
                  <a:schemeClr val="dk2"/>
                </a:solidFill>
                <a:latin typeface="Tahoma"/>
                <a:ea typeface="Tahoma"/>
                <a:cs typeface="Tahoma"/>
                <a:sym typeface="Tahoma"/>
              </a:defRPr>
            </a:lvl7pPr>
            <a:lvl8pPr marL="1371600" marR="0" lvl="7" indent="0" algn="l" rtl="0">
              <a:spcBef>
                <a:spcPts val="0"/>
              </a:spcBef>
              <a:spcAft>
                <a:spcPts val="0"/>
              </a:spcAft>
              <a:buNone/>
              <a:defRPr sz="4400" b="0" i="0" u="none" strike="noStrike" cap="none">
                <a:solidFill>
                  <a:schemeClr val="dk2"/>
                </a:solidFill>
                <a:latin typeface="Tahoma"/>
                <a:ea typeface="Tahoma"/>
                <a:cs typeface="Tahoma"/>
                <a:sym typeface="Tahoma"/>
              </a:defRPr>
            </a:lvl8pPr>
            <a:lvl9pPr marL="1828800" marR="0" lvl="8" indent="0" algn="l" rtl="0">
              <a:spcBef>
                <a:spcPts val="0"/>
              </a:spcBef>
              <a:spcAft>
                <a:spcPts val="0"/>
              </a:spcAft>
              <a:buNone/>
              <a:defRPr sz="4400" b="0" i="0" u="none" strike="noStrike" cap="none">
                <a:solidFill>
                  <a:schemeClr val="dk2"/>
                </a:solidFill>
                <a:latin typeface="Tahoma"/>
                <a:ea typeface="Tahoma"/>
                <a:cs typeface="Tahoma"/>
                <a:sym typeface="Tahoma"/>
              </a:defRPr>
            </a:lvl9pPr>
          </a:lstStyle>
          <a:p>
            <a:endParaRPr/>
          </a:p>
        </p:txBody>
      </p:sp>
      <p:sp>
        <p:nvSpPr>
          <p:cNvPr id="121" name="Shape 121"/>
          <p:cNvSpPr txBox="1">
            <a:spLocks noGrp="1"/>
          </p:cNvSpPr>
          <p:nvPr>
            <p:ph type="body" idx="1"/>
          </p:nvPr>
        </p:nvSpPr>
        <p:spPr>
          <a:xfrm rot="5400000">
            <a:off x="1253100" y="-738750"/>
            <a:ext cx="4542300" cy="6134100"/>
          </a:xfrm>
          <a:prstGeom prst="rect">
            <a:avLst/>
          </a:prstGeom>
          <a:noFill/>
          <a:ln>
            <a:noFill/>
          </a:ln>
        </p:spPr>
        <p:txBody>
          <a:bodyPr lIns="91425" tIns="91425" rIns="91425" bIns="91425" anchor="t" anchorCtr="0"/>
          <a:lstStyle>
            <a:lvl1pPr marL="285750" marR="0" lvl="0" indent="-161290" algn="l" rtl="0">
              <a:spcBef>
                <a:spcPts val="560"/>
              </a:spcBef>
              <a:spcAft>
                <a:spcPts val="0"/>
              </a:spcAft>
              <a:buClr>
                <a:schemeClr val="folHlink"/>
              </a:buClr>
              <a:buSzPct val="70000"/>
              <a:buFont typeface="Noto Sans Symbols"/>
              <a:buChar char="•"/>
              <a:defRPr sz="2800" b="0" i="0" u="none" strike="noStrike" cap="none">
                <a:solidFill>
                  <a:schemeClr val="dk1"/>
                </a:solidFill>
                <a:latin typeface="Calibri"/>
                <a:ea typeface="Calibri"/>
                <a:cs typeface="Calibri"/>
                <a:sym typeface="Calibri"/>
              </a:defRPr>
            </a:lvl1pPr>
            <a:lvl2pPr marL="687387" marR="0" lvl="1" indent="-131127" algn="l" rtl="0">
              <a:spcBef>
                <a:spcPts val="480"/>
              </a:spcBef>
              <a:spcAft>
                <a:spcPts val="0"/>
              </a:spcAft>
              <a:buClr>
                <a:schemeClr val="hlink"/>
              </a:buClr>
              <a:buSzPct val="65000"/>
              <a:buFont typeface="Noto Sans Symbols"/>
              <a:buChar char="•"/>
              <a:defRPr sz="2400" b="0" i="0" u="none" strike="noStrike" cap="none">
                <a:solidFill>
                  <a:schemeClr val="dk1"/>
                </a:solidFill>
                <a:latin typeface="Calibri"/>
                <a:ea typeface="Calibri"/>
                <a:cs typeface="Calibri"/>
                <a:sym typeface="Calibri"/>
              </a:defRPr>
            </a:lvl2pPr>
            <a:lvl3pPr marL="1089025" marR="0" lvl="2" indent="-98425" algn="l" rtl="0">
              <a:spcBef>
                <a:spcPts val="400"/>
              </a:spcBef>
              <a:spcAft>
                <a:spcPts val="0"/>
              </a:spcAft>
              <a:buClr>
                <a:schemeClr val="folHlink"/>
              </a:buClr>
              <a:buSzPct val="60000"/>
              <a:buFont typeface="Noto Sans Symbols"/>
              <a:buChar char="•"/>
              <a:defRPr sz="2000" b="0" i="0" u="none" strike="noStrike" cap="none">
                <a:solidFill>
                  <a:schemeClr val="dk1"/>
                </a:solidFill>
                <a:latin typeface="Calibri"/>
                <a:ea typeface="Calibri"/>
                <a:cs typeface="Calibri"/>
                <a:sym typeface="Calibri"/>
              </a:defRPr>
            </a:lvl3pPr>
            <a:lvl4pPr marL="1546225" marR="0" lvl="3" indent="-106044" algn="l" rtl="0">
              <a:spcBef>
                <a:spcPts val="360"/>
              </a:spcBef>
              <a:spcAft>
                <a:spcPts val="0"/>
              </a:spcAft>
              <a:buClr>
                <a:schemeClr val="accent2"/>
              </a:buClr>
              <a:buSzPct val="60000"/>
              <a:buFont typeface="Noto Sans Symbols"/>
              <a:buChar char="•"/>
              <a:defRPr sz="1800" b="0" i="0" u="none" strike="noStrike" cap="none">
                <a:solidFill>
                  <a:schemeClr val="dk1"/>
                </a:solidFill>
                <a:latin typeface="Calibri"/>
                <a:ea typeface="Calibri"/>
                <a:cs typeface="Calibri"/>
                <a:sym typeface="Calibri"/>
              </a:defRPr>
            </a:lvl4pPr>
            <a:lvl5pPr marL="1995487" marR="0" lvl="4"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5pPr>
            <a:lvl6pPr marL="2452687" marR="0" lvl="5"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6pPr>
            <a:lvl7pPr marL="2909887" marR="0" lvl="6"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7pPr>
            <a:lvl8pPr marL="3367087" marR="0" lvl="7"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8pPr>
            <a:lvl9pPr marL="3824287" marR="0" lvl="8"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914400" y="4743450"/>
            <a:ext cx="1905000" cy="342900"/>
          </a:xfrm>
          <a:prstGeom prst="rect">
            <a:avLst/>
          </a:prstGeom>
          <a:noFill/>
          <a:ln>
            <a:noFill/>
          </a:ln>
        </p:spPr>
        <p:txBody>
          <a:bodyPr lIns="91425" tIns="91425" rIns="91425" bIns="91425" anchor="b" anchorCtr="0"/>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3352800" y="4743450"/>
            <a:ext cx="2895600" cy="342900"/>
          </a:xfrm>
          <a:prstGeom prst="rect">
            <a:avLst/>
          </a:prstGeom>
          <a:noFill/>
          <a:ln>
            <a:noFill/>
          </a:ln>
        </p:spPr>
        <p:txBody>
          <a:bodyPr lIns="91425" tIns="91425" rIns="91425" bIns="91425" anchor="b" anchorCtr="0"/>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6781800" y="4743450"/>
            <a:ext cx="1905000" cy="3429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400" b="0" i="0" u="none" strike="noStrike" cap="none">
                <a:solidFill>
                  <a:schemeClr val="dk1"/>
                </a:solidFill>
                <a:latin typeface="Calibri"/>
                <a:ea typeface="Calibri"/>
                <a:cs typeface="Calibri"/>
                <a:sym typeface="Calibri"/>
              </a:rPr>
              <a:t>‹#›</a:t>
            </a:fld>
            <a:endParaRPr lang="en"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572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7" name="Shape 127"/>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8" name="Shape 128"/>
          <p:cNvSpPr txBox="1">
            <a:spLocks noGrp="1"/>
          </p:cNvSpPr>
          <p:nvPr>
            <p:ph type="sldNum" idx="12"/>
          </p:nvPr>
        </p:nvSpPr>
        <p:spPr>
          <a:xfrm>
            <a:off x="8472457" y="4663216"/>
            <a:ext cx="548700" cy="3936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7625" y="57150"/>
            <a:ext cx="7496100" cy="5715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44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l"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l"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l"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l" rtl="0">
              <a:spcBef>
                <a:spcPts val="0"/>
              </a:spcBef>
              <a:spcAft>
                <a:spcPts val="0"/>
              </a:spcAft>
              <a:buNone/>
              <a:defRPr sz="4400" b="0" i="0" u="none" strike="noStrike" cap="none">
                <a:solidFill>
                  <a:schemeClr val="dk2"/>
                </a:solidFill>
                <a:latin typeface="Tahoma"/>
                <a:ea typeface="Tahoma"/>
                <a:cs typeface="Tahoma"/>
                <a:sym typeface="Tahoma"/>
              </a:defRPr>
            </a:lvl6pPr>
            <a:lvl7pPr marL="914400" marR="0" lvl="6" indent="0" algn="l" rtl="0">
              <a:spcBef>
                <a:spcPts val="0"/>
              </a:spcBef>
              <a:spcAft>
                <a:spcPts val="0"/>
              </a:spcAft>
              <a:buNone/>
              <a:defRPr sz="4400" b="0" i="0" u="none" strike="noStrike" cap="none">
                <a:solidFill>
                  <a:schemeClr val="dk2"/>
                </a:solidFill>
                <a:latin typeface="Tahoma"/>
                <a:ea typeface="Tahoma"/>
                <a:cs typeface="Tahoma"/>
                <a:sym typeface="Tahoma"/>
              </a:defRPr>
            </a:lvl7pPr>
            <a:lvl8pPr marL="1371600" marR="0" lvl="7" indent="0" algn="l" rtl="0">
              <a:spcBef>
                <a:spcPts val="0"/>
              </a:spcBef>
              <a:spcAft>
                <a:spcPts val="0"/>
              </a:spcAft>
              <a:buNone/>
              <a:defRPr sz="4400" b="0" i="0" u="none" strike="noStrike" cap="none">
                <a:solidFill>
                  <a:schemeClr val="dk2"/>
                </a:solidFill>
                <a:latin typeface="Tahoma"/>
                <a:ea typeface="Tahoma"/>
                <a:cs typeface="Tahoma"/>
                <a:sym typeface="Tahoma"/>
              </a:defRPr>
            </a:lvl8pPr>
            <a:lvl9pPr marL="1828800" marR="0" lvl="8" indent="0" algn="l" rtl="0">
              <a:spcBef>
                <a:spcPts val="0"/>
              </a:spcBef>
              <a:spcAft>
                <a:spcPts val="0"/>
              </a:spcAft>
              <a:buNone/>
              <a:defRPr sz="4400" b="0" i="0" u="none" strike="noStrike" cap="none">
                <a:solidFill>
                  <a:schemeClr val="dk2"/>
                </a:solidFill>
                <a:latin typeface="Tahoma"/>
                <a:ea typeface="Tahoma"/>
                <a:cs typeface="Tahoma"/>
                <a:sym typeface="Tahoma"/>
              </a:defRPr>
            </a:lvl9pPr>
          </a:lstStyle>
          <a:p>
            <a:endParaRPr/>
          </a:p>
        </p:txBody>
      </p:sp>
      <p:sp>
        <p:nvSpPr>
          <p:cNvPr id="52" name="Shape 52"/>
          <p:cNvSpPr txBox="1">
            <a:spLocks noGrp="1"/>
          </p:cNvSpPr>
          <p:nvPr>
            <p:ph type="body" idx="1"/>
          </p:nvPr>
        </p:nvSpPr>
        <p:spPr>
          <a:xfrm>
            <a:off x="457200" y="742950"/>
            <a:ext cx="8305800" cy="3856500"/>
          </a:xfrm>
          <a:prstGeom prst="rect">
            <a:avLst/>
          </a:prstGeom>
          <a:noFill/>
          <a:ln>
            <a:noFill/>
          </a:ln>
        </p:spPr>
        <p:txBody>
          <a:bodyPr lIns="91425" tIns="91425" rIns="91425" bIns="91425" anchor="t" anchorCtr="0"/>
          <a:lstStyle>
            <a:lvl1pPr marL="285750" marR="0" lvl="0" indent="-161290" algn="l" rtl="0">
              <a:spcBef>
                <a:spcPts val="560"/>
              </a:spcBef>
              <a:spcAft>
                <a:spcPts val="0"/>
              </a:spcAft>
              <a:buClr>
                <a:schemeClr val="folHlink"/>
              </a:buClr>
              <a:buSzPct val="70000"/>
              <a:buFont typeface="Noto Sans Symbols"/>
              <a:buChar char="•"/>
              <a:defRPr sz="2800" b="0" i="0" u="none" strike="noStrike" cap="none">
                <a:solidFill>
                  <a:schemeClr val="dk1"/>
                </a:solidFill>
                <a:latin typeface="Calibri"/>
                <a:ea typeface="Calibri"/>
                <a:cs typeface="Calibri"/>
                <a:sym typeface="Calibri"/>
              </a:defRPr>
            </a:lvl1pPr>
            <a:lvl2pPr marL="687387" marR="0" lvl="1" indent="-131127" algn="l" rtl="0">
              <a:spcBef>
                <a:spcPts val="480"/>
              </a:spcBef>
              <a:spcAft>
                <a:spcPts val="0"/>
              </a:spcAft>
              <a:buClr>
                <a:schemeClr val="hlink"/>
              </a:buClr>
              <a:buSzPct val="65000"/>
              <a:buFont typeface="Noto Sans Symbols"/>
              <a:buChar char="•"/>
              <a:defRPr sz="2400" b="0" i="0" u="none" strike="noStrike" cap="none">
                <a:solidFill>
                  <a:schemeClr val="dk1"/>
                </a:solidFill>
                <a:latin typeface="Calibri"/>
                <a:ea typeface="Calibri"/>
                <a:cs typeface="Calibri"/>
                <a:sym typeface="Calibri"/>
              </a:defRPr>
            </a:lvl2pPr>
            <a:lvl3pPr marL="1089025" marR="0" lvl="2" indent="-98425" algn="l" rtl="0">
              <a:spcBef>
                <a:spcPts val="400"/>
              </a:spcBef>
              <a:spcAft>
                <a:spcPts val="0"/>
              </a:spcAft>
              <a:buClr>
                <a:schemeClr val="folHlink"/>
              </a:buClr>
              <a:buSzPct val="60000"/>
              <a:buFont typeface="Noto Sans Symbols"/>
              <a:buChar char="•"/>
              <a:defRPr sz="2000" b="0" i="0" u="none" strike="noStrike" cap="none">
                <a:solidFill>
                  <a:schemeClr val="dk1"/>
                </a:solidFill>
                <a:latin typeface="Calibri"/>
                <a:ea typeface="Calibri"/>
                <a:cs typeface="Calibri"/>
                <a:sym typeface="Calibri"/>
              </a:defRPr>
            </a:lvl3pPr>
            <a:lvl4pPr marL="1546225" marR="0" lvl="3" indent="-106044" algn="l" rtl="0">
              <a:spcBef>
                <a:spcPts val="360"/>
              </a:spcBef>
              <a:spcAft>
                <a:spcPts val="0"/>
              </a:spcAft>
              <a:buClr>
                <a:schemeClr val="accent2"/>
              </a:buClr>
              <a:buSzPct val="60000"/>
              <a:buFont typeface="Noto Sans Symbols"/>
              <a:buChar char="•"/>
              <a:defRPr sz="1800" b="0" i="0" u="none" strike="noStrike" cap="none">
                <a:solidFill>
                  <a:schemeClr val="dk1"/>
                </a:solidFill>
                <a:latin typeface="Calibri"/>
                <a:ea typeface="Calibri"/>
                <a:cs typeface="Calibri"/>
                <a:sym typeface="Calibri"/>
              </a:defRPr>
            </a:lvl4pPr>
            <a:lvl5pPr marL="1995487" marR="0" lvl="4"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5pPr>
            <a:lvl6pPr marL="2452687" marR="0" lvl="5"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6pPr>
            <a:lvl7pPr marL="2909887" marR="0" lvl="6"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7pPr>
            <a:lvl8pPr marL="3367087" marR="0" lvl="7"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8pPr>
            <a:lvl9pPr marL="3824287" marR="0" lvl="8" indent="-103822" algn="l" rtl="0">
              <a:spcBef>
                <a:spcPts val="36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914400" y="4743450"/>
            <a:ext cx="1905000" cy="342900"/>
          </a:xfrm>
          <a:prstGeom prst="rect">
            <a:avLst/>
          </a:prstGeom>
          <a:noFill/>
          <a:ln>
            <a:noFill/>
          </a:ln>
        </p:spPr>
        <p:txBody>
          <a:bodyPr lIns="91425" tIns="91425" rIns="91425" bIns="91425" anchor="b" anchorCtr="0"/>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352800" y="4743450"/>
            <a:ext cx="2895600" cy="342900"/>
          </a:xfrm>
          <a:prstGeom prst="rect">
            <a:avLst/>
          </a:prstGeom>
          <a:noFill/>
          <a:ln>
            <a:noFill/>
          </a:ln>
        </p:spPr>
        <p:txBody>
          <a:bodyPr lIns="91425" tIns="91425" rIns="91425" bIns="91425" anchor="b" anchorCtr="0"/>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781800" y="4743450"/>
            <a:ext cx="1905000" cy="3429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400" b="0" i="0" u="none" strike="noStrike" cap="none">
                <a:solidFill>
                  <a:schemeClr val="dk1"/>
                </a:solidFill>
                <a:latin typeface="Calibri"/>
                <a:ea typeface="Calibri"/>
                <a:cs typeface="Calibri"/>
                <a:sym typeface="Calibri"/>
              </a:rPr>
              <a:t>‹#›</a:t>
            </a:fld>
            <a:endParaRPr lang="en" sz="1400" b="0" i="0" u="none" strike="noStrike" cap="none">
              <a:solidFill>
                <a:schemeClr val="dk1"/>
              </a:solidFill>
              <a:latin typeface="Calibri"/>
              <a:ea typeface="Calibri"/>
              <a:cs typeface="Calibri"/>
              <a:sym typeface="Calibri"/>
            </a:endParaRPr>
          </a:p>
        </p:txBody>
      </p:sp>
      <p:pic>
        <p:nvPicPr>
          <p:cNvPr id="56" name="Shape 56"/>
          <p:cNvPicPr preferRelativeResize="0"/>
          <p:nvPr/>
        </p:nvPicPr>
        <p:blipFill rotWithShape="1">
          <a:blip r:embed="rId14">
            <a:alphaModFix/>
          </a:blip>
          <a:srcRect/>
          <a:stretch/>
        </p:blipFill>
        <p:spPr>
          <a:xfrm>
            <a:off x="76200" y="628650"/>
            <a:ext cx="8991600" cy="63000"/>
          </a:xfrm>
          <a:prstGeom prst="rect">
            <a:avLst/>
          </a:prstGeom>
          <a:noFill/>
          <a:ln>
            <a:noFill/>
          </a:ln>
        </p:spPr>
      </p:pic>
      <p:pic>
        <p:nvPicPr>
          <p:cNvPr id="57" name="Shape 57"/>
          <p:cNvPicPr preferRelativeResize="0"/>
          <p:nvPr/>
        </p:nvPicPr>
        <p:blipFill rotWithShape="1">
          <a:blip r:embed="rId15">
            <a:alphaModFix/>
          </a:blip>
          <a:srcRect/>
          <a:stretch/>
        </p:blipFill>
        <p:spPr>
          <a:xfrm>
            <a:off x="7848600" y="171449"/>
            <a:ext cx="1260900" cy="4001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chart" Target="../charts/chart1.xml"/><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ctrTitle"/>
          </p:nvPr>
        </p:nvSpPr>
        <p:spPr>
          <a:xfrm>
            <a:off x="1066800" y="1340125"/>
            <a:ext cx="6286500" cy="1257300"/>
          </a:xfrm>
          <a:prstGeom prst="rect">
            <a:avLst/>
          </a:prstGeom>
        </p:spPr>
        <p:txBody>
          <a:bodyPr lIns="91425" tIns="91425" rIns="91425" bIns="91425" anchor="b" anchorCtr="0">
            <a:noAutofit/>
          </a:bodyPr>
          <a:lstStyle/>
          <a:p>
            <a:pPr lvl="0" rtl="0">
              <a:spcBef>
                <a:spcPts val="0"/>
              </a:spcBef>
              <a:buNone/>
            </a:pPr>
            <a:r>
              <a:rPr lang="en" sz="3200" dirty="0">
                <a:latin typeface="Times New Roman" charset="0"/>
                <a:ea typeface="Times New Roman" charset="0"/>
                <a:cs typeface="Times New Roman" charset="0"/>
              </a:rPr>
              <a:t>Simulation of the </a:t>
            </a:r>
            <a:r>
              <a:rPr lang="en" sz="3200" dirty="0" smtClean="0">
                <a:latin typeface="Times New Roman" charset="0"/>
                <a:ea typeface="Times New Roman" charset="0"/>
                <a:cs typeface="Times New Roman" charset="0"/>
              </a:rPr>
              <a:t>Elevator</a:t>
            </a:r>
            <a:r>
              <a:rPr lang="en-US" sz="3200" dirty="0" smtClean="0">
                <a:latin typeface="Times New Roman" charset="0"/>
                <a:ea typeface="Times New Roman" charset="0"/>
                <a:cs typeface="Times New Roman" charset="0"/>
              </a:rPr>
              <a:t> </a:t>
            </a:r>
            <a:r>
              <a:rPr lang="en" sz="3200" dirty="0" smtClean="0">
                <a:latin typeface="Times New Roman" charset="0"/>
                <a:ea typeface="Times New Roman" charset="0"/>
                <a:cs typeface="Times New Roman" charset="0"/>
              </a:rPr>
              <a:t>Transport </a:t>
            </a:r>
            <a:r>
              <a:rPr lang="en-US" sz="3200" dirty="0" smtClean="0">
                <a:latin typeface="Times New Roman" charset="0"/>
                <a:ea typeface="Times New Roman" charset="0"/>
                <a:cs typeface="Times New Roman" charset="0"/>
              </a:rPr>
              <a:t/>
            </a:r>
            <a:br>
              <a:rPr lang="en-US" sz="3200" dirty="0" smtClean="0">
                <a:latin typeface="Times New Roman" charset="0"/>
                <a:ea typeface="Times New Roman" charset="0"/>
                <a:cs typeface="Times New Roman" charset="0"/>
              </a:rPr>
            </a:br>
            <a:r>
              <a:rPr lang="en" sz="3200" dirty="0" smtClean="0">
                <a:latin typeface="Times New Roman" charset="0"/>
                <a:ea typeface="Times New Roman" charset="0"/>
                <a:cs typeface="Times New Roman" charset="0"/>
              </a:rPr>
              <a:t>in </a:t>
            </a:r>
            <a:r>
              <a:rPr lang="en" sz="3200" dirty="0">
                <a:latin typeface="Times New Roman" charset="0"/>
                <a:ea typeface="Times New Roman" charset="0"/>
                <a:cs typeface="Times New Roman" charset="0"/>
              </a:rPr>
              <a:t>An Office Building</a:t>
            </a:r>
          </a:p>
        </p:txBody>
      </p:sp>
      <p:sp>
        <p:nvSpPr>
          <p:cNvPr id="134" name="Shape 134"/>
          <p:cNvSpPr txBox="1">
            <a:spLocks noGrp="1"/>
          </p:cNvSpPr>
          <p:nvPr>
            <p:ph type="subTitle" idx="1"/>
          </p:nvPr>
        </p:nvSpPr>
        <p:spPr>
          <a:xfrm>
            <a:off x="1181100" y="3016050"/>
            <a:ext cx="6400800" cy="1314600"/>
          </a:xfrm>
          <a:prstGeom prst="rect">
            <a:avLst/>
          </a:prstGeom>
        </p:spPr>
        <p:txBody>
          <a:bodyPr lIns="91425" tIns="91425" rIns="91425" bIns="91425" anchor="t" anchorCtr="0">
            <a:noAutofit/>
          </a:bodyPr>
          <a:lstStyle/>
          <a:p>
            <a:pPr lvl="0" rtl="0">
              <a:spcBef>
                <a:spcPts val="0"/>
              </a:spcBef>
              <a:buNone/>
            </a:pPr>
            <a:r>
              <a:rPr lang="en" sz="2000" dirty="0">
                <a:latin typeface="Times New Roman" charset="0"/>
                <a:ea typeface="Times New Roman" charset="0"/>
                <a:cs typeface="Times New Roman" charset="0"/>
              </a:rPr>
              <a:t>Xu Zhang (MS CSE), </a:t>
            </a:r>
            <a:r>
              <a:rPr lang="en" sz="2000" dirty="0" err="1">
                <a:latin typeface="Times New Roman" charset="0"/>
                <a:ea typeface="Times New Roman" charset="0"/>
                <a:cs typeface="Times New Roman" charset="0"/>
              </a:rPr>
              <a:t>Daxuan</a:t>
            </a:r>
            <a:r>
              <a:rPr lang="en" sz="2000" dirty="0">
                <a:latin typeface="Times New Roman" charset="0"/>
                <a:ea typeface="Times New Roman" charset="0"/>
                <a:cs typeface="Times New Roman" charset="0"/>
              </a:rPr>
              <a:t> Huang (MS CSE), </a:t>
            </a:r>
            <a:endParaRPr lang="en" sz="2000" dirty="0" smtClean="0">
              <a:latin typeface="Times New Roman" charset="0"/>
              <a:ea typeface="Times New Roman" charset="0"/>
              <a:cs typeface="Times New Roman" charset="0"/>
            </a:endParaRPr>
          </a:p>
          <a:p>
            <a:pPr lvl="0" rtl="0">
              <a:spcBef>
                <a:spcPts val="0"/>
              </a:spcBef>
              <a:buNone/>
            </a:pPr>
            <a:r>
              <a:rPr lang="en" sz="2000" dirty="0" err="1" smtClean="0">
                <a:latin typeface="Times New Roman" charset="0"/>
                <a:ea typeface="Times New Roman" charset="0"/>
                <a:cs typeface="Times New Roman" charset="0"/>
              </a:rPr>
              <a:t>Qinlan</a:t>
            </a:r>
            <a:r>
              <a:rPr lang="en" sz="2000" dirty="0" smtClean="0">
                <a:latin typeface="Times New Roman" charset="0"/>
                <a:ea typeface="Times New Roman" charset="0"/>
                <a:cs typeface="Times New Roman" charset="0"/>
              </a:rPr>
              <a:t> Zhang (MS CSE), Zheng Deng (MS CSE)</a:t>
            </a:r>
            <a:endParaRPr lang="en" sz="2000" dirty="0">
              <a:latin typeface="Times New Roman" charset="0"/>
              <a:ea typeface="Times New Roman" charset="0"/>
              <a:cs typeface="Times New Roman" charset="0"/>
            </a:endParaRPr>
          </a:p>
        </p:txBody>
      </p:sp>
      <p:sp>
        <p:nvSpPr>
          <p:cNvPr id="2" name="文本框 1"/>
          <p:cNvSpPr txBox="1"/>
          <p:nvPr/>
        </p:nvSpPr>
        <p:spPr>
          <a:xfrm>
            <a:off x="3079750" y="826697"/>
            <a:ext cx="2393950" cy="584775"/>
          </a:xfrm>
          <a:prstGeom prst="rect">
            <a:avLst/>
          </a:prstGeom>
          <a:noFill/>
        </p:spPr>
        <p:txBody>
          <a:bodyPr wrap="square" rtlCol="0">
            <a:spAutoFit/>
          </a:bodyPr>
          <a:lstStyle/>
          <a:p>
            <a:pPr algn="ctr"/>
            <a:r>
              <a:rPr kumimoji="1" lang="en-US" altLang="zh-CN" sz="3200" dirty="0" smtClean="0">
                <a:latin typeface="Times New Roman" charset="0"/>
                <a:ea typeface="Times New Roman" charset="0"/>
                <a:cs typeface="Times New Roman" charset="0"/>
              </a:rPr>
              <a:t>PROJECT 2 </a:t>
            </a:r>
            <a:endParaRPr kumimoji="1" lang="zh-CN" altLang="en-US" sz="3200" dirty="0">
              <a:latin typeface="Times New Roman" charset="0"/>
              <a:ea typeface="Times New Roman" charset="0"/>
              <a:cs typeface="Times New Roman" charset="0"/>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5720" y="182880"/>
            <a:ext cx="8520600" cy="572700"/>
          </a:xfrm>
          <a:prstGeom prst="rect">
            <a:avLst/>
          </a:prstGeom>
        </p:spPr>
        <p:txBody>
          <a:bodyPr lIns="91425" tIns="91425" rIns="91425" bIns="91425" anchor="b" anchorCtr="0">
            <a:noAutofit/>
          </a:bodyPr>
          <a:lstStyle/>
          <a:p>
            <a:pPr lvl="0">
              <a:spcBef>
                <a:spcPts val="0"/>
              </a:spcBef>
              <a:buNone/>
            </a:pPr>
            <a:r>
              <a:rPr lang="en-US" sz="2800" dirty="0" smtClean="0">
                <a:latin typeface="Times New Roman" charset="0"/>
                <a:ea typeface="Times New Roman" charset="0"/>
                <a:cs typeface="Times New Roman" charset="0"/>
              </a:rPr>
              <a:t>RNG </a:t>
            </a:r>
            <a:r>
              <a:rPr lang="en" sz="2800" dirty="0" smtClean="0">
                <a:latin typeface="Times New Roman" charset="0"/>
                <a:ea typeface="Times New Roman" charset="0"/>
                <a:cs typeface="Times New Roman" charset="0"/>
              </a:rPr>
              <a:t>Validation</a:t>
            </a:r>
            <a:endParaRPr lang="en" sz="2800" dirty="0">
              <a:latin typeface="Times New Roman" charset="0"/>
              <a:ea typeface="Times New Roman" charset="0"/>
              <a:cs typeface="Times New Roman" charset="0"/>
            </a:endParaRPr>
          </a:p>
        </p:txBody>
      </p:sp>
      <p:sp>
        <p:nvSpPr>
          <p:cNvPr id="175" name="Shape 175"/>
          <p:cNvSpPr txBox="1">
            <a:spLocks noGrp="1"/>
          </p:cNvSpPr>
          <p:nvPr>
            <p:ph type="body" idx="1"/>
          </p:nvPr>
        </p:nvSpPr>
        <p:spPr>
          <a:xfrm>
            <a:off x="311700" y="3429000"/>
            <a:ext cx="8520600" cy="1320799"/>
          </a:xfrm>
          <a:prstGeom prst="rect">
            <a:avLst/>
          </a:prstGeom>
        </p:spPr>
        <p:txBody>
          <a:bodyPr lIns="91425" tIns="91425" rIns="91425" bIns="91425" anchor="t" anchorCtr="0">
            <a:noAutofit/>
          </a:bodyPr>
          <a:lstStyle/>
          <a:p>
            <a:pPr lvl="0">
              <a:spcBef>
                <a:spcPts val="0"/>
              </a:spcBef>
              <a:buNone/>
            </a:pPr>
            <a:r>
              <a:rPr lang="en-US" sz="1800" dirty="0" smtClean="0">
                <a:latin typeface="Times New Roman" charset="0"/>
                <a:ea typeface="Times New Roman" charset="0"/>
                <a:cs typeface="Times New Roman" charset="0"/>
              </a:rPr>
              <a:t>By observation: ratio of number of people’s start floor:  about 1:3:2:3:1</a:t>
            </a:r>
          </a:p>
          <a:p>
            <a:pPr lvl="0">
              <a:spcBef>
                <a:spcPts val="0"/>
              </a:spcBef>
              <a:buNone/>
            </a:pPr>
            <a:r>
              <a:rPr lang="en-US" sz="1800" dirty="0">
                <a:latin typeface="Times New Roman" charset="0"/>
                <a:ea typeface="Times New Roman" charset="0"/>
                <a:cs typeface="Times New Roman" charset="0"/>
              </a:rPr>
              <a:t> </a:t>
            </a:r>
            <a:r>
              <a:rPr lang="en-US" sz="1800" dirty="0" smtClean="0">
                <a:latin typeface="Times New Roman" charset="0"/>
                <a:ea typeface="Times New Roman" charset="0"/>
                <a:cs typeface="Times New Roman" charset="0"/>
              </a:rPr>
              <a:t>                          ratio of number of people’s destination floor: about 1:3:2:3:1</a:t>
            </a:r>
          </a:p>
          <a:p>
            <a:pPr lvl="0">
              <a:spcBef>
                <a:spcPts val="0"/>
              </a:spcBef>
              <a:buNone/>
            </a:pPr>
            <a:r>
              <a:rPr lang="en-US" sz="1800" dirty="0" smtClean="0">
                <a:latin typeface="Times New Roman" charset="0"/>
                <a:ea typeface="Times New Roman" charset="0"/>
                <a:cs typeface="Times New Roman" charset="0"/>
              </a:rPr>
              <a:t>Use python default random() to generate random numbers that follows distribution </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 y="936890"/>
            <a:ext cx="3841200" cy="231079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936890"/>
            <a:ext cx="3819914" cy="2310797"/>
          </a:xfrm>
          <a:prstGeom prst="rect">
            <a:avLst/>
          </a:prstGeom>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5720" y="182880"/>
            <a:ext cx="8520600" cy="572700"/>
          </a:xfrm>
          <a:prstGeom prst="rect">
            <a:avLst/>
          </a:prstGeom>
        </p:spPr>
        <p:txBody>
          <a:bodyPr lIns="91425" tIns="91425" rIns="91425" bIns="91425" anchor="b" anchorCtr="0">
            <a:noAutofit/>
          </a:bodyPr>
          <a:lstStyle/>
          <a:p>
            <a:pPr lvl="0">
              <a:spcBef>
                <a:spcPts val="0"/>
              </a:spcBef>
              <a:buNone/>
            </a:pPr>
            <a:r>
              <a:rPr lang="en-US" sz="2800" dirty="0" smtClean="0">
                <a:latin typeface="Times New Roman" charset="0"/>
                <a:ea typeface="Times New Roman" charset="0"/>
                <a:cs typeface="Times New Roman" charset="0"/>
              </a:rPr>
              <a:t>RNG </a:t>
            </a:r>
            <a:r>
              <a:rPr lang="en" sz="2800" dirty="0" smtClean="0">
                <a:latin typeface="Times New Roman" charset="0"/>
                <a:ea typeface="Times New Roman" charset="0"/>
                <a:cs typeface="Times New Roman" charset="0"/>
              </a:rPr>
              <a:t>Validation</a:t>
            </a:r>
            <a:endParaRPr lang="en" sz="2800" dirty="0">
              <a:latin typeface="Times New Roman" charset="0"/>
              <a:ea typeface="Times New Roman" charset="0"/>
              <a:cs typeface="Times New Roman"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68" y="951887"/>
            <a:ext cx="3983632" cy="2280806"/>
          </a:xfrm>
          <a:prstGeom prst="rect">
            <a:avLst/>
          </a:prstGeom>
        </p:spPr>
      </p:pic>
      <p:sp>
        <p:nvSpPr>
          <p:cNvPr id="8" name="Shape 175"/>
          <p:cNvSpPr txBox="1">
            <a:spLocks noGrp="1"/>
          </p:cNvSpPr>
          <p:nvPr>
            <p:ph type="body" idx="1"/>
          </p:nvPr>
        </p:nvSpPr>
        <p:spPr>
          <a:xfrm>
            <a:off x="311700" y="3429000"/>
            <a:ext cx="8520600" cy="1320799"/>
          </a:xfrm>
          <a:prstGeom prst="rect">
            <a:avLst/>
          </a:prstGeom>
        </p:spPr>
        <p:txBody>
          <a:bodyPr lIns="91425" tIns="91425" rIns="91425" bIns="91425" anchor="t" anchorCtr="0">
            <a:noAutofit/>
          </a:bodyPr>
          <a:lstStyle/>
          <a:p>
            <a:pPr lvl="0">
              <a:spcBef>
                <a:spcPts val="0"/>
              </a:spcBef>
              <a:buNone/>
            </a:pPr>
            <a:r>
              <a:rPr lang="en-US" sz="1800" dirty="0" smtClean="0">
                <a:latin typeface="Times New Roman" charset="0"/>
                <a:ea typeface="Times New Roman" charset="0"/>
                <a:cs typeface="Times New Roman" charset="0"/>
              </a:rPr>
              <a:t>Assume at every time step there’s a random flow of people go in this building which follows a uniform distribution (set to be 0 to 20)</a:t>
            </a:r>
          </a:p>
          <a:p>
            <a:pPr lvl="0">
              <a:spcBef>
                <a:spcPts val="0"/>
              </a:spcBef>
              <a:buNone/>
            </a:pPr>
            <a:r>
              <a:rPr lang="en-US" sz="1800" dirty="0" smtClean="0">
                <a:latin typeface="Times New Roman" charset="0"/>
                <a:ea typeface="Times New Roman" charset="0"/>
                <a:cs typeface="Times New Roman" charset="0"/>
              </a:rPr>
              <a:t>Use Python default RNG to generate an </a:t>
            </a:r>
            <a:r>
              <a:rPr lang="en-US" sz="1800" dirty="0" err="1" smtClean="0">
                <a:latin typeface="Times New Roman" charset="0"/>
                <a:ea typeface="Times New Roman" charset="0"/>
                <a:cs typeface="Times New Roman" charset="0"/>
              </a:rPr>
              <a:t>int</a:t>
            </a:r>
            <a:r>
              <a:rPr lang="en-US" sz="1800" dirty="0" smtClean="0">
                <a:latin typeface="Times New Roman" charset="0"/>
                <a:ea typeface="Times New Roman" charset="0"/>
                <a:cs typeface="Times New Roman" charset="0"/>
              </a:rPr>
              <a:t> from 0 to 20 that follows uniform distribution</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1705" y="951887"/>
            <a:ext cx="3794615" cy="2280806"/>
          </a:xfrm>
          <a:prstGeom prst="rect">
            <a:avLst/>
          </a:prstGeom>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9" name="Shape 169"/>
              <p:cNvSpPr txBox="1">
                <a:spLocks noGrp="1"/>
              </p:cNvSpPr>
              <p:nvPr>
                <p:ph type="body" idx="1"/>
              </p:nvPr>
            </p:nvSpPr>
            <p:spPr>
              <a:xfrm>
                <a:off x="446271" y="4380610"/>
                <a:ext cx="8520600" cy="502295"/>
              </a:xfrm>
              <a:prstGeom prst="rect">
                <a:avLst/>
              </a:prstGeom>
            </p:spPr>
            <p:txBody>
              <a:bodyPr lIns="91425" tIns="91425" rIns="91425" bIns="91425" anchor="t" anchorCtr="0">
                <a:noAutofit/>
              </a:bodyPr>
              <a:lstStyle/>
              <a:p>
                <a:pPr lvl="0">
                  <a:spcBef>
                    <a:spcPts val="0"/>
                  </a:spcBef>
                  <a:buNone/>
                </a:pPr>
                <a:r>
                  <a:rPr lang="en-US" sz="1800" dirty="0" smtClean="0">
                    <a:latin typeface="Times New Roman" charset="0"/>
                    <a:ea typeface="Times New Roman" charset="0"/>
                    <a:cs typeface="Times New Roman" charset="0"/>
                  </a:rPr>
                  <a:t>Estimated energy consumed = Average time consumed </a:t>
                </a:r>
                <a14:m>
                  <m:oMath xmlns:m="http://schemas.openxmlformats.org/officeDocument/2006/math">
                    <m:r>
                      <a:rPr lang="en-US" sz="1800" i="1" smtClean="0">
                        <a:latin typeface="Cambria Math" charset="0"/>
                        <a:ea typeface="Cambria Math" charset="0"/>
                        <a:cs typeface="Cambria Math" charset="0"/>
                      </a:rPr>
                      <m:t>×</m:t>
                    </m:r>
                  </m:oMath>
                </a14:m>
                <a:r>
                  <a:rPr lang="en-US" sz="1800" dirty="0" smtClean="0">
                    <a:latin typeface="Times New Roman" charset="0"/>
                    <a:ea typeface="Times New Roman" charset="0"/>
                    <a:cs typeface="Times New Roman" charset="0"/>
                  </a:rPr>
                  <a:t> </a:t>
                </a:r>
                <a:r>
                  <a:rPr lang="en-US" sz="1800" dirty="0">
                    <a:latin typeface="Times New Roman" charset="0"/>
                    <a:ea typeface="Times New Roman" charset="0"/>
                    <a:cs typeface="Times New Roman" charset="0"/>
                  </a:rPr>
                  <a:t>N</a:t>
                </a:r>
                <a:r>
                  <a:rPr lang="en-US" sz="1800" dirty="0" smtClean="0">
                    <a:latin typeface="Times New Roman" charset="0"/>
                    <a:ea typeface="Times New Roman" charset="0"/>
                    <a:cs typeface="Times New Roman" charset="0"/>
                  </a:rPr>
                  <a:t>umber of elevators</a:t>
                </a:r>
                <a:endParaRPr sz="1800" dirty="0">
                  <a:latin typeface="Times New Roman" charset="0"/>
                  <a:ea typeface="Times New Roman" charset="0"/>
                  <a:cs typeface="Times New Roman" charset="0"/>
                </a:endParaRPr>
              </a:p>
            </p:txBody>
          </p:sp>
        </mc:Choice>
        <mc:Fallback xmlns="">
          <p:sp>
            <p:nvSpPr>
              <p:cNvPr id="169" name="Shape 169"/>
              <p:cNvSpPr txBox="1">
                <a:spLocks noGrp="1" noRot="1" noChangeAspect="1" noMove="1" noResize="1" noEditPoints="1" noAdjustHandles="1" noChangeArrowheads="1" noChangeShapeType="1" noTextEdit="1"/>
              </p:cNvSpPr>
              <p:nvPr>
                <p:ph type="body" idx="1"/>
              </p:nvPr>
            </p:nvSpPr>
            <p:spPr>
              <a:xfrm>
                <a:off x="446271" y="4380610"/>
                <a:ext cx="8520600" cy="502295"/>
              </a:xfrm>
              <a:prstGeom prst="rect">
                <a:avLst/>
              </a:prstGeom>
              <a:blipFill rotWithShape="0">
                <a:blip r:embed="rId3"/>
                <a:stretch>
                  <a:fillRect b="-1220"/>
                </a:stretch>
              </a:blipFill>
            </p:spPr>
            <p:txBody>
              <a:bodyPr/>
              <a:lstStyle/>
              <a:p>
                <a:r>
                  <a:rPr lang="en-US">
                    <a:noFill/>
                  </a:rPr>
                  <a:t> </a:t>
                </a:r>
              </a:p>
            </p:txBody>
          </p:sp>
        </mc:Fallback>
      </mc:AlternateContent>
      <p:sp>
        <p:nvSpPr>
          <p:cNvPr id="5" name="Shape 151"/>
          <p:cNvSpPr txBox="1">
            <a:spLocks/>
          </p:cNvSpPr>
          <p:nvPr/>
        </p:nvSpPr>
        <p:spPr>
          <a:xfrm>
            <a:off x="45720" y="182880"/>
            <a:ext cx="8520600" cy="5727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60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l"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l"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l"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l" rtl="0">
              <a:spcBef>
                <a:spcPts val="0"/>
              </a:spcBef>
              <a:spcAft>
                <a:spcPts val="0"/>
              </a:spcAft>
              <a:buNone/>
              <a:defRPr sz="4400" b="0" i="0" u="none" strike="noStrike" cap="none">
                <a:solidFill>
                  <a:schemeClr val="dk2"/>
                </a:solidFill>
                <a:latin typeface="Tahoma"/>
                <a:ea typeface="Tahoma"/>
                <a:cs typeface="Tahoma"/>
                <a:sym typeface="Tahoma"/>
              </a:defRPr>
            </a:lvl6pPr>
            <a:lvl7pPr marL="914400" marR="0" lvl="6" indent="0" algn="l" rtl="0">
              <a:spcBef>
                <a:spcPts val="0"/>
              </a:spcBef>
              <a:spcAft>
                <a:spcPts val="0"/>
              </a:spcAft>
              <a:buNone/>
              <a:defRPr sz="4400" b="0" i="0" u="none" strike="noStrike" cap="none">
                <a:solidFill>
                  <a:schemeClr val="dk2"/>
                </a:solidFill>
                <a:latin typeface="Tahoma"/>
                <a:ea typeface="Tahoma"/>
                <a:cs typeface="Tahoma"/>
                <a:sym typeface="Tahoma"/>
              </a:defRPr>
            </a:lvl7pPr>
            <a:lvl8pPr marL="1371600" marR="0" lvl="7" indent="0" algn="l" rtl="0">
              <a:spcBef>
                <a:spcPts val="0"/>
              </a:spcBef>
              <a:spcAft>
                <a:spcPts val="0"/>
              </a:spcAft>
              <a:buNone/>
              <a:defRPr sz="4400" b="0" i="0" u="none" strike="noStrike" cap="none">
                <a:solidFill>
                  <a:schemeClr val="dk2"/>
                </a:solidFill>
                <a:latin typeface="Tahoma"/>
                <a:ea typeface="Tahoma"/>
                <a:cs typeface="Tahoma"/>
                <a:sym typeface="Tahoma"/>
              </a:defRPr>
            </a:lvl8pPr>
            <a:lvl9pPr marL="1828800" marR="0" lvl="8" indent="0" algn="l" rtl="0">
              <a:spcBef>
                <a:spcPts val="0"/>
              </a:spcBef>
              <a:spcAft>
                <a:spcPts val="0"/>
              </a:spcAft>
              <a:buNone/>
              <a:defRPr sz="4400" b="0" i="0" u="none" strike="noStrike" cap="none">
                <a:solidFill>
                  <a:schemeClr val="dk2"/>
                </a:solidFill>
                <a:latin typeface="Tahoma"/>
                <a:ea typeface="Tahoma"/>
                <a:cs typeface="Tahoma"/>
                <a:sym typeface="Tahoma"/>
              </a:defRPr>
            </a:lvl9pPr>
          </a:lstStyle>
          <a:p>
            <a:pPr algn="l"/>
            <a:r>
              <a:rPr lang="en-US" sz="2800" dirty="0" smtClean="0">
                <a:latin typeface="Times New Roman" charset="0"/>
                <a:ea typeface="Times New Roman" charset="0"/>
                <a:cs typeface="Times New Roman" charset="0"/>
              </a:rPr>
              <a:t>Results</a:t>
            </a:r>
            <a:endParaRPr lang="en" sz="2800" dirty="0">
              <a:latin typeface="Times New Roman" charset="0"/>
              <a:ea typeface="Times New Roman" charset="0"/>
              <a:cs typeface="Times New Roman" charset="0"/>
            </a:endParaRPr>
          </a:p>
        </p:txBody>
      </p:sp>
      <p:graphicFrame>
        <p:nvGraphicFramePr>
          <p:cNvPr id="4" name="Chart 3"/>
          <p:cNvGraphicFramePr>
            <a:graphicFrameLocks/>
          </p:cNvGraphicFramePr>
          <p:nvPr>
            <p:extLst>
              <p:ext uri="{D42A27DB-BD31-4B8C-83A1-F6EECF244321}">
                <p14:modId xmlns:p14="http://schemas.microsoft.com/office/powerpoint/2010/main" val="106808638"/>
              </p:ext>
            </p:extLst>
          </p:nvPr>
        </p:nvGraphicFramePr>
        <p:xfrm>
          <a:off x="446271" y="685175"/>
          <a:ext cx="8304323" cy="3759234"/>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p:cNvSpPr txBox="1"/>
          <p:nvPr/>
        </p:nvSpPr>
        <p:spPr>
          <a:xfrm>
            <a:off x="584790" y="4750282"/>
            <a:ext cx="4253025" cy="307777"/>
          </a:xfrm>
          <a:prstGeom prst="rect">
            <a:avLst/>
          </a:prstGeom>
          <a:noFill/>
        </p:spPr>
        <p:txBody>
          <a:bodyPr wrap="square" rtlCol="0">
            <a:spAutoFit/>
          </a:bodyPr>
          <a:lstStyle/>
          <a:p>
            <a:r>
              <a:rPr lang="en-US" dirty="0" smtClean="0">
                <a:latin typeface="Times New Roman" charset="0"/>
                <a:ea typeface="Times New Roman" charset="0"/>
                <a:cs typeface="Times New Roman" charset="0"/>
              </a:rPr>
              <a:t>(Repeat 50 times to get average time consumed)</a:t>
            </a:r>
            <a:endParaRPr lang="en-US" dirty="0">
              <a:latin typeface="Times New Roman" charset="0"/>
              <a:ea typeface="Times New Roman" charset="0"/>
              <a:cs typeface="Times New Roman" charset="0"/>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51"/>
          <p:cNvSpPr txBox="1">
            <a:spLocks/>
          </p:cNvSpPr>
          <p:nvPr/>
        </p:nvSpPr>
        <p:spPr>
          <a:xfrm>
            <a:off x="45720" y="182880"/>
            <a:ext cx="8520600" cy="5727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60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l"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l"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l"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l" rtl="0">
              <a:spcBef>
                <a:spcPts val="0"/>
              </a:spcBef>
              <a:spcAft>
                <a:spcPts val="0"/>
              </a:spcAft>
              <a:buNone/>
              <a:defRPr sz="4400" b="0" i="0" u="none" strike="noStrike" cap="none">
                <a:solidFill>
                  <a:schemeClr val="dk2"/>
                </a:solidFill>
                <a:latin typeface="Tahoma"/>
                <a:ea typeface="Tahoma"/>
                <a:cs typeface="Tahoma"/>
                <a:sym typeface="Tahoma"/>
              </a:defRPr>
            </a:lvl6pPr>
            <a:lvl7pPr marL="914400" marR="0" lvl="6" indent="0" algn="l" rtl="0">
              <a:spcBef>
                <a:spcPts val="0"/>
              </a:spcBef>
              <a:spcAft>
                <a:spcPts val="0"/>
              </a:spcAft>
              <a:buNone/>
              <a:defRPr sz="4400" b="0" i="0" u="none" strike="noStrike" cap="none">
                <a:solidFill>
                  <a:schemeClr val="dk2"/>
                </a:solidFill>
                <a:latin typeface="Tahoma"/>
                <a:ea typeface="Tahoma"/>
                <a:cs typeface="Tahoma"/>
                <a:sym typeface="Tahoma"/>
              </a:defRPr>
            </a:lvl7pPr>
            <a:lvl8pPr marL="1371600" marR="0" lvl="7" indent="0" algn="l" rtl="0">
              <a:spcBef>
                <a:spcPts val="0"/>
              </a:spcBef>
              <a:spcAft>
                <a:spcPts val="0"/>
              </a:spcAft>
              <a:buNone/>
              <a:defRPr sz="4400" b="0" i="0" u="none" strike="noStrike" cap="none">
                <a:solidFill>
                  <a:schemeClr val="dk2"/>
                </a:solidFill>
                <a:latin typeface="Tahoma"/>
                <a:ea typeface="Tahoma"/>
                <a:cs typeface="Tahoma"/>
                <a:sym typeface="Tahoma"/>
              </a:defRPr>
            </a:lvl8pPr>
            <a:lvl9pPr marL="1828800" marR="0" lvl="8" indent="0" algn="l" rtl="0">
              <a:spcBef>
                <a:spcPts val="0"/>
              </a:spcBef>
              <a:spcAft>
                <a:spcPts val="0"/>
              </a:spcAft>
              <a:buNone/>
              <a:defRPr sz="4400" b="0" i="0" u="none" strike="noStrike" cap="none">
                <a:solidFill>
                  <a:schemeClr val="dk2"/>
                </a:solidFill>
                <a:latin typeface="Tahoma"/>
                <a:ea typeface="Tahoma"/>
                <a:cs typeface="Tahoma"/>
                <a:sym typeface="Tahoma"/>
              </a:defRPr>
            </a:lvl9pPr>
          </a:lstStyle>
          <a:p>
            <a:pPr algn="l"/>
            <a:r>
              <a:rPr lang="en-US" sz="2800" dirty="0" smtClean="0">
                <a:latin typeface="Times New Roman" charset="0"/>
                <a:ea typeface="Times New Roman" charset="0"/>
                <a:cs typeface="Times New Roman" charset="0"/>
              </a:rPr>
              <a:t>Results</a:t>
            </a:r>
            <a:endParaRPr lang="en" sz="2800" dirty="0">
              <a:latin typeface="Times New Roman" charset="0"/>
              <a:ea typeface="Times New Roman" charset="0"/>
              <a:cs typeface="Times New Roman" charset="0"/>
            </a:endParaRPr>
          </a:p>
        </p:txBody>
      </p:sp>
      <p:graphicFrame>
        <p:nvGraphicFramePr>
          <p:cNvPr id="5" name="Chart 4"/>
          <p:cNvGraphicFramePr>
            <a:graphicFrameLocks/>
          </p:cNvGraphicFramePr>
          <p:nvPr>
            <p:extLst>
              <p:ext uri="{D42A27DB-BD31-4B8C-83A1-F6EECF244321}">
                <p14:modId xmlns:p14="http://schemas.microsoft.com/office/powerpoint/2010/main" val="556343477"/>
              </p:ext>
            </p:extLst>
          </p:nvPr>
        </p:nvGraphicFramePr>
        <p:xfrm>
          <a:off x="512040" y="621414"/>
          <a:ext cx="8119919" cy="3961220"/>
        </p:xfrm>
        <a:graphic>
          <a:graphicData uri="http://schemas.openxmlformats.org/drawingml/2006/chart">
            <c:chart xmlns:c="http://schemas.openxmlformats.org/drawingml/2006/chart" xmlns:r="http://schemas.openxmlformats.org/officeDocument/2006/relationships" r:id="rId2"/>
          </a:graphicData>
        </a:graphic>
      </p:graphicFrame>
      <p:sp>
        <p:nvSpPr>
          <p:cNvPr id="7" name="Shape 169"/>
          <p:cNvSpPr txBox="1">
            <a:spLocks/>
          </p:cNvSpPr>
          <p:nvPr/>
        </p:nvSpPr>
        <p:spPr>
          <a:xfrm>
            <a:off x="311699" y="4582634"/>
            <a:ext cx="7205520" cy="50229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285750" marR="0" lvl="0" indent="-161290" algn="l" rtl="0">
              <a:lnSpc>
                <a:spcPct val="100000"/>
              </a:lnSpc>
              <a:spcBef>
                <a:spcPts val="0"/>
              </a:spcBef>
              <a:spcAft>
                <a:spcPts val="0"/>
              </a:spcAft>
              <a:buClr>
                <a:schemeClr val="folHlink"/>
              </a:buClr>
              <a:buSzPct val="70000"/>
              <a:buFont typeface="Noto Sans Symbols"/>
              <a:buChar char="•"/>
              <a:defRPr sz="2800" b="0" i="0" u="none" strike="noStrike" cap="none">
                <a:solidFill>
                  <a:schemeClr val="dk1"/>
                </a:solidFill>
                <a:latin typeface="Calibri"/>
                <a:ea typeface="Calibri"/>
                <a:cs typeface="Calibri"/>
                <a:sym typeface="Calibri"/>
              </a:defRPr>
            </a:lvl1pPr>
            <a:lvl2pPr marL="687387" marR="0" lvl="1" indent="-131127" algn="l" rtl="0">
              <a:lnSpc>
                <a:spcPct val="100000"/>
              </a:lnSpc>
              <a:spcBef>
                <a:spcPts val="0"/>
              </a:spcBef>
              <a:spcAft>
                <a:spcPts val="0"/>
              </a:spcAft>
              <a:buClr>
                <a:schemeClr val="hlink"/>
              </a:buClr>
              <a:buSzPct val="65000"/>
              <a:buFont typeface="Noto Sans Symbols"/>
              <a:buChar char="•"/>
              <a:defRPr sz="2400" b="0" i="0" u="none" strike="noStrike" cap="none">
                <a:solidFill>
                  <a:schemeClr val="dk1"/>
                </a:solidFill>
                <a:latin typeface="Calibri"/>
                <a:ea typeface="Calibri"/>
                <a:cs typeface="Calibri"/>
                <a:sym typeface="Calibri"/>
              </a:defRPr>
            </a:lvl2pPr>
            <a:lvl3pPr marL="1089025" marR="0" lvl="2" indent="-98425" algn="l" rtl="0">
              <a:lnSpc>
                <a:spcPct val="100000"/>
              </a:lnSpc>
              <a:spcBef>
                <a:spcPts val="0"/>
              </a:spcBef>
              <a:spcAft>
                <a:spcPts val="0"/>
              </a:spcAft>
              <a:buClr>
                <a:schemeClr val="folHlink"/>
              </a:buClr>
              <a:buSzPct val="60000"/>
              <a:buFont typeface="Noto Sans Symbols"/>
              <a:buChar char="•"/>
              <a:defRPr sz="2000" b="0" i="0" u="none" strike="noStrike" cap="none">
                <a:solidFill>
                  <a:schemeClr val="dk1"/>
                </a:solidFill>
                <a:latin typeface="Calibri"/>
                <a:ea typeface="Calibri"/>
                <a:cs typeface="Calibri"/>
                <a:sym typeface="Calibri"/>
              </a:defRPr>
            </a:lvl3pPr>
            <a:lvl4pPr marL="1546225" marR="0" lvl="3" indent="-106044" algn="l" rtl="0">
              <a:lnSpc>
                <a:spcPct val="100000"/>
              </a:lnSpc>
              <a:spcBef>
                <a:spcPts val="0"/>
              </a:spcBef>
              <a:spcAft>
                <a:spcPts val="0"/>
              </a:spcAft>
              <a:buClr>
                <a:schemeClr val="accent2"/>
              </a:buClr>
              <a:buSzPct val="60000"/>
              <a:buFont typeface="Noto Sans Symbols"/>
              <a:buChar char="•"/>
              <a:defRPr sz="1800" b="0" i="0" u="none" strike="noStrike" cap="none">
                <a:solidFill>
                  <a:schemeClr val="dk1"/>
                </a:solidFill>
                <a:latin typeface="Calibri"/>
                <a:ea typeface="Calibri"/>
                <a:cs typeface="Calibri"/>
                <a:sym typeface="Calibri"/>
              </a:defRPr>
            </a:lvl4pPr>
            <a:lvl5pPr marL="1995487" marR="0" lvl="4" indent="-103822" algn="l" rtl="0">
              <a:lnSpc>
                <a:spcPct val="100000"/>
              </a:lnSpc>
              <a:spcBef>
                <a:spcPts val="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5pPr>
            <a:lvl6pPr marL="2452687" marR="0" lvl="5" indent="-103822" algn="l" rtl="0">
              <a:lnSpc>
                <a:spcPct val="100000"/>
              </a:lnSpc>
              <a:spcBef>
                <a:spcPts val="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6pPr>
            <a:lvl7pPr marL="2909887" marR="0" lvl="6" indent="-103822" algn="l" rtl="0">
              <a:lnSpc>
                <a:spcPct val="100000"/>
              </a:lnSpc>
              <a:spcBef>
                <a:spcPts val="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7pPr>
            <a:lvl8pPr marL="3367087" marR="0" lvl="7" indent="-103822" algn="l" rtl="0">
              <a:lnSpc>
                <a:spcPct val="100000"/>
              </a:lnSpc>
              <a:spcBef>
                <a:spcPts val="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8pPr>
            <a:lvl9pPr marL="3824287" marR="0" lvl="8" indent="-103822" algn="l" rtl="0">
              <a:lnSpc>
                <a:spcPct val="100000"/>
              </a:lnSpc>
              <a:spcBef>
                <a:spcPts val="0"/>
              </a:spcBef>
              <a:spcAft>
                <a:spcPts val="0"/>
              </a:spcAft>
              <a:buClr>
                <a:schemeClr val="accent1"/>
              </a:buClr>
              <a:buSzPct val="54999"/>
              <a:buFont typeface="Noto Sans Symbols"/>
              <a:buChar char="•"/>
              <a:defRPr sz="1800" b="0" i="0" u="none" strike="noStrike" cap="none">
                <a:solidFill>
                  <a:schemeClr val="dk1"/>
                </a:solidFill>
                <a:latin typeface="Calibri"/>
                <a:ea typeface="Calibri"/>
                <a:cs typeface="Calibri"/>
                <a:sym typeface="Calibri"/>
              </a:defRPr>
            </a:lvl9pPr>
          </a:lstStyle>
          <a:p>
            <a:pPr algn="ctr">
              <a:buFont typeface="Noto Sans Symbols"/>
              <a:buNone/>
            </a:pPr>
            <a:r>
              <a:rPr lang="en-US" sz="1800" dirty="0" smtClean="0">
                <a:latin typeface="Times New Roman" charset="0"/>
                <a:ea typeface="Times New Roman" charset="0"/>
                <a:cs typeface="Times New Roman" charset="0"/>
              </a:rPr>
              <a:t>Percentage Trend : Set 2000 passengers = 1.0</a:t>
            </a:r>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21182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67400" y="175825"/>
            <a:ext cx="8520600" cy="572700"/>
          </a:xfrm>
          <a:prstGeom prst="rect">
            <a:avLst/>
          </a:prstGeom>
        </p:spPr>
        <p:txBody>
          <a:bodyPr lIns="91425" tIns="91425" rIns="91425" bIns="91425" anchor="b" anchorCtr="0">
            <a:noAutofit/>
          </a:bodyPr>
          <a:lstStyle/>
          <a:p>
            <a:pPr lvl="0">
              <a:spcBef>
                <a:spcPts val="0"/>
              </a:spcBef>
              <a:buNone/>
            </a:pPr>
            <a:r>
              <a:rPr lang="en" sz="2800" dirty="0">
                <a:solidFill>
                  <a:srgbClr val="1F497D"/>
                </a:solidFill>
                <a:latin typeface="Times New Roman" charset="0"/>
                <a:ea typeface="Times New Roman" charset="0"/>
                <a:cs typeface="Times New Roman" charset="0"/>
              </a:rPr>
              <a:t>Future </a:t>
            </a:r>
            <a:r>
              <a:rPr lang="en-US" sz="2800" dirty="0">
                <a:solidFill>
                  <a:srgbClr val="1F497D"/>
                </a:solidFill>
                <a:latin typeface="Times New Roman" charset="0"/>
                <a:ea typeface="Times New Roman" charset="0"/>
                <a:cs typeface="Times New Roman" charset="0"/>
              </a:rPr>
              <a:t>W</a:t>
            </a:r>
            <a:r>
              <a:rPr lang="en" sz="2800" dirty="0" err="1" smtClean="0">
                <a:solidFill>
                  <a:srgbClr val="1F497D"/>
                </a:solidFill>
                <a:latin typeface="Times New Roman" charset="0"/>
                <a:ea typeface="Times New Roman" charset="0"/>
                <a:cs typeface="Times New Roman" charset="0"/>
              </a:rPr>
              <a:t>ork</a:t>
            </a:r>
            <a:r>
              <a:rPr lang="en-US" sz="2800" dirty="0" smtClean="0">
                <a:solidFill>
                  <a:srgbClr val="1F497D"/>
                </a:solidFill>
                <a:latin typeface="Times New Roman" charset="0"/>
                <a:ea typeface="Times New Roman" charset="0"/>
                <a:cs typeface="Times New Roman" charset="0"/>
              </a:rPr>
              <a:t>s</a:t>
            </a:r>
            <a:endParaRPr lang="en" sz="2800" dirty="0">
              <a:solidFill>
                <a:srgbClr val="1F497D"/>
              </a:solidFill>
              <a:latin typeface="Times New Roman" charset="0"/>
              <a:ea typeface="Times New Roman" charset="0"/>
              <a:cs typeface="Times New Roman" charset="0"/>
            </a:endParaRPr>
          </a:p>
        </p:txBody>
      </p:sp>
      <p:sp>
        <p:nvSpPr>
          <p:cNvPr id="187" name="Shape 187"/>
          <p:cNvSpPr txBox="1">
            <a:spLocks noGrp="1"/>
          </p:cNvSpPr>
          <p:nvPr>
            <p:ph type="body" idx="1"/>
          </p:nvPr>
        </p:nvSpPr>
        <p:spPr>
          <a:xfrm>
            <a:off x="299000" y="987374"/>
            <a:ext cx="8520600" cy="3711625"/>
          </a:xfrm>
          <a:prstGeom prst="rect">
            <a:avLst/>
          </a:prstGeom>
        </p:spPr>
        <p:txBody>
          <a:bodyPr lIns="91425" tIns="91425" rIns="91425" bIns="91425" anchor="t" anchorCtr="0">
            <a:noAutofit/>
          </a:bodyPr>
          <a:lstStyle/>
          <a:p>
            <a:pPr lvl="0">
              <a:spcBef>
                <a:spcPts val="0"/>
              </a:spcBef>
              <a:buNone/>
            </a:pPr>
            <a:r>
              <a:rPr lang="en-US" sz="2400" dirty="0" smtClean="0">
                <a:latin typeface="Times New Roman" charset="0"/>
                <a:ea typeface="Times New Roman" charset="0"/>
                <a:cs typeface="Times New Roman" charset="0"/>
              </a:rPr>
              <a:t>1. Focus more about passengers’ behaviors:</a:t>
            </a:r>
          </a:p>
          <a:p>
            <a:pPr lvl="0">
              <a:spcBef>
                <a:spcPts val="0"/>
              </a:spcBef>
              <a:buNone/>
            </a:pPr>
            <a:r>
              <a:rPr lang="en-US" sz="2000" dirty="0" smtClean="0">
                <a:latin typeface="Times New Roman" charset="0"/>
                <a:ea typeface="Times New Roman" charset="0"/>
                <a:cs typeface="Times New Roman" charset="0"/>
              </a:rPr>
              <a:t>     patience, particular aim, possibility to walk, etc.</a:t>
            </a:r>
          </a:p>
          <a:p>
            <a:pPr lvl="0">
              <a:spcBef>
                <a:spcPts val="0"/>
              </a:spcBef>
              <a:buNone/>
            </a:pPr>
            <a:endParaRPr lang="en-US" sz="2400" dirty="0">
              <a:latin typeface="Times New Roman" charset="0"/>
              <a:ea typeface="Times New Roman" charset="0"/>
              <a:cs typeface="Times New Roman" charset="0"/>
            </a:endParaRPr>
          </a:p>
          <a:p>
            <a:pPr lvl="0">
              <a:spcBef>
                <a:spcPts val="0"/>
              </a:spcBef>
              <a:buNone/>
            </a:pPr>
            <a:r>
              <a:rPr lang="en-US" sz="2400" dirty="0" smtClean="0">
                <a:latin typeface="Times New Roman" charset="0"/>
                <a:ea typeface="Times New Roman" charset="0"/>
                <a:cs typeface="Times New Roman" charset="0"/>
              </a:rPr>
              <a:t>2. Other distribution type of Passengers’ flow</a:t>
            </a:r>
          </a:p>
          <a:p>
            <a:pPr lvl="0">
              <a:spcBef>
                <a:spcPts val="0"/>
              </a:spcBef>
              <a:buNone/>
            </a:pPr>
            <a:r>
              <a:rPr lang="en-US" sz="2000" dirty="0" smtClean="0">
                <a:latin typeface="Times New Roman" charset="0"/>
                <a:ea typeface="Times New Roman" charset="0"/>
                <a:cs typeface="Times New Roman" charset="0"/>
              </a:rPr>
              <a:t>     Normal, Poisson</a:t>
            </a:r>
            <a:endParaRPr lang="en-US" sz="2000" dirty="0">
              <a:latin typeface="Times New Roman" charset="0"/>
              <a:ea typeface="Times New Roman" charset="0"/>
              <a:cs typeface="Times New Roman" charset="0"/>
            </a:endParaRPr>
          </a:p>
          <a:p>
            <a:pPr lvl="0">
              <a:spcBef>
                <a:spcPts val="0"/>
              </a:spcBef>
              <a:buNone/>
            </a:pPr>
            <a:endParaRPr lang="en-US" dirty="0" smtClean="0">
              <a:latin typeface="Times New Roman" charset="0"/>
              <a:ea typeface="Times New Roman" charset="0"/>
              <a:cs typeface="Times New Roman" charset="0"/>
            </a:endParaRPr>
          </a:p>
          <a:p>
            <a:pPr lvl="0">
              <a:spcBef>
                <a:spcPts val="0"/>
              </a:spcBef>
              <a:buNone/>
            </a:pPr>
            <a:r>
              <a:rPr lang="en-US" sz="2400" dirty="0" smtClean="0">
                <a:latin typeface="Times New Roman" charset="0"/>
                <a:ea typeface="Times New Roman" charset="0"/>
                <a:cs typeface="Times New Roman" charset="0"/>
              </a:rPr>
              <a:t>3. Visualization</a:t>
            </a:r>
          </a:p>
          <a:p>
            <a:pPr lvl="0">
              <a:spcBef>
                <a:spcPts val="0"/>
              </a:spcBef>
              <a:buNone/>
            </a:pPr>
            <a:endParaRPr lang="en-US" sz="2400" dirty="0">
              <a:latin typeface="Times New Roman" charset="0"/>
              <a:ea typeface="Times New Roman" charset="0"/>
              <a:cs typeface="Times New Roman" charset="0"/>
            </a:endParaRPr>
          </a:p>
          <a:p>
            <a:pPr lvl="0">
              <a:spcBef>
                <a:spcPts val="0"/>
              </a:spcBef>
              <a:buNone/>
            </a:pPr>
            <a:r>
              <a:rPr lang="en-US" sz="2400" dirty="0" smtClean="0">
                <a:latin typeface="Times New Roman" charset="0"/>
                <a:ea typeface="Times New Roman" charset="0"/>
                <a:cs typeface="Times New Roman" charset="0"/>
              </a:rPr>
              <a:t>4. More detailed </a:t>
            </a:r>
            <a:r>
              <a:rPr lang="en-US" sz="2400" dirty="0" err="1" smtClean="0">
                <a:latin typeface="Times New Roman" charset="0"/>
                <a:ea typeface="Times New Roman" charset="0"/>
                <a:cs typeface="Times New Roman" charset="0"/>
              </a:rPr>
              <a:t>estimated_energy_consumed</a:t>
            </a:r>
            <a:r>
              <a:rPr lang="en-US" sz="2400" dirty="0" smtClean="0">
                <a:latin typeface="Times New Roman" charset="0"/>
                <a:ea typeface="Times New Roman" charset="0"/>
                <a:cs typeface="Times New Roman" charset="0"/>
              </a:rPr>
              <a:t> calculation</a:t>
            </a:r>
          </a:p>
          <a:p>
            <a:pPr lvl="0">
              <a:spcBef>
                <a:spcPts val="0"/>
              </a:spcBef>
              <a:buNone/>
            </a:pPr>
            <a:endParaRPr lang="en-US" sz="2400" dirty="0" smtClean="0">
              <a:latin typeface="Times New Roman" charset="0"/>
              <a:ea typeface="Times New Roman" charset="0"/>
              <a:cs typeface="Times New Roman" charset="0"/>
            </a:endParaRP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92800" y="191575"/>
            <a:ext cx="8520600" cy="572700"/>
          </a:xfrm>
          <a:prstGeom prst="rect">
            <a:avLst/>
          </a:prstGeom>
        </p:spPr>
        <p:txBody>
          <a:bodyPr lIns="91425" tIns="91425" rIns="91425" bIns="91425" anchor="b" anchorCtr="0">
            <a:noAutofit/>
          </a:bodyPr>
          <a:lstStyle/>
          <a:p>
            <a:pPr lvl="0">
              <a:spcBef>
                <a:spcPts val="0"/>
              </a:spcBef>
              <a:buNone/>
            </a:pPr>
            <a:r>
              <a:rPr lang="en" sz="2800" dirty="0" smtClean="0">
                <a:solidFill>
                  <a:srgbClr val="1F497D"/>
                </a:solidFill>
                <a:latin typeface="Times New Roman" charset="0"/>
                <a:ea typeface="Times New Roman" charset="0"/>
                <a:cs typeface="Times New Roman" charset="0"/>
              </a:rPr>
              <a:t>Reference</a:t>
            </a:r>
            <a:endParaRPr lang="en" sz="2800" dirty="0">
              <a:solidFill>
                <a:srgbClr val="1F497D"/>
              </a:solidFill>
              <a:latin typeface="Times New Roman" charset="0"/>
              <a:ea typeface="Times New Roman" charset="0"/>
              <a:cs typeface="Times New Roman" charset="0"/>
            </a:endParaRPr>
          </a:p>
        </p:txBody>
      </p:sp>
      <p:sp>
        <p:nvSpPr>
          <p:cNvPr id="193" name="Shape 193"/>
          <p:cNvSpPr txBox="1">
            <a:spLocks noGrp="1"/>
          </p:cNvSpPr>
          <p:nvPr>
            <p:ph type="body" idx="1"/>
          </p:nvPr>
        </p:nvSpPr>
        <p:spPr>
          <a:xfrm>
            <a:off x="311700" y="738100"/>
            <a:ext cx="8520600" cy="3416400"/>
          </a:xfrm>
          <a:prstGeom prst="rect">
            <a:avLst/>
          </a:prstGeom>
        </p:spPr>
        <p:txBody>
          <a:bodyPr lIns="91425" tIns="91425" rIns="91425" bIns="91425" anchor="t" anchorCtr="0">
            <a:noAutofit/>
          </a:bodyPr>
          <a:lstStyle/>
          <a:p>
            <a:pPr marL="0" lvl="0" indent="0" rtl="0">
              <a:lnSpc>
                <a:spcPct val="100000"/>
              </a:lnSpc>
              <a:spcBef>
                <a:spcPts val="0"/>
              </a:spcBef>
              <a:spcAft>
                <a:spcPts val="500"/>
              </a:spcAft>
              <a:buNone/>
            </a:pPr>
            <a:endParaRPr sz="1200" dirty="0">
              <a:solidFill>
                <a:srgbClr val="000000"/>
              </a:solidFill>
              <a:latin typeface="Times New Roman"/>
              <a:ea typeface="Times New Roman"/>
              <a:cs typeface="Times New Roman"/>
              <a:sym typeface="Times New Roman"/>
            </a:endParaRPr>
          </a:p>
          <a:p>
            <a:pPr marL="0" lvl="0" indent="-69850">
              <a:lnSpc>
                <a:spcPct val="100000"/>
              </a:lnSpc>
              <a:spcBef>
                <a:spcPts val="0"/>
              </a:spcBef>
              <a:spcAft>
                <a:spcPts val="500"/>
              </a:spcAft>
              <a:buClr>
                <a:schemeClr val="dk1"/>
              </a:buClr>
              <a:buSzPct val="91666"/>
              <a:buFont typeface="Arial"/>
              <a:buNone/>
            </a:pPr>
            <a:r>
              <a:rPr lang="en" sz="1200" dirty="0">
                <a:solidFill>
                  <a:srgbClr val="000000"/>
                </a:solidFill>
                <a:latin typeface="Times New Roman"/>
                <a:ea typeface="Times New Roman"/>
                <a:cs typeface="Times New Roman"/>
                <a:sym typeface="Times New Roman"/>
              </a:rPr>
              <a:t>[1] Ding, </a:t>
            </a:r>
            <a:r>
              <a:rPr lang="en" sz="1200" dirty="0" err="1">
                <a:solidFill>
                  <a:srgbClr val="000000"/>
                </a:solidFill>
                <a:latin typeface="Times New Roman"/>
                <a:ea typeface="Times New Roman"/>
                <a:cs typeface="Times New Roman"/>
                <a:sym typeface="Times New Roman"/>
              </a:rPr>
              <a:t>Yuanchun</a:t>
            </a:r>
            <a:r>
              <a:rPr lang="en" sz="1200" dirty="0">
                <a:solidFill>
                  <a:srgbClr val="000000"/>
                </a:solidFill>
                <a:latin typeface="Times New Roman"/>
                <a:ea typeface="Times New Roman"/>
                <a:cs typeface="Times New Roman"/>
                <a:sym typeface="Times New Roman"/>
              </a:rPr>
              <a:t>, et al. "Investigation of combined stairs elevators evacuation strategies for high rise buildings based on simulation." Simulation Modelling Practice and Theory 53 (2015):60-73.</a:t>
            </a:r>
          </a:p>
          <a:p>
            <a:pPr marL="0" lvl="0" indent="0" rtl="0">
              <a:lnSpc>
                <a:spcPct val="100000"/>
              </a:lnSpc>
              <a:spcBef>
                <a:spcPts val="0"/>
              </a:spcBef>
              <a:spcAft>
                <a:spcPts val="500"/>
              </a:spcAft>
              <a:buNone/>
            </a:pPr>
            <a:r>
              <a:rPr lang="en" sz="1200" dirty="0">
                <a:solidFill>
                  <a:srgbClr val="000000"/>
                </a:solidFill>
                <a:latin typeface="Times New Roman"/>
                <a:ea typeface="Times New Roman"/>
                <a:cs typeface="Times New Roman"/>
                <a:sym typeface="Times New Roman"/>
              </a:rPr>
              <a:t>[2] Adak, M. </a:t>
            </a:r>
            <a:r>
              <a:rPr lang="en" sz="1200" dirty="0" err="1">
                <a:solidFill>
                  <a:srgbClr val="000000"/>
                </a:solidFill>
                <a:latin typeface="Times New Roman"/>
                <a:ea typeface="Times New Roman"/>
                <a:cs typeface="Times New Roman"/>
                <a:sym typeface="Times New Roman"/>
              </a:rPr>
              <a:t>Fatih</a:t>
            </a:r>
            <a:r>
              <a:rPr lang="en" sz="1200" dirty="0">
                <a:solidFill>
                  <a:srgbClr val="000000"/>
                </a:solidFill>
                <a:latin typeface="Times New Roman"/>
                <a:ea typeface="Times New Roman"/>
                <a:cs typeface="Times New Roman"/>
                <a:sym typeface="Times New Roman"/>
              </a:rPr>
              <a:t>, </a:t>
            </a:r>
            <a:r>
              <a:rPr lang="en" sz="1200" dirty="0" err="1">
                <a:solidFill>
                  <a:srgbClr val="000000"/>
                </a:solidFill>
                <a:latin typeface="Times New Roman"/>
                <a:ea typeface="Times New Roman"/>
                <a:cs typeface="Times New Roman"/>
                <a:sym typeface="Times New Roman"/>
              </a:rPr>
              <a:t>Nevcihan</a:t>
            </a:r>
            <a:r>
              <a:rPr lang="en" sz="1200" dirty="0">
                <a:solidFill>
                  <a:srgbClr val="000000"/>
                </a:solidFill>
                <a:latin typeface="Times New Roman"/>
                <a:ea typeface="Times New Roman"/>
                <a:cs typeface="Times New Roman"/>
                <a:sym typeface="Times New Roman"/>
              </a:rPr>
              <a:t> </a:t>
            </a:r>
            <a:r>
              <a:rPr lang="en" sz="1200" dirty="0" err="1">
                <a:solidFill>
                  <a:srgbClr val="000000"/>
                </a:solidFill>
                <a:latin typeface="Times New Roman"/>
                <a:ea typeface="Times New Roman"/>
                <a:cs typeface="Times New Roman"/>
                <a:sym typeface="Times New Roman"/>
              </a:rPr>
              <a:t>Duru</a:t>
            </a:r>
            <a:r>
              <a:rPr lang="en" sz="1200" dirty="0">
                <a:solidFill>
                  <a:srgbClr val="000000"/>
                </a:solidFill>
                <a:latin typeface="Times New Roman"/>
                <a:ea typeface="Times New Roman"/>
                <a:cs typeface="Times New Roman"/>
                <a:sym typeface="Times New Roman"/>
              </a:rPr>
              <a:t>, and H. Tarık </a:t>
            </a:r>
            <a:r>
              <a:rPr lang="en" sz="1200" dirty="0" err="1">
                <a:solidFill>
                  <a:srgbClr val="000000"/>
                </a:solidFill>
                <a:latin typeface="Times New Roman"/>
                <a:ea typeface="Times New Roman"/>
                <a:cs typeface="Times New Roman"/>
                <a:sym typeface="Times New Roman"/>
              </a:rPr>
              <a:t>Duru</a:t>
            </a:r>
            <a:r>
              <a:rPr lang="en" sz="1200" dirty="0">
                <a:solidFill>
                  <a:srgbClr val="000000"/>
                </a:solidFill>
                <a:latin typeface="Times New Roman"/>
                <a:ea typeface="Times New Roman"/>
                <a:cs typeface="Times New Roman"/>
                <a:sym typeface="Times New Roman"/>
              </a:rPr>
              <a:t>. "Elevator simulator design and estimating energy consumption of an elevator system." Energy and Buildings 65 (2013): 272-280.</a:t>
            </a:r>
          </a:p>
          <a:p>
            <a:pPr marL="0" lvl="0" indent="-69850">
              <a:lnSpc>
                <a:spcPct val="100000"/>
              </a:lnSpc>
              <a:spcBef>
                <a:spcPts val="0"/>
              </a:spcBef>
              <a:spcAft>
                <a:spcPts val="500"/>
              </a:spcAft>
              <a:buClr>
                <a:schemeClr val="dk1"/>
              </a:buClr>
              <a:buSzPct val="91666"/>
              <a:buFont typeface="Arial"/>
              <a:buNone/>
            </a:pPr>
            <a:r>
              <a:rPr lang="en" sz="1200" dirty="0">
                <a:solidFill>
                  <a:srgbClr val="000000"/>
                </a:solidFill>
                <a:latin typeface="Times New Roman"/>
                <a:ea typeface="Times New Roman"/>
                <a:cs typeface="Times New Roman"/>
                <a:sym typeface="Times New Roman"/>
              </a:rPr>
              <a:t>[3] Ding, </a:t>
            </a:r>
            <a:r>
              <a:rPr lang="en" sz="1200" dirty="0" err="1">
                <a:solidFill>
                  <a:srgbClr val="000000"/>
                </a:solidFill>
                <a:latin typeface="Times New Roman"/>
                <a:ea typeface="Times New Roman"/>
                <a:cs typeface="Times New Roman"/>
                <a:sym typeface="Times New Roman"/>
              </a:rPr>
              <a:t>Bao</a:t>
            </a:r>
            <a:r>
              <a:rPr lang="en" sz="1200" dirty="0">
                <a:solidFill>
                  <a:srgbClr val="000000"/>
                </a:solidFill>
                <a:latin typeface="Times New Roman"/>
                <a:ea typeface="Times New Roman"/>
                <a:cs typeface="Times New Roman"/>
                <a:sym typeface="Times New Roman"/>
              </a:rPr>
              <a:t>, et al. "A hybrid approach for the analysis and prediction of elevator passenger flow in an office building." Automation in Construction 35 (2013): 69-78.</a:t>
            </a:r>
          </a:p>
          <a:p>
            <a:pPr marL="0" lvl="0" indent="0" rtl="0">
              <a:lnSpc>
                <a:spcPct val="100000"/>
              </a:lnSpc>
              <a:spcBef>
                <a:spcPts val="0"/>
              </a:spcBef>
              <a:spcAft>
                <a:spcPts val="500"/>
              </a:spcAft>
              <a:buNone/>
            </a:pPr>
            <a:r>
              <a:rPr lang="en" sz="1200" dirty="0">
                <a:solidFill>
                  <a:srgbClr val="000000"/>
                </a:solidFill>
                <a:latin typeface="Times New Roman"/>
                <a:ea typeface="Times New Roman"/>
                <a:cs typeface="Times New Roman"/>
                <a:sym typeface="Times New Roman"/>
              </a:rPr>
              <a:t>[4] Al-Sharif, </a:t>
            </a:r>
            <a:r>
              <a:rPr lang="en" sz="1200" dirty="0" err="1">
                <a:solidFill>
                  <a:srgbClr val="000000"/>
                </a:solidFill>
                <a:latin typeface="Times New Roman"/>
                <a:ea typeface="Times New Roman"/>
                <a:cs typeface="Times New Roman"/>
                <a:sym typeface="Times New Roman"/>
              </a:rPr>
              <a:t>Lutfi</a:t>
            </a:r>
            <a:r>
              <a:rPr lang="en" sz="1200" dirty="0">
                <a:solidFill>
                  <a:srgbClr val="000000"/>
                </a:solidFill>
                <a:latin typeface="Times New Roman"/>
                <a:ea typeface="Times New Roman"/>
                <a:cs typeface="Times New Roman"/>
                <a:sym typeface="Times New Roman"/>
              </a:rPr>
              <a:t>, and Mohamed D. Al-</a:t>
            </a:r>
            <a:r>
              <a:rPr lang="en" sz="1200" dirty="0" err="1">
                <a:solidFill>
                  <a:srgbClr val="000000"/>
                </a:solidFill>
                <a:latin typeface="Times New Roman"/>
                <a:ea typeface="Times New Roman"/>
                <a:cs typeface="Times New Roman"/>
                <a:sym typeface="Times New Roman"/>
              </a:rPr>
              <a:t>Adhem</a:t>
            </a:r>
            <a:r>
              <a:rPr lang="en" sz="1200" dirty="0">
                <a:solidFill>
                  <a:srgbClr val="000000"/>
                </a:solidFill>
                <a:latin typeface="Times New Roman"/>
                <a:ea typeface="Times New Roman"/>
                <a:cs typeface="Times New Roman"/>
                <a:sym typeface="Times New Roman"/>
              </a:rPr>
              <a:t>. "The current practice of lift traffic design using calculation and simulation." Building Services Engineering Research and Technology (2013): 0143624413504422.</a:t>
            </a:r>
          </a:p>
          <a:p>
            <a:pPr marL="0" lvl="0" indent="0" rtl="0">
              <a:lnSpc>
                <a:spcPct val="100000"/>
              </a:lnSpc>
              <a:spcBef>
                <a:spcPts val="0"/>
              </a:spcBef>
              <a:spcAft>
                <a:spcPts val="500"/>
              </a:spcAft>
              <a:buNone/>
            </a:pPr>
            <a:r>
              <a:rPr lang="en" sz="1200" dirty="0">
                <a:solidFill>
                  <a:srgbClr val="000000"/>
                </a:solidFill>
                <a:latin typeface="Times New Roman"/>
                <a:ea typeface="Times New Roman"/>
                <a:cs typeface="Times New Roman"/>
                <a:sym typeface="Times New Roman"/>
              </a:rPr>
              <a:t>[5] Al-Sharif, </a:t>
            </a:r>
            <a:r>
              <a:rPr lang="en" sz="1200" dirty="0" err="1">
                <a:solidFill>
                  <a:srgbClr val="000000"/>
                </a:solidFill>
                <a:latin typeface="Times New Roman"/>
                <a:ea typeface="Times New Roman"/>
                <a:cs typeface="Times New Roman"/>
                <a:sym typeface="Times New Roman"/>
              </a:rPr>
              <a:t>Lutfi</a:t>
            </a:r>
            <a:r>
              <a:rPr lang="en" sz="1200" dirty="0">
                <a:solidFill>
                  <a:srgbClr val="000000"/>
                </a:solidFill>
                <a:latin typeface="Times New Roman"/>
                <a:ea typeface="Times New Roman"/>
                <a:cs typeface="Times New Roman"/>
                <a:sym typeface="Times New Roman"/>
              </a:rPr>
              <a:t>, et al. "The </a:t>
            </a:r>
            <a:r>
              <a:rPr lang="en" sz="1200" dirty="0" err="1">
                <a:solidFill>
                  <a:srgbClr val="000000"/>
                </a:solidFill>
                <a:latin typeface="Times New Roman"/>
                <a:ea typeface="Times New Roman"/>
                <a:cs typeface="Times New Roman"/>
                <a:sym typeface="Times New Roman"/>
              </a:rPr>
              <a:t>HARint</a:t>
            </a:r>
            <a:r>
              <a:rPr lang="en" sz="1200" dirty="0">
                <a:solidFill>
                  <a:srgbClr val="000000"/>
                </a:solidFill>
                <a:latin typeface="Times New Roman"/>
                <a:ea typeface="Times New Roman"/>
                <a:cs typeface="Times New Roman"/>
                <a:sym typeface="Times New Roman"/>
              </a:rPr>
              <a:t> Space: A methodology for compliant elevator traffic designs." Building Services Engineering Research and Technology 36.1 (2015): 34-50.</a:t>
            </a:r>
          </a:p>
          <a:p>
            <a:pPr marL="0" lvl="0" indent="-69850">
              <a:lnSpc>
                <a:spcPct val="100000"/>
              </a:lnSpc>
              <a:spcBef>
                <a:spcPts val="0"/>
              </a:spcBef>
              <a:spcAft>
                <a:spcPts val="500"/>
              </a:spcAft>
              <a:buClr>
                <a:schemeClr val="dk1"/>
              </a:buClr>
              <a:buSzPct val="91666"/>
              <a:buFont typeface="Arial"/>
              <a:buNone/>
            </a:pPr>
            <a:r>
              <a:rPr lang="en" sz="1200" dirty="0">
                <a:solidFill>
                  <a:srgbClr val="000000"/>
                </a:solidFill>
                <a:latin typeface="Times New Roman"/>
                <a:ea typeface="Times New Roman"/>
                <a:cs typeface="Times New Roman"/>
                <a:sym typeface="Times New Roman"/>
              </a:rPr>
              <a:t>[6] </a:t>
            </a:r>
            <a:r>
              <a:rPr lang="en" sz="1200" dirty="0" err="1">
                <a:solidFill>
                  <a:srgbClr val="000000"/>
                </a:solidFill>
                <a:latin typeface="Times New Roman"/>
                <a:ea typeface="Times New Roman"/>
                <a:cs typeface="Times New Roman"/>
                <a:sym typeface="Times New Roman"/>
              </a:rPr>
              <a:t>Hummet</a:t>
            </a:r>
            <a:r>
              <a:rPr lang="en" sz="1200" dirty="0">
                <a:solidFill>
                  <a:srgbClr val="000000"/>
                </a:solidFill>
                <a:latin typeface="Times New Roman"/>
                <a:ea typeface="Times New Roman"/>
                <a:cs typeface="Times New Roman"/>
                <a:sym typeface="Times New Roman"/>
              </a:rPr>
              <a:t>, George T., Thomas D. Moser, and Bruce A. Powell. "Real time simulation of elevators." Proceedings of the 10th conference on Winter simulation-Volume 2. IEEE Computer Society Press, 1978.</a:t>
            </a:r>
          </a:p>
          <a:p>
            <a:pPr marL="0" lvl="0" indent="-69850">
              <a:lnSpc>
                <a:spcPct val="100000"/>
              </a:lnSpc>
              <a:spcBef>
                <a:spcPts val="0"/>
              </a:spcBef>
              <a:spcAft>
                <a:spcPts val="500"/>
              </a:spcAft>
              <a:buClr>
                <a:schemeClr val="dk1"/>
              </a:buClr>
              <a:buSzPct val="91666"/>
              <a:buFont typeface="Arial"/>
              <a:buNone/>
            </a:pPr>
            <a:r>
              <a:rPr lang="en" sz="1200" dirty="0">
                <a:solidFill>
                  <a:srgbClr val="000000"/>
                </a:solidFill>
                <a:latin typeface="Times New Roman"/>
                <a:ea typeface="Times New Roman"/>
                <a:cs typeface="Times New Roman"/>
                <a:sym typeface="Times New Roman"/>
              </a:rPr>
              <a:t>[7] Susi, </a:t>
            </a:r>
            <a:r>
              <a:rPr lang="en" sz="1200" dirty="0" err="1">
                <a:solidFill>
                  <a:srgbClr val="000000"/>
                </a:solidFill>
                <a:latin typeface="Times New Roman"/>
                <a:ea typeface="Times New Roman"/>
                <a:cs typeface="Times New Roman"/>
                <a:sym typeface="Times New Roman"/>
              </a:rPr>
              <a:t>Tuomas</a:t>
            </a:r>
            <a:r>
              <a:rPr lang="en" sz="1200" dirty="0">
                <a:solidFill>
                  <a:srgbClr val="000000"/>
                </a:solidFill>
                <a:latin typeface="Times New Roman"/>
                <a:ea typeface="Times New Roman"/>
                <a:cs typeface="Times New Roman"/>
                <a:sym typeface="Times New Roman"/>
              </a:rPr>
              <a:t>, </a:t>
            </a:r>
            <a:r>
              <a:rPr lang="en" sz="1200" dirty="0" err="1">
                <a:solidFill>
                  <a:srgbClr val="000000"/>
                </a:solidFill>
                <a:latin typeface="Times New Roman"/>
                <a:ea typeface="Times New Roman"/>
                <a:cs typeface="Times New Roman"/>
                <a:sym typeface="Times New Roman"/>
              </a:rPr>
              <a:t>Janne</a:t>
            </a:r>
            <a:r>
              <a:rPr lang="en" sz="1200" dirty="0">
                <a:solidFill>
                  <a:srgbClr val="000000"/>
                </a:solidFill>
                <a:latin typeface="Times New Roman"/>
                <a:ea typeface="Times New Roman"/>
                <a:cs typeface="Times New Roman"/>
                <a:sym typeface="Times New Roman"/>
              </a:rPr>
              <a:t> </a:t>
            </a:r>
            <a:r>
              <a:rPr lang="en" sz="1200" dirty="0" err="1">
                <a:solidFill>
                  <a:srgbClr val="000000"/>
                </a:solidFill>
                <a:latin typeface="Times New Roman"/>
                <a:ea typeface="Times New Roman"/>
                <a:cs typeface="Times New Roman"/>
                <a:sym typeface="Times New Roman"/>
              </a:rPr>
              <a:t>Sorsa</a:t>
            </a:r>
            <a:r>
              <a:rPr lang="en" sz="1200" dirty="0">
                <a:solidFill>
                  <a:srgbClr val="000000"/>
                </a:solidFill>
                <a:latin typeface="Times New Roman"/>
                <a:ea typeface="Times New Roman"/>
                <a:cs typeface="Times New Roman"/>
                <a:sym typeface="Times New Roman"/>
              </a:rPr>
              <a:t>, and </a:t>
            </a:r>
            <a:r>
              <a:rPr lang="en" sz="1200" dirty="0" err="1">
                <a:solidFill>
                  <a:srgbClr val="000000"/>
                </a:solidFill>
                <a:latin typeface="Times New Roman"/>
                <a:ea typeface="Times New Roman"/>
                <a:cs typeface="Times New Roman"/>
                <a:sym typeface="Times New Roman"/>
              </a:rPr>
              <a:t>Marja-Liisa</a:t>
            </a:r>
            <a:r>
              <a:rPr lang="en" sz="1200" dirty="0">
                <a:solidFill>
                  <a:srgbClr val="000000"/>
                </a:solidFill>
                <a:latin typeface="Times New Roman"/>
                <a:ea typeface="Times New Roman"/>
                <a:cs typeface="Times New Roman"/>
                <a:sym typeface="Times New Roman"/>
              </a:rPr>
              <a:t> </a:t>
            </a:r>
            <a:r>
              <a:rPr lang="en" sz="1200" dirty="0" err="1">
                <a:solidFill>
                  <a:srgbClr val="000000"/>
                </a:solidFill>
                <a:latin typeface="Times New Roman"/>
                <a:ea typeface="Times New Roman"/>
                <a:cs typeface="Times New Roman"/>
                <a:sym typeface="Times New Roman"/>
              </a:rPr>
              <a:t>Siikonen</a:t>
            </a:r>
            <a:r>
              <a:rPr lang="en" sz="1200" dirty="0">
                <a:solidFill>
                  <a:srgbClr val="000000"/>
                </a:solidFill>
                <a:latin typeface="Times New Roman"/>
                <a:ea typeface="Times New Roman"/>
                <a:cs typeface="Times New Roman"/>
                <a:sym typeface="Times New Roman"/>
              </a:rPr>
              <a:t>. "Passenger </a:t>
            </a:r>
            <a:r>
              <a:rPr lang="en" sz="1200" dirty="0" err="1">
                <a:solidFill>
                  <a:srgbClr val="000000"/>
                </a:solidFill>
                <a:latin typeface="Times New Roman"/>
                <a:ea typeface="Times New Roman"/>
                <a:cs typeface="Times New Roman"/>
                <a:sym typeface="Times New Roman"/>
              </a:rPr>
              <a:t>Behaviour</a:t>
            </a:r>
            <a:r>
              <a:rPr lang="en" sz="1200" dirty="0">
                <a:solidFill>
                  <a:srgbClr val="000000"/>
                </a:solidFill>
                <a:latin typeface="Times New Roman"/>
                <a:ea typeface="Times New Roman"/>
                <a:cs typeface="Times New Roman"/>
                <a:sym typeface="Times New Roman"/>
              </a:rPr>
              <a:t> in </a:t>
            </a:r>
            <a:r>
              <a:rPr lang="en" sz="1200" dirty="0" err="1">
                <a:solidFill>
                  <a:srgbClr val="000000"/>
                </a:solidFill>
                <a:latin typeface="Times New Roman"/>
                <a:ea typeface="Times New Roman"/>
                <a:cs typeface="Times New Roman"/>
                <a:sym typeface="Times New Roman"/>
              </a:rPr>
              <a:t>ElevatorSimulation</a:t>
            </a:r>
            <a:r>
              <a:rPr lang="en" sz="1200" dirty="0">
                <a:solidFill>
                  <a:srgbClr val="000000"/>
                </a:solidFill>
                <a:latin typeface="Times New Roman"/>
                <a:ea typeface="Times New Roman"/>
                <a:cs typeface="Times New Roman"/>
                <a:sym typeface="Times New Roman"/>
              </a:rPr>
              <a:t>." </a:t>
            </a:r>
            <a:r>
              <a:rPr lang="en" sz="1200" dirty="0" err="1">
                <a:solidFill>
                  <a:srgbClr val="000000"/>
                </a:solidFill>
                <a:latin typeface="Times New Roman"/>
                <a:ea typeface="Times New Roman"/>
                <a:cs typeface="Times New Roman"/>
                <a:sym typeface="Times New Roman"/>
              </a:rPr>
              <a:t>Elevatori</a:t>
            </a:r>
            <a:r>
              <a:rPr lang="en" sz="1200" dirty="0">
                <a:solidFill>
                  <a:srgbClr val="000000"/>
                </a:solidFill>
                <a:latin typeface="Times New Roman"/>
                <a:ea typeface="Times New Roman"/>
                <a:cs typeface="Times New Roman"/>
                <a:sym typeface="Times New Roman"/>
              </a:rPr>
              <a:t> 34.5 (2005): 28-37.</a:t>
            </a:r>
          </a:p>
          <a:p>
            <a:pPr marL="0" lvl="0" indent="-69850">
              <a:lnSpc>
                <a:spcPct val="100000"/>
              </a:lnSpc>
              <a:spcBef>
                <a:spcPts val="0"/>
              </a:spcBef>
              <a:spcAft>
                <a:spcPts val="500"/>
              </a:spcAft>
              <a:buClr>
                <a:schemeClr val="dk1"/>
              </a:buClr>
              <a:buSzPct val="91666"/>
              <a:buFont typeface="Arial"/>
              <a:buNone/>
            </a:pPr>
            <a:r>
              <a:rPr lang="en" sz="1200" dirty="0">
                <a:solidFill>
                  <a:srgbClr val="000000"/>
                </a:solidFill>
                <a:latin typeface="Times New Roman"/>
                <a:ea typeface="Times New Roman"/>
                <a:cs typeface="Times New Roman"/>
                <a:sym typeface="Times New Roman"/>
              </a:rPr>
              <a:t>[8] Al-Sharif, </a:t>
            </a:r>
            <a:r>
              <a:rPr lang="en" sz="1200" dirty="0" err="1">
                <a:solidFill>
                  <a:srgbClr val="000000"/>
                </a:solidFill>
                <a:latin typeface="Times New Roman"/>
                <a:ea typeface="Times New Roman"/>
                <a:cs typeface="Times New Roman"/>
                <a:sym typeface="Times New Roman"/>
              </a:rPr>
              <a:t>Lutfi</a:t>
            </a:r>
            <a:r>
              <a:rPr lang="en" sz="1200" dirty="0">
                <a:solidFill>
                  <a:srgbClr val="000000"/>
                </a:solidFill>
                <a:latin typeface="Times New Roman"/>
                <a:ea typeface="Times New Roman"/>
                <a:cs typeface="Times New Roman"/>
                <a:sym typeface="Times New Roman"/>
              </a:rPr>
              <a:t>, </a:t>
            </a:r>
            <a:r>
              <a:rPr lang="en" sz="1200" dirty="0" err="1">
                <a:solidFill>
                  <a:srgbClr val="000000"/>
                </a:solidFill>
                <a:latin typeface="Times New Roman"/>
                <a:ea typeface="Times New Roman"/>
                <a:cs typeface="Times New Roman"/>
                <a:sym typeface="Times New Roman"/>
              </a:rPr>
              <a:t>Husam</a:t>
            </a:r>
            <a:r>
              <a:rPr lang="en" sz="1200" dirty="0">
                <a:solidFill>
                  <a:srgbClr val="000000"/>
                </a:solidFill>
                <a:latin typeface="Times New Roman"/>
                <a:ea typeface="Times New Roman"/>
                <a:cs typeface="Times New Roman"/>
                <a:sym typeface="Times New Roman"/>
              </a:rPr>
              <a:t> M. </a:t>
            </a:r>
            <a:r>
              <a:rPr lang="en" sz="1200" dirty="0" err="1">
                <a:solidFill>
                  <a:srgbClr val="000000"/>
                </a:solidFill>
                <a:latin typeface="Times New Roman"/>
                <a:ea typeface="Times New Roman"/>
                <a:cs typeface="Times New Roman"/>
                <a:sym typeface="Times New Roman"/>
              </a:rPr>
              <a:t>Aldahiyat</a:t>
            </a:r>
            <a:r>
              <a:rPr lang="en" sz="1200" dirty="0">
                <a:solidFill>
                  <a:srgbClr val="000000"/>
                </a:solidFill>
                <a:latin typeface="Times New Roman"/>
                <a:ea typeface="Times New Roman"/>
                <a:cs typeface="Times New Roman"/>
                <a:sym typeface="Times New Roman"/>
              </a:rPr>
              <a:t>, and </a:t>
            </a:r>
            <a:r>
              <a:rPr lang="en" sz="1200" dirty="0" err="1">
                <a:solidFill>
                  <a:srgbClr val="000000"/>
                </a:solidFill>
                <a:latin typeface="Times New Roman"/>
                <a:ea typeface="Times New Roman"/>
                <a:cs typeface="Times New Roman"/>
                <a:sym typeface="Times New Roman"/>
              </a:rPr>
              <a:t>Laith</a:t>
            </a:r>
            <a:r>
              <a:rPr lang="en" sz="1200" dirty="0">
                <a:solidFill>
                  <a:srgbClr val="000000"/>
                </a:solidFill>
                <a:latin typeface="Times New Roman"/>
                <a:ea typeface="Times New Roman"/>
                <a:cs typeface="Times New Roman"/>
                <a:sym typeface="Times New Roman"/>
              </a:rPr>
              <a:t> M. </a:t>
            </a:r>
            <a:r>
              <a:rPr lang="en" sz="1200" dirty="0" err="1">
                <a:solidFill>
                  <a:srgbClr val="000000"/>
                </a:solidFill>
                <a:latin typeface="Times New Roman"/>
                <a:ea typeface="Times New Roman"/>
                <a:cs typeface="Times New Roman"/>
                <a:sym typeface="Times New Roman"/>
              </a:rPr>
              <a:t>Alkurdi</a:t>
            </a:r>
            <a:r>
              <a:rPr lang="en" sz="1200" dirty="0">
                <a:solidFill>
                  <a:srgbClr val="000000"/>
                </a:solidFill>
                <a:latin typeface="Times New Roman"/>
                <a:ea typeface="Times New Roman"/>
                <a:cs typeface="Times New Roman"/>
                <a:sym typeface="Times New Roman"/>
              </a:rPr>
              <a:t>. "The use of Monte Carlo simulation in evaluating the elevator round trip time under up-peak traffic conditions and conventional group control." Building Services Engineering Research and Technology 33.3 (2012): 319-338.</a:t>
            </a:r>
          </a:p>
          <a:p>
            <a:pPr lvl="0">
              <a:lnSpc>
                <a:spcPct val="100000"/>
              </a:lnSpc>
              <a:spcBef>
                <a:spcPts val="1000"/>
              </a:spcBef>
              <a:buNone/>
            </a:pPr>
            <a:endParaRPr sz="1100" dirty="0">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74900" y="1485900"/>
            <a:ext cx="4292600" cy="1692771"/>
          </a:xfrm>
          <a:prstGeom prst="rect">
            <a:avLst/>
          </a:prstGeom>
          <a:noFill/>
        </p:spPr>
        <p:txBody>
          <a:bodyPr wrap="square" rtlCol="0">
            <a:spAutoFit/>
          </a:bodyPr>
          <a:lstStyle/>
          <a:p>
            <a:pPr algn="ctr"/>
            <a:r>
              <a:rPr lang="en-US" sz="4000" dirty="0">
                <a:solidFill>
                  <a:schemeClr val="dk2"/>
                </a:solidFill>
                <a:latin typeface="Times New Roman" charset="0"/>
                <a:ea typeface="Times New Roman" charset="0"/>
                <a:cs typeface="Times New Roman" charset="0"/>
                <a:sym typeface="Calibri"/>
              </a:rPr>
              <a:t>Thanks!</a:t>
            </a:r>
          </a:p>
          <a:p>
            <a:pPr algn="ctr"/>
            <a:endParaRPr lang="en-US" sz="2400" dirty="0">
              <a:solidFill>
                <a:schemeClr val="dk2"/>
              </a:solidFill>
              <a:latin typeface="Times New Roman" charset="0"/>
              <a:ea typeface="Times New Roman" charset="0"/>
              <a:cs typeface="Times New Roman" charset="0"/>
              <a:sym typeface="Calibri"/>
            </a:endParaRPr>
          </a:p>
          <a:p>
            <a:pPr algn="ctr"/>
            <a:r>
              <a:rPr lang="en-US" sz="4000" dirty="0">
                <a:solidFill>
                  <a:schemeClr val="dk2"/>
                </a:solidFill>
                <a:latin typeface="Times New Roman" charset="0"/>
                <a:ea typeface="Times New Roman" charset="0"/>
                <a:cs typeface="Times New Roman" charset="0"/>
                <a:sym typeface="Calibri"/>
              </a:rPr>
              <a:t>Q &amp; A</a:t>
            </a:r>
          </a:p>
        </p:txBody>
      </p:sp>
    </p:spTree>
    <p:extLst>
      <p:ext uri="{BB962C8B-B14F-4D97-AF65-F5344CB8AC3E}">
        <p14:creationId xmlns:p14="http://schemas.microsoft.com/office/powerpoint/2010/main" val="145403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7625" y="184150"/>
            <a:ext cx="7496100" cy="571500"/>
          </a:xfrm>
          <a:prstGeom prst="rect">
            <a:avLst/>
          </a:prstGeom>
        </p:spPr>
        <p:txBody>
          <a:bodyPr lIns="91425" tIns="91425" rIns="91425" bIns="91425" anchor="b" anchorCtr="0">
            <a:noAutofit/>
          </a:bodyPr>
          <a:lstStyle/>
          <a:p>
            <a:pPr lvl="0">
              <a:spcBef>
                <a:spcPts val="0"/>
              </a:spcBef>
              <a:buNone/>
            </a:pPr>
            <a:r>
              <a:rPr lang="en" sz="2800" dirty="0">
                <a:latin typeface="Times New Roman" charset="0"/>
                <a:ea typeface="Times New Roman" charset="0"/>
                <a:cs typeface="Times New Roman" charset="0"/>
              </a:rPr>
              <a:t>Background</a:t>
            </a:r>
          </a:p>
        </p:txBody>
      </p:sp>
      <p:sp>
        <p:nvSpPr>
          <p:cNvPr id="140" name="Shape 140"/>
          <p:cNvSpPr txBox="1">
            <a:spLocks noGrp="1"/>
          </p:cNvSpPr>
          <p:nvPr>
            <p:ph type="body" idx="1"/>
          </p:nvPr>
        </p:nvSpPr>
        <p:spPr>
          <a:xfrm>
            <a:off x="330200" y="882650"/>
            <a:ext cx="8305800" cy="3856500"/>
          </a:xfrm>
          <a:prstGeom prst="rect">
            <a:avLst/>
          </a:prstGeom>
        </p:spPr>
        <p:txBody>
          <a:bodyPr lIns="91425" tIns="91425" rIns="91425" bIns="91425" anchor="t" anchorCtr="0">
            <a:noAutofit/>
          </a:bodyPr>
          <a:lstStyle/>
          <a:p>
            <a:pPr marL="457200" lvl="0" indent="-342900" rtl="0">
              <a:lnSpc>
                <a:spcPct val="120000"/>
              </a:lnSpc>
              <a:spcBef>
                <a:spcPts val="0"/>
              </a:spcBef>
              <a:buClr>
                <a:srgbClr val="A64D79"/>
              </a:buClr>
              <a:buSzPct val="80000"/>
              <a:buFont typeface="Wingdings" charset="2"/>
              <a:buChar char="l"/>
            </a:pPr>
            <a:r>
              <a:rPr lang="en" sz="1800" dirty="0">
                <a:solidFill>
                  <a:srgbClr val="000000"/>
                </a:solidFill>
                <a:latin typeface="Times New Roman" charset="0"/>
                <a:ea typeface="Times New Roman" charset="0"/>
                <a:cs typeface="Times New Roman" charset="0"/>
              </a:rPr>
              <a:t>During the past decades, in order to relieve the large amount of flow rate of passenger in some complex high rise buildings, more and more elevators were equipped into these buildings[1]. In this case, it has become vitally significant to control the use of the energy resources in our world of severe energy depletion[2], for reaching the goal of high effectiveness and energy-saving.</a:t>
            </a:r>
          </a:p>
          <a:p>
            <a:pPr marL="457200" lvl="0" indent="-342900" rtl="0">
              <a:lnSpc>
                <a:spcPct val="120000"/>
              </a:lnSpc>
              <a:spcBef>
                <a:spcPts val="0"/>
              </a:spcBef>
              <a:buClr>
                <a:srgbClr val="A64D79"/>
              </a:buClr>
              <a:buSzPct val="80000"/>
              <a:buFont typeface="Wingdings" charset="2"/>
              <a:buChar char="l"/>
            </a:pPr>
            <a:r>
              <a:rPr lang="en" sz="1800" dirty="0">
                <a:solidFill>
                  <a:srgbClr val="000000"/>
                </a:solidFill>
                <a:latin typeface="Times New Roman" charset="0"/>
                <a:ea typeface="Times New Roman" charset="0"/>
                <a:cs typeface="Times New Roman" charset="0"/>
              </a:rPr>
              <a:t>When facing the rush hour, elevators should be operated properly to not only save time of people going to their destination floors but also  decrease the energy </a:t>
            </a:r>
            <a:r>
              <a:rPr lang="en" sz="1800" dirty="0" smtClean="0">
                <a:solidFill>
                  <a:srgbClr val="000000"/>
                </a:solidFill>
                <a:latin typeface="Times New Roman" charset="0"/>
                <a:ea typeface="Times New Roman" charset="0"/>
                <a:cs typeface="Times New Roman" charset="0"/>
              </a:rPr>
              <a:t>consumption.</a:t>
            </a:r>
            <a:endParaRPr lang="en-US" sz="1800" dirty="0" smtClean="0">
              <a:solidFill>
                <a:srgbClr val="000000"/>
              </a:solidFill>
              <a:latin typeface="Times New Roman" charset="0"/>
              <a:ea typeface="Times New Roman" charset="0"/>
              <a:cs typeface="Times New Roman" charset="0"/>
            </a:endParaRPr>
          </a:p>
          <a:p>
            <a:pPr marL="457200" lvl="0" indent="-342900" rtl="0">
              <a:lnSpc>
                <a:spcPct val="120000"/>
              </a:lnSpc>
              <a:spcBef>
                <a:spcPts val="0"/>
              </a:spcBef>
              <a:buClr>
                <a:srgbClr val="A64D79"/>
              </a:buClr>
              <a:buSzPct val="80000"/>
              <a:buFont typeface="Wingdings" charset="2"/>
              <a:buChar char="l"/>
            </a:pPr>
            <a:r>
              <a:rPr lang="en" sz="1800" dirty="0" smtClean="0">
                <a:solidFill>
                  <a:srgbClr val="000000"/>
                </a:solidFill>
                <a:latin typeface="Times New Roman" charset="0"/>
                <a:ea typeface="Times New Roman" charset="0"/>
                <a:cs typeface="Times New Roman" charset="0"/>
              </a:rPr>
              <a:t>How </a:t>
            </a:r>
            <a:r>
              <a:rPr lang="en" sz="1800" dirty="0">
                <a:solidFill>
                  <a:srgbClr val="000000"/>
                </a:solidFill>
                <a:latin typeface="Times New Roman" charset="0"/>
                <a:ea typeface="Times New Roman" charset="0"/>
                <a:cs typeface="Times New Roman" charset="0"/>
              </a:rPr>
              <a:t>to operate the elevator in an appropriate way? How to design an effective strategy of opening and closing some elevators during the peak time? It is worthwhile to explore these issues.</a:t>
            </a:r>
          </a:p>
          <a:p>
            <a:pPr marL="0" lvl="0" indent="0">
              <a:spcBef>
                <a:spcPts val="0"/>
              </a:spcBef>
              <a:buNone/>
            </a:pPr>
            <a:endParaRPr sz="1800" dirty="0">
              <a:solidFill>
                <a:srgbClr val="1F497D"/>
              </a:solidFill>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 y="182880"/>
            <a:ext cx="8520600" cy="572700"/>
          </a:xfrm>
          <a:prstGeom prst="rect">
            <a:avLst/>
          </a:prstGeom>
        </p:spPr>
        <p:txBody>
          <a:bodyPr lIns="91425" tIns="91425" rIns="91425" bIns="91425" anchor="b" anchorCtr="0">
            <a:noAutofit/>
          </a:bodyPr>
          <a:lstStyle/>
          <a:p>
            <a:pPr lvl="0">
              <a:spcBef>
                <a:spcPts val="0"/>
              </a:spcBef>
              <a:buNone/>
            </a:pPr>
            <a:r>
              <a:rPr lang="en" sz="2800" dirty="0">
                <a:latin typeface="Times New Roman" charset="0"/>
                <a:ea typeface="Times New Roman" charset="0"/>
                <a:cs typeface="Times New Roman" charset="0"/>
              </a:rPr>
              <a:t>Model Description</a:t>
            </a:r>
          </a:p>
        </p:txBody>
      </p:sp>
      <p:sp>
        <p:nvSpPr>
          <p:cNvPr id="146" name="Shape 146"/>
          <p:cNvSpPr txBox="1">
            <a:spLocks noGrp="1"/>
          </p:cNvSpPr>
          <p:nvPr>
            <p:ph type="body" idx="1"/>
          </p:nvPr>
        </p:nvSpPr>
        <p:spPr>
          <a:xfrm>
            <a:off x="311700" y="923875"/>
            <a:ext cx="8520600" cy="3416400"/>
          </a:xfrm>
          <a:prstGeom prst="rect">
            <a:avLst/>
          </a:prstGeom>
        </p:spPr>
        <p:txBody>
          <a:bodyPr lIns="91425" tIns="91425" rIns="91425" bIns="91425" anchor="t" anchorCtr="0">
            <a:noAutofit/>
          </a:bodyPr>
          <a:lstStyle/>
          <a:p>
            <a:pPr marL="457200" lvl="0" indent="-342900">
              <a:lnSpc>
                <a:spcPct val="120000"/>
              </a:lnSpc>
              <a:spcBef>
                <a:spcPts val="480"/>
              </a:spcBef>
              <a:buClr>
                <a:srgbClr val="A64D79"/>
              </a:buClr>
              <a:buSzPct val="80000"/>
              <a:buFont typeface="Wingdings" charset="2"/>
              <a:buChar char="l"/>
            </a:pPr>
            <a:r>
              <a:rPr lang="en" sz="1800" dirty="0">
                <a:solidFill>
                  <a:srgbClr val="000000"/>
                </a:solidFill>
                <a:latin typeface="Times New Roman" charset="0"/>
                <a:ea typeface="Times New Roman" charset="0"/>
                <a:cs typeface="Times New Roman" charset="0"/>
              </a:rPr>
              <a:t>Simulating the operation of the elevators in Clough Commons Building</a:t>
            </a:r>
          </a:p>
          <a:p>
            <a:pPr marL="457200" lvl="0" indent="-342900" rtl="0">
              <a:lnSpc>
                <a:spcPct val="120000"/>
              </a:lnSpc>
              <a:spcBef>
                <a:spcPts val="480"/>
              </a:spcBef>
              <a:buClr>
                <a:srgbClr val="A64D79"/>
              </a:buClr>
              <a:buSzPct val="80000"/>
              <a:buFont typeface="Wingdings" charset="2"/>
              <a:buChar char="l"/>
            </a:pPr>
            <a:r>
              <a:rPr lang="en" sz="1800" dirty="0">
                <a:solidFill>
                  <a:srgbClr val="000000"/>
                </a:solidFill>
                <a:latin typeface="Times New Roman" charset="0"/>
                <a:ea typeface="Times New Roman" charset="0"/>
                <a:cs typeface="Times New Roman" charset="0"/>
              </a:rPr>
              <a:t>Figuring out the balance between transport efficiency and energy consumption</a:t>
            </a:r>
          </a:p>
          <a:p>
            <a:pPr marL="457200" lvl="0" indent="-342900" rtl="0">
              <a:lnSpc>
                <a:spcPct val="120000"/>
              </a:lnSpc>
              <a:spcBef>
                <a:spcPts val="480"/>
              </a:spcBef>
              <a:buClr>
                <a:srgbClr val="A64D79"/>
              </a:buClr>
              <a:buSzPct val="80000"/>
              <a:buFont typeface="Wingdings" charset="2"/>
              <a:buChar char="l"/>
            </a:pPr>
            <a:r>
              <a:rPr lang="en" sz="1800" dirty="0">
                <a:solidFill>
                  <a:srgbClr val="000000"/>
                </a:solidFill>
                <a:latin typeface="Times New Roman" charset="0"/>
                <a:ea typeface="Times New Roman" charset="0"/>
                <a:cs typeface="Times New Roman" charset="0"/>
              </a:rPr>
              <a:t>Passenger arrival and destination floors are typically generated randomly following a particular distribution in the building according to our observation</a:t>
            </a:r>
          </a:p>
          <a:p>
            <a:pPr marL="914400" lvl="1" indent="-342900" rtl="0">
              <a:lnSpc>
                <a:spcPct val="120000"/>
              </a:lnSpc>
              <a:spcBef>
                <a:spcPts val="480"/>
              </a:spcBef>
              <a:buClr>
                <a:srgbClr val="A64D79"/>
              </a:buClr>
              <a:buSzPct val="80000"/>
              <a:buFont typeface="Wingdings" charset="2"/>
              <a:buChar char="l"/>
            </a:pPr>
            <a:r>
              <a:rPr lang="en" sz="1600" dirty="0">
                <a:solidFill>
                  <a:srgbClr val="000000"/>
                </a:solidFill>
                <a:latin typeface="Times New Roman" charset="0"/>
                <a:ea typeface="Times New Roman" charset="0"/>
                <a:cs typeface="Times New Roman" charset="0"/>
              </a:rPr>
              <a:t>The number of passenger on the second floor and the fourth floor is significantly larger  than the number of other floors</a:t>
            </a:r>
          </a:p>
          <a:p>
            <a:pPr marL="457200" lvl="0" indent="-342900" rtl="0">
              <a:lnSpc>
                <a:spcPct val="120000"/>
              </a:lnSpc>
              <a:spcBef>
                <a:spcPts val="480"/>
              </a:spcBef>
              <a:buClr>
                <a:srgbClr val="A64D79"/>
              </a:buClr>
              <a:buSzPct val="80000"/>
              <a:buFont typeface="Wingdings" charset="2"/>
              <a:buChar char="l"/>
            </a:pPr>
            <a:r>
              <a:rPr lang="en" sz="1800" dirty="0">
                <a:solidFill>
                  <a:srgbClr val="000000"/>
                </a:solidFill>
                <a:latin typeface="Times New Roman" charset="0"/>
                <a:ea typeface="Times New Roman" charset="0"/>
                <a:cs typeface="Times New Roman" charset="0"/>
              </a:rPr>
              <a:t>We will mainly focus on the peak-time of elevator transportation in Clough Building</a:t>
            </a:r>
          </a:p>
          <a:p>
            <a:pPr marL="457200" lvl="0" indent="-342900" rtl="0">
              <a:lnSpc>
                <a:spcPct val="120000"/>
              </a:lnSpc>
              <a:spcBef>
                <a:spcPts val="480"/>
              </a:spcBef>
              <a:buClr>
                <a:srgbClr val="A64D79"/>
              </a:buClr>
              <a:buSzPct val="80000"/>
              <a:buFont typeface="Wingdings" charset="2"/>
              <a:buChar char="l"/>
            </a:pPr>
            <a:r>
              <a:rPr lang="en" sz="1800" dirty="0">
                <a:solidFill>
                  <a:srgbClr val="000000"/>
                </a:solidFill>
                <a:latin typeface="Times New Roman" charset="0"/>
                <a:ea typeface="Times New Roman" charset="0"/>
                <a:cs typeface="Times New Roman" charset="0"/>
              </a:rPr>
              <a:t>Passengers wait in queue until a elevator arrives, after entering the elevator, passengers give calls and travel to the destination floors</a:t>
            </a:r>
          </a:p>
          <a:p>
            <a:pPr marL="0" lvl="0" indent="0">
              <a:spcBef>
                <a:spcPts val="480"/>
              </a:spcBef>
              <a:buNone/>
            </a:pPr>
            <a:endParaRPr sz="1800" dirty="0">
              <a:solidFill>
                <a:srgbClr val="1F497D"/>
              </a:solidFill>
            </a:endParaRPr>
          </a:p>
          <a:p>
            <a:pPr lvl="0">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5720" y="182880"/>
            <a:ext cx="8520600" cy="572700"/>
          </a:xfrm>
          <a:prstGeom prst="rect">
            <a:avLst/>
          </a:prstGeom>
        </p:spPr>
        <p:txBody>
          <a:bodyPr lIns="91425" tIns="91425" rIns="91425" bIns="91425" anchor="b" anchorCtr="0">
            <a:noAutofit/>
          </a:bodyPr>
          <a:lstStyle/>
          <a:p>
            <a:r>
              <a:rPr lang="en-US" altLang="zh-CN" sz="2400" dirty="0">
                <a:latin typeface="Times New Roman" charset="0"/>
                <a:ea typeface="Times New Roman" charset="0"/>
                <a:cs typeface="Times New Roman" charset="0"/>
              </a:rPr>
              <a:t/>
            </a:r>
            <a:br>
              <a:rPr lang="en-US" altLang="zh-CN" sz="2400" dirty="0">
                <a:latin typeface="Times New Roman" charset="0"/>
                <a:ea typeface="Times New Roman" charset="0"/>
                <a:cs typeface="Times New Roman" charset="0"/>
              </a:rPr>
            </a:br>
            <a:r>
              <a:rPr lang="en" altLang="zh-CN" sz="2800" dirty="0">
                <a:latin typeface="Times New Roman" charset="0"/>
                <a:ea typeface="Times New Roman" charset="0"/>
                <a:cs typeface="Times New Roman" charset="0"/>
              </a:rPr>
              <a:t>Conceptual </a:t>
            </a:r>
            <a:r>
              <a:rPr lang="en" altLang="zh-CN" sz="2800" dirty="0" smtClean="0">
                <a:latin typeface="Times New Roman" charset="0"/>
                <a:ea typeface="Times New Roman" charset="0"/>
                <a:cs typeface="Times New Roman" charset="0"/>
              </a:rPr>
              <a:t>Model</a:t>
            </a:r>
            <a:r>
              <a:rPr lang="en-US" altLang="zh-CN" sz="2800" dirty="0" smtClean="0">
                <a:latin typeface="Times New Roman" charset="0"/>
                <a:ea typeface="Times New Roman" charset="0"/>
                <a:cs typeface="Times New Roman" charset="0"/>
              </a:rPr>
              <a:t>: Assumptions </a:t>
            </a:r>
            <a:r>
              <a:rPr lang="en-US" altLang="zh-CN" sz="2800" dirty="0">
                <a:latin typeface="Times New Roman" charset="0"/>
                <a:ea typeface="Times New Roman" charset="0"/>
                <a:cs typeface="Times New Roman" charset="0"/>
              </a:rPr>
              <a:t>and </a:t>
            </a:r>
            <a:r>
              <a:rPr lang="en-US" altLang="zh-CN" sz="2800" dirty="0" smtClean="0">
                <a:latin typeface="Times New Roman" charset="0"/>
                <a:ea typeface="Times New Roman" charset="0"/>
                <a:cs typeface="Times New Roman" charset="0"/>
              </a:rPr>
              <a:t>Simplifications</a:t>
            </a:r>
            <a:endParaRPr lang="en" sz="2800" dirty="0">
              <a:latin typeface="Times New Roman" charset="0"/>
              <a:ea typeface="Times New Roman" charset="0"/>
              <a:cs typeface="Times New Roman" charset="0"/>
            </a:endParaRPr>
          </a:p>
        </p:txBody>
      </p:sp>
      <p:sp>
        <p:nvSpPr>
          <p:cNvPr id="157" name="Shape 157"/>
          <p:cNvSpPr txBox="1">
            <a:spLocks noGrp="1"/>
          </p:cNvSpPr>
          <p:nvPr>
            <p:ph type="body" idx="1"/>
          </p:nvPr>
        </p:nvSpPr>
        <p:spPr>
          <a:xfrm>
            <a:off x="299000" y="926991"/>
            <a:ext cx="8520600" cy="4216509"/>
          </a:xfrm>
          <a:prstGeom prst="rect">
            <a:avLst/>
          </a:prstGeom>
        </p:spPr>
        <p:txBody>
          <a:bodyPr lIns="91425" tIns="91425" rIns="91425" bIns="91425" anchor="t" anchorCtr="0">
            <a:noAutofit/>
          </a:bodyPr>
          <a:lstStyle/>
          <a:p>
            <a:pPr indent="-342900">
              <a:spcBef>
                <a:spcPts val="480"/>
              </a:spcBef>
              <a:buClr>
                <a:srgbClr val="A64D79"/>
              </a:buClr>
              <a:buSzPct val="80000"/>
              <a:buFont typeface="Wingdings" charset="2"/>
              <a:buChar char="Ø"/>
            </a:pPr>
            <a:r>
              <a:rPr lang="en-US" altLang="zh-CN" sz="1600" dirty="0">
                <a:solidFill>
                  <a:srgbClr val="000000"/>
                </a:solidFill>
                <a:latin typeface="Times New Roman" charset="0"/>
                <a:ea typeface="Times New Roman" charset="0"/>
                <a:cs typeface="Times New Roman" charset="0"/>
              </a:rPr>
              <a:t>The</a:t>
            </a:r>
            <a:r>
              <a:rPr lang="zh-CN" altLang="en-US" sz="1600" dirty="0">
                <a:solidFill>
                  <a:srgbClr val="000000"/>
                </a:solidFill>
                <a:latin typeface="Times New Roman" charset="0"/>
                <a:ea typeface="Times New Roman" charset="0"/>
                <a:cs typeface="Times New Roman" charset="0"/>
              </a:rPr>
              <a:t> </a:t>
            </a:r>
            <a:r>
              <a:rPr lang="en-US" altLang="zh-CN" sz="1600" dirty="0">
                <a:solidFill>
                  <a:srgbClr val="000000"/>
                </a:solidFill>
                <a:latin typeface="Times New Roman" charset="0"/>
                <a:ea typeface="Times New Roman" charset="0"/>
                <a:cs typeface="Times New Roman" charset="0"/>
              </a:rPr>
              <a:t>elevators’ capacity is finite and homogeneous</a:t>
            </a:r>
          </a:p>
          <a:p>
            <a:pPr indent="-342900">
              <a:spcBef>
                <a:spcPts val="480"/>
              </a:spcBef>
              <a:buClr>
                <a:srgbClr val="A64D79"/>
              </a:buClr>
              <a:buSzPct val="80000"/>
              <a:buFont typeface="Wingdings" charset="2"/>
              <a:buChar char="Ø"/>
            </a:pPr>
            <a:r>
              <a:rPr lang="en-US" altLang="zh-CN" sz="1600" dirty="0">
                <a:solidFill>
                  <a:srgbClr val="000000"/>
                </a:solidFill>
                <a:latin typeface="Times New Roman" charset="0"/>
                <a:ea typeface="Times New Roman" charset="0"/>
                <a:cs typeface="Times New Roman" charset="0"/>
              </a:rPr>
              <a:t>The velocity will be assumed to be uniform across all elevators and set to </a:t>
            </a:r>
            <a:r>
              <a:rPr lang="en-US" altLang="zh-CN" sz="1600" dirty="0" smtClean="0">
                <a:solidFill>
                  <a:srgbClr val="000000"/>
                </a:solidFill>
                <a:latin typeface="Times New Roman" charset="0"/>
                <a:ea typeface="Times New Roman" charset="0"/>
                <a:cs typeface="Times New Roman" charset="0"/>
              </a:rPr>
              <a:t>one floor per time step</a:t>
            </a:r>
            <a:endParaRPr lang="en-US" altLang="zh-CN" sz="1600" dirty="0">
              <a:solidFill>
                <a:srgbClr val="000000"/>
              </a:solidFill>
              <a:latin typeface="Times New Roman" charset="0"/>
              <a:ea typeface="Times New Roman" charset="0"/>
              <a:cs typeface="Times New Roman" charset="0"/>
            </a:endParaRPr>
          </a:p>
          <a:p>
            <a:pPr indent="-342900">
              <a:spcBef>
                <a:spcPts val="480"/>
              </a:spcBef>
              <a:buClr>
                <a:srgbClr val="A64D79"/>
              </a:buClr>
              <a:buSzPct val="80000"/>
              <a:buFont typeface="Wingdings" charset="2"/>
              <a:buChar char="Ø"/>
            </a:pPr>
            <a:r>
              <a:rPr lang="en-US" altLang="zh-CN" sz="1600" dirty="0">
                <a:solidFill>
                  <a:srgbClr val="000000"/>
                </a:solidFill>
                <a:latin typeface="Times New Roman" charset="0"/>
                <a:ea typeface="Times New Roman" charset="0"/>
                <a:cs typeface="Times New Roman" charset="0"/>
              </a:rPr>
              <a:t>The elevators’ stopping time at each floor will be four units of simulation time interval </a:t>
            </a:r>
          </a:p>
          <a:p>
            <a:pPr indent="-342900">
              <a:spcBef>
                <a:spcPts val="480"/>
              </a:spcBef>
              <a:buClr>
                <a:srgbClr val="A64D79"/>
              </a:buClr>
              <a:buSzPct val="80000"/>
              <a:buFont typeface="Wingdings" charset="2"/>
              <a:buChar char="Ø"/>
            </a:pPr>
            <a:r>
              <a:rPr lang="en-US" altLang="zh-CN" sz="1600" dirty="0">
                <a:solidFill>
                  <a:srgbClr val="000000"/>
                </a:solidFill>
                <a:latin typeface="Times New Roman" charset="0"/>
                <a:ea typeface="Times New Roman" charset="0"/>
                <a:cs typeface="Times New Roman" charset="0"/>
              </a:rPr>
              <a:t>At</a:t>
            </a:r>
            <a:r>
              <a:rPr lang="zh-CN" altLang="en-US" sz="1600" dirty="0">
                <a:solidFill>
                  <a:srgbClr val="000000"/>
                </a:solidFill>
                <a:latin typeface="Times New Roman" charset="0"/>
                <a:ea typeface="Times New Roman" charset="0"/>
                <a:cs typeface="Times New Roman" charset="0"/>
              </a:rPr>
              <a:t> </a:t>
            </a:r>
            <a:r>
              <a:rPr lang="en-US" altLang="zh-CN" sz="1600" dirty="0">
                <a:solidFill>
                  <a:srgbClr val="000000"/>
                </a:solidFill>
                <a:latin typeface="Times New Roman" charset="0"/>
                <a:ea typeface="Times New Roman" charset="0"/>
                <a:cs typeface="Times New Roman" charset="0"/>
              </a:rPr>
              <a:t>the beginning of the simulation, there are no passengers in the </a:t>
            </a:r>
            <a:r>
              <a:rPr lang="en-US" altLang="zh-CN" sz="1600" dirty="0" smtClean="0">
                <a:solidFill>
                  <a:srgbClr val="000000"/>
                </a:solidFill>
                <a:latin typeface="Times New Roman" charset="0"/>
                <a:ea typeface="Times New Roman" charset="0"/>
                <a:cs typeface="Times New Roman" charset="0"/>
              </a:rPr>
              <a:t>elevators</a:t>
            </a:r>
            <a:endParaRPr lang="en-US" altLang="zh-CN" sz="1600" dirty="0">
              <a:solidFill>
                <a:srgbClr val="000000"/>
              </a:solidFill>
              <a:latin typeface="Times New Roman" charset="0"/>
              <a:ea typeface="Times New Roman" charset="0"/>
              <a:cs typeface="Times New Roman" charset="0"/>
            </a:endParaRPr>
          </a:p>
          <a:p>
            <a:pPr indent="-342900">
              <a:spcBef>
                <a:spcPts val="480"/>
              </a:spcBef>
              <a:buClr>
                <a:srgbClr val="A64D79"/>
              </a:buClr>
              <a:buSzPct val="80000"/>
              <a:buFont typeface="Wingdings" charset="2"/>
              <a:buChar char="Ø"/>
            </a:pPr>
            <a:r>
              <a:rPr lang="en-US" altLang="zh-CN" sz="1600" dirty="0">
                <a:solidFill>
                  <a:srgbClr val="000000"/>
                </a:solidFill>
                <a:latin typeface="Times New Roman" charset="0"/>
                <a:ea typeface="Times New Roman" charset="0"/>
                <a:cs typeface="Times New Roman" charset="0"/>
              </a:rPr>
              <a:t>All elevators start at 1st </a:t>
            </a:r>
            <a:r>
              <a:rPr lang="en-US" altLang="zh-CN" sz="1600" dirty="0" smtClean="0">
                <a:solidFill>
                  <a:srgbClr val="000000"/>
                </a:solidFill>
                <a:latin typeface="Times New Roman" charset="0"/>
                <a:ea typeface="Times New Roman" charset="0"/>
                <a:cs typeface="Times New Roman" charset="0"/>
              </a:rPr>
              <a:t>floor</a:t>
            </a:r>
            <a:endParaRPr lang="en-US" altLang="zh-CN" sz="1600" dirty="0">
              <a:solidFill>
                <a:srgbClr val="000000"/>
              </a:solidFill>
              <a:latin typeface="Times New Roman" charset="0"/>
              <a:ea typeface="Times New Roman" charset="0"/>
              <a:cs typeface="Times New Roman" charset="0"/>
            </a:endParaRPr>
          </a:p>
          <a:p>
            <a:pPr indent="-342900">
              <a:spcBef>
                <a:spcPts val="480"/>
              </a:spcBef>
              <a:buClr>
                <a:srgbClr val="A64D79"/>
              </a:buClr>
              <a:buSzPct val="80000"/>
              <a:buFont typeface="Wingdings" charset="2"/>
              <a:buChar char="Ø"/>
            </a:pPr>
            <a:r>
              <a:rPr lang="en-US" altLang="zh-CN" sz="1600" dirty="0">
                <a:solidFill>
                  <a:srgbClr val="000000"/>
                </a:solidFill>
                <a:latin typeface="Times New Roman" charset="0"/>
                <a:ea typeface="Times New Roman" charset="0"/>
                <a:cs typeface="Times New Roman" charset="0"/>
              </a:rPr>
              <a:t>All passengers will originate from one of the floors in the building and know their destinations in advance</a:t>
            </a:r>
            <a:r>
              <a:rPr lang="en-US" altLang="zh-CN" sz="1600" dirty="0" smtClean="0">
                <a:solidFill>
                  <a:srgbClr val="000000"/>
                </a:solidFill>
                <a:latin typeface="Times New Roman" charset="0"/>
                <a:ea typeface="Times New Roman" charset="0"/>
                <a:cs typeface="Times New Roman" charset="0"/>
              </a:rPr>
              <a:t>.</a:t>
            </a:r>
            <a:endParaRPr lang="en-US" altLang="zh-CN" sz="1600" dirty="0">
              <a:solidFill>
                <a:srgbClr val="000000"/>
              </a:solidFill>
              <a:latin typeface="Times New Roman" charset="0"/>
              <a:ea typeface="Times New Roman" charset="0"/>
              <a:cs typeface="Times New Roman" charset="0"/>
            </a:endParaRPr>
          </a:p>
          <a:p>
            <a:pPr indent="-342900">
              <a:spcBef>
                <a:spcPts val="480"/>
              </a:spcBef>
              <a:buClr>
                <a:srgbClr val="A64D79"/>
              </a:buClr>
              <a:buSzPct val="80000"/>
              <a:buFont typeface="Wingdings" charset="2"/>
              <a:buChar char="Ø"/>
            </a:pPr>
            <a:r>
              <a:rPr lang="en-US" altLang="zh-CN" sz="1600" dirty="0">
                <a:solidFill>
                  <a:srgbClr val="000000"/>
                </a:solidFill>
                <a:latin typeface="Times New Roman" charset="0"/>
                <a:ea typeface="Times New Roman" charset="0"/>
                <a:cs typeface="Times New Roman" charset="0"/>
              </a:rPr>
              <a:t>The number of elevators in operation is determined at the beginning of the </a:t>
            </a:r>
            <a:r>
              <a:rPr lang="en-US" altLang="zh-CN" sz="1600" dirty="0" smtClean="0">
                <a:solidFill>
                  <a:srgbClr val="000000"/>
                </a:solidFill>
                <a:latin typeface="Times New Roman" charset="0"/>
                <a:ea typeface="Times New Roman" charset="0"/>
                <a:cs typeface="Times New Roman" charset="0"/>
              </a:rPr>
              <a:t>simulation</a:t>
            </a:r>
            <a:endParaRPr lang="en-US" altLang="zh-CN" sz="1600" dirty="0">
              <a:solidFill>
                <a:srgbClr val="000000"/>
              </a:solidFill>
              <a:latin typeface="Times New Roman" charset="0"/>
              <a:ea typeface="Times New Roman" charset="0"/>
              <a:cs typeface="Times New Roman" charset="0"/>
            </a:endParaRPr>
          </a:p>
          <a:p>
            <a:pPr indent="-342900">
              <a:spcBef>
                <a:spcPts val="480"/>
              </a:spcBef>
              <a:buClr>
                <a:srgbClr val="A64D79"/>
              </a:buClr>
              <a:buSzPct val="80000"/>
              <a:buFont typeface="Wingdings" charset="2"/>
              <a:buChar char="Ø"/>
            </a:pPr>
            <a:r>
              <a:rPr lang="en-US" altLang="zh-CN" sz="1600" dirty="0">
                <a:solidFill>
                  <a:srgbClr val="000000"/>
                </a:solidFill>
                <a:latin typeface="Times New Roman" charset="0"/>
                <a:ea typeface="Times New Roman" charset="0"/>
                <a:cs typeface="Times New Roman" charset="0"/>
              </a:rPr>
              <a:t> In this simulation process we mainly focus on peak-time simulation </a:t>
            </a:r>
            <a:r>
              <a:rPr lang="en-US" altLang="zh-CN" sz="1600" dirty="0" smtClean="0">
                <a:solidFill>
                  <a:srgbClr val="000000"/>
                </a:solidFill>
                <a:latin typeface="Times New Roman" charset="0"/>
                <a:ea typeface="Times New Roman" charset="0"/>
                <a:cs typeface="Times New Roman" charset="0"/>
              </a:rPr>
              <a:t>process</a:t>
            </a:r>
            <a:endParaRPr lang="en-US" altLang="zh-CN" sz="1600" dirty="0">
              <a:solidFill>
                <a:srgbClr val="000000"/>
              </a:solidFill>
              <a:latin typeface="Times New Roman" charset="0"/>
              <a:ea typeface="Times New Roman" charset="0"/>
              <a:cs typeface="Times New Roman" charset="0"/>
            </a:endParaRPr>
          </a:p>
          <a:p>
            <a:pPr indent="-342900">
              <a:spcBef>
                <a:spcPts val="480"/>
              </a:spcBef>
              <a:buClr>
                <a:srgbClr val="A64D79"/>
              </a:buClr>
              <a:buSzPct val="80000"/>
              <a:buFont typeface="Wingdings" charset="2"/>
              <a:buChar char="Ø"/>
            </a:pPr>
            <a:r>
              <a:rPr lang="en-US" altLang="zh-CN" sz="1600" dirty="0">
                <a:solidFill>
                  <a:srgbClr val="000000"/>
                </a:solidFill>
                <a:latin typeface="Times New Roman" charset="0"/>
                <a:ea typeface="Times New Roman" charset="0"/>
                <a:cs typeface="Times New Roman" charset="0"/>
              </a:rPr>
              <a:t>We ignore the interactions between passengers, for example, more passengers need more time to enter or exit an </a:t>
            </a:r>
            <a:r>
              <a:rPr lang="en-US" altLang="zh-CN" sz="1600" dirty="0" smtClean="0">
                <a:solidFill>
                  <a:srgbClr val="000000"/>
                </a:solidFill>
                <a:latin typeface="Times New Roman" charset="0"/>
                <a:ea typeface="Times New Roman" charset="0"/>
                <a:cs typeface="Times New Roman" charset="0"/>
              </a:rPr>
              <a:t>elevator</a:t>
            </a:r>
            <a:endParaRPr lang="en-US" altLang="zh-CN" sz="1600" dirty="0">
              <a:solidFill>
                <a:srgbClr val="000000"/>
              </a:solidFill>
              <a:latin typeface="Times New Roman" charset="0"/>
              <a:ea typeface="Times New Roman" charset="0"/>
              <a:cs typeface="Times New Roman" charset="0"/>
            </a:endParaRPr>
          </a:p>
          <a:p>
            <a:pPr indent="-342900">
              <a:spcBef>
                <a:spcPts val="480"/>
              </a:spcBef>
              <a:buClr>
                <a:srgbClr val="A64D79"/>
              </a:buClr>
              <a:buSzPct val="80000"/>
              <a:buFont typeface="Wingdings" charset="2"/>
              <a:buChar char="Ø"/>
            </a:pPr>
            <a:r>
              <a:rPr lang="en-US" altLang="zh-CN" sz="1600" dirty="0" smtClean="0">
                <a:solidFill>
                  <a:srgbClr val="000000"/>
                </a:solidFill>
                <a:latin typeface="Times New Roman" charset="0"/>
                <a:ea typeface="Times New Roman" charset="0"/>
                <a:cs typeface="Times New Roman" charset="0"/>
              </a:rPr>
              <a:t>Finally, we </a:t>
            </a:r>
            <a:r>
              <a:rPr lang="en-US" altLang="zh-CN" sz="1600" dirty="0">
                <a:solidFill>
                  <a:srgbClr val="000000"/>
                </a:solidFill>
                <a:latin typeface="Times New Roman" charset="0"/>
                <a:ea typeface="Times New Roman" charset="0"/>
                <a:cs typeface="Times New Roman" charset="0"/>
              </a:rPr>
              <a:t>assume that passengers would only take elevators to go upstairs and downstairs, excluding any other transportation </a:t>
            </a:r>
            <a:r>
              <a:rPr lang="en-US" altLang="zh-CN" sz="1600" dirty="0" smtClean="0">
                <a:solidFill>
                  <a:srgbClr val="000000"/>
                </a:solidFill>
                <a:latin typeface="Times New Roman" charset="0"/>
                <a:ea typeface="Times New Roman" charset="0"/>
                <a:cs typeface="Times New Roman" charset="0"/>
              </a:rPr>
              <a:t>methods</a:t>
            </a:r>
            <a:endParaRPr lang="en-US" altLang="zh-CN" sz="1600" dirty="0">
              <a:solidFill>
                <a:srgbClr val="000000"/>
              </a:solidFill>
              <a:latin typeface="Times New Roman" charset="0"/>
              <a:ea typeface="Times New Roman" charset="0"/>
              <a:cs typeface="Times New Roman" charset="0"/>
            </a:endParaRPr>
          </a:p>
          <a:p>
            <a:pPr lvl="0">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45720" y="182880"/>
            <a:ext cx="8520600" cy="572700"/>
          </a:xfrm>
          <a:prstGeom prst="rect">
            <a:avLst/>
          </a:prstGeom>
        </p:spPr>
        <p:txBody>
          <a:bodyPr lIns="91425" tIns="91425" rIns="91425" bIns="91425" anchor="b" anchorCtr="0">
            <a:noAutofit/>
          </a:bodyPr>
          <a:lstStyle/>
          <a:p>
            <a:pPr lvl="0">
              <a:spcBef>
                <a:spcPts val="0"/>
              </a:spcBef>
              <a:buClr>
                <a:schemeClr val="dk1"/>
              </a:buClr>
              <a:buSzPct val="25000"/>
              <a:buFont typeface="Arial"/>
              <a:buNone/>
            </a:pPr>
            <a:r>
              <a:rPr lang="en" sz="2800" dirty="0">
                <a:latin typeface="Times New Roman" charset="0"/>
                <a:ea typeface="Times New Roman" charset="0"/>
                <a:cs typeface="Times New Roman" charset="0"/>
              </a:rPr>
              <a:t>Conceptual </a:t>
            </a:r>
            <a:r>
              <a:rPr lang="en" sz="2800" dirty="0" smtClean="0">
                <a:latin typeface="Times New Roman" charset="0"/>
                <a:ea typeface="Times New Roman" charset="0"/>
                <a:cs typeface="Times New Roman" charset="0"/>
              </a:rPr>
              <a:t>Model</a:t>
            </a:r>
            <a:r>
              <a:rPr lang="en-US" altLang="zh-CN" sz="2800" dirty="0" smtClean="0">
                <a:latin typeface="Times New Roman" charset="0"/>
                <a:ea typeface="Times New Roman" charset="0"/>
                <a:cs typeface="Times New Roman" charset="0"/>
              </a:rPr>
              <a:t>---Input</a:t>
            </a:r>
            <a:r>
              <a:rPr lang="zh-CN" altLang="en-US" sz="2800" dirty="0" smtClean="0">
                <a:latin typeface="Times New Roman" charset="0"/>
                <a:ea typeface="Times New Roman" charset="0"/>
                <a:cs typeface="Times New Roman" charset="0"/>
              </a:rPr>
              <a:t> </a:t>
            </a:r>
            <a:r>
              <a:rPr lang="en-US" altLang="zh-CN" sz="2800" dirty="0" smtClean="0">
                <a:latin typeface="Times New Roman" charset="0"/>
                <a:ea typeface="Times New Roman" charset="0"/>
                <a:cs typeface="Times New Roman" charset="0"/>
              </a:rPr>
              <a:t>&amp;Output</a:t>
            </a:r>
            <a:endParaRPr lang="en" sz="2800" dirty="0">
              <a:latin typeface="Times New Roman" charset="0"/>
              <a:ea typeface="Times New Roman" charset="0"/>
              <a:cs typeface="Times New Roman" charset="0"/>
            </a:endParaRPr>
          </a:p>
        </p:txBody>
      </p:sp>
      <p:sp>
        <p:nvSpPr>
          <p:cNvPr id="163" name="Shape 163"/>
          <p:cNvSpPr txBox="1">
            <a:spLocks noGrp="1"/>
          </p:cNvSpPr>
          <p:nvPr>
            <p:ph type="body" idx="1"/>
          </p:nvPr>
        </p:nvSpPr>
        <p:spPr>
          <a:xfrm>
            <a:off x="210100" y="844480"/>
            <a:ext cx="8832300" cy="3416400"/>
          </a:xfrm>
          <a:prstGeom prst="rect">
            <a:avLst/>
          </a:prstGeom>
        </p:spPr>
        <p:txBody>
          <a:bodyPr lIns="91425" tIns="91425" rIns="91425" bIns="91425" anchor="t" anchorCtr="0">
            <a:noAutofit/>
          </a:bodyPr>
          <a:lstStyle/>
          <a:p>
            <a:pPr lvl="0">
              <a:lnSpc>
                <a:spcPct val="150000"/>
              </a:lnSpc>
              <a:buNone/>
            </a:pPr>
            <a:r>
              <a:rPr lang="en-US" altLang="zh-CN" sz="2000" dirty="0" smtClean="0">
                <a:latin typeface="Times New Roman" charset="0"/>
                <a:ea typeface="Times New Roman" charset="0"/>
                <a:cs typeface="Times New Roman" charset="0"/>
              </a:rPr>
              <a:t>Input:</a:t>
            </a:r>
          </a:p>
          <a:p>
            <a:pPr lvl="0">
              <a:lnSpc>
                <a:spcPct val="150000"/>
              </a:lnSpc>
              <a:buFont typeface="Wingdings" charset="2"/>
              <a:buChar char="Ø"/>
            </a:pPr>
            <a:r>
              <a:rPr lang="en-US" altLang="zh-CN" sz="1600" dirty="0" smtClean="0">
                <a:latin typeface="Times New Roman" charset="0"/>
                <a:ea typeface="Times New Roman" charset="0"/>
                <a:cs typeface="Times New Roman" charset="0"/>
              </a:rPr>
              <a:t>The</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number</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of</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people</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will</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enter</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the</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system</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in</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total: </a:t>
            </a:r>
          </a:p>
          <a:p>
            <a:pPr lvl="0">
              <a:lnSpc>
                <a:spcPct val="150000"/>
              </a:lnSpc>
              <a:buFont typeface="Wingdings" charset="2"/>
              <a:buChar char="Ø"/>
            </a:pPr>
            <a:r>
              <a:rPr lang="en-US" altLang="zh-CN" sz="1600" dirty="0" smtClean="0">
                <a:latin typeface="Times New Roman" charset="0"/>
                <a:ea typeface="Times New Roman" charset="0"/>
                <a:cs typeface="Times New Roman" charset="0"/>
              </a:rPr>
              <a:t>The</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number</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of</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elevators</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in</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operation</a:t>
            </a:r>
          </a:p>
          <a:p>
            <a:pPr marL="124460" lvl="0" indent="0">
              <a:lnSpc>
                <a:spcPct val="150000"/>
              </a:lnSpc>
              <a:buNone/>
            </a:pPr>
            <a:r>
              <a:rPr lang="en-US" altLang="zh-CN" sz="2000" dirty="0" smtClean="0">
                <a:latin typeface="Times New Roman" charset="0"/>
                <a:ea typeface="Times New Roman" charset="0"/>
                <a:cs typeface="Times New Roman" charset="0"/>
              </a:rPr>
              <a:t>Output</a:t>
            </a:r>
            <a:r>
              <a:rPr lang="en-US" altLang="zh-CN" sz="2000" dirty="0">
                <a:latin typeface="Times New Roman" charset="0"/>
                <a:ea typeface="Times New Roman" charset="0"/>
                <a:cs typeface="Times New Roman" charset="0"/>
              </a:rPr>
              <a:t>:</a:t>
            </a:r>
          </a:p>
          <a:p>
            <a:pPr lvl="0">
              <a:lnSpc>
                <a:spcPct val="150000"/>
              </a:lnSpc>
              <a:buFont typeface="Wingdings" charset="2"/>
              <a:buChar char="Ø"/>
            </a:pPr>
            <a:r>
              <a:rPr lang="en-US" altLang="zh-CN" sz="1600" dirty="0">
                <a:latin typeface="Times New Roman" charset="0"/>
                <a:ea typeface="Times New Roman" charset="0"/>
                <a:cs typeface="Times New Roman" charset="0"/>
              </a:rPr>
              <a:t>The outputs </a:t>
            </a:r>
            <a:r>
              <a:rPr lang="en-US" altLang="zh-CN" sz="1600" dirty="0" smtClean="0">
                <a:latin typeface="Times New Roman" charset="0"/>
                <a:ea typeface="Times New Roman" charset="0"/>
                <a:cs typeface="Times New Roman" charset="0"/>
              </a:rPr>
              <a:t>be the </a:t>
            </a:r>
            <a:r>
              <a:rPr lang="en-US" altLang="zh-CN" sz="1600" dirty="0">
                <a:latin typeface="Times New Roman" charset="0"/>
                <a:ea typeface="Times New Roman" charset="0"/>
                <a:cs typeface="Times New Roman" charset="0"/>
              </a:rPr>
              <a:t>execution time. We assume that operating each elevator consumes certain amount of energy. So in the end we will evaluate energy consumed and time consumed to give a best solution to peak-time </a:t>
            </a:r>
            <a:r>
              <a:rPr lang="en-US" altLang="zh-CN" sz="1600" dirty="0" smtClean="0">
                <a:latin typeface="Times New Roman" charset="0"/>
                <a:ea typeface="Times New Roman" charset="0"/>
                <a:cs typeface="Times New Roman" charset="0"/>
              </a:rPr>
              <a:t>operation</a:t>
            </a:r>
            <a:endParaRPr lang="en-US" altLang="zh-CN" sz="1600" dirty="0"/>
          </a:p>
          <a:p>
            <a:pPr lvl="0">
              <a:buNone/>
            </a:pPr>
            <a:endParaRPr lang="en-US" altLang="zh-CN" sz="1600" dirty="0" smtClean="0">
              <a:latin typeface="Times New Roman" charset="0"/>
              <a:ea typeface="Times New Roman" charset="0"/>
              <a:cs typeface="Times New Roman" charset="0"/>
            </a:endParaRPr>
          </a:p>
          <a:p>
            <a:pPr marL="124460" lvl="0" indent="0">
              <a:buNone/>
            </a:pPr>
            <a:endParaRPr lang="en-US" altLang="zh-CN" sz="1600" dirty="0" smtClean="0">
              <a:latin typeface="Times New Roman" charset="0"/>
              <a:ea typeface="Times New Roman" charset="0"/>
              <a:cs typeface="Times New Roman" charset="0"/>
            </a:endParaRPr>
          </a:p>
          <a:p>
            <a:pPr lvl="0">
              <a:buFont typeface="Wingdings" charset="2"/>
              <a:buChar char="Ø"/>
            </a:pPr>
            <a:endParaRPr lang="en-US" altLang="zh-CN" sz="1600" dirty="0" smtClean="0">
              <a:latin typeface="Times New Roman" charset="0"/>
              <a:ea typeface="Times New Roman" charset="0"/>
              <a:cs typeface="Times New Roman" charset="0"/>
            </a:endParaRPr>
          </a:p>
          <a:p>
            <a:pPr lvl="0">
              <a:buNone/>
            </a:pPr>
            <a:endParaRPr lang="en-US" altLang="zh-CN" sz="1600" dirty="0" smtClean="0">
              <a:latin typeface="Times New Roman" charset="0"/>
              <a:ea typeface="Times New Roman" charset="0"/>
              <a:cs typeface="Times New Roman" charset="0"/>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 y="182880"/>
            <a:ext cx="8520600" cy="572700"/>
          </a:xfrm>
        </p:spPr>
        <p:txBody>
          <a:bodyPr/>
          <a:lstStyle/>
          <a:p>
            <a:r>
              <a:rPr lang="en" altLang="zh-CN" sz="2800" dirty="0">
                <a:latin typeface="Times New Roman" charset="0"/>
                <a:ea typeface="Times New Roman" charset="0"/>
                <a:cs typeface="Times New Roman" charset="0"/>
              </a:rPr>
              <a:t>Conceptual Model</a:t>
            </a:r>
            <a:r>
              <a:rPr lang="en-US" altLang="zh-CN" sz="2800" dirty="0">
                <a:latin typeface="Times New Roman" charset="0"/>
                <a:ea typeface="Times New Roman" charset="0"/>
                <a:cs typeface="Times New Roman" charset="0"/>
              </a:rPr>
              <a:t>-</a:t>
            </a:r>
            <a:r>
              <a:rPr lang="en-US" altLang="zh-CN" sz="2800" dirty="0" smtClean="0">
                <a:latin typeface="Times New Roman" charset="0"/>
                <a:ea typeface="Times New Roman" charset="0"/>
                <a:cs typeface="Times New Roman" charset="0"/>
              </a:rPr>
              <a:t>--Contents</a:t>
            </a:r>
            <a:endParaRPr kumimoji="1" lang="zh-CN" altLang="en-US" sz="2800" dirty="0"/>
          </a:p>
        </p:txBody>
      </p:sp>
      <p:sp>
        <p:nvSpPr>
          <p:cNvPr id="3" name="文本占位符 2"/>
          <p:cNvSpPr>
            <a:spLocks noGrp="1"/>
          </p:cNvSpPr>
          <p:nvPr>
            <p:ph type="body" idx="1"/>
          </p:nvPr>
        </p:nvSpPr>
        <p:spPr>
          <a:xfrm>
            <a:off x="172000" y="885775"/>
            <a:ext cx="8972000" cy="4168825"/>
          </a:xfrm>
        </p:spPr>
        <p:txBody>
          <a:bodyPr/>
          <a:lstStyle/>
          <a:p>
            <a:pPr lvl="0">
              <a:lnSpc>
                <a:spcPct val="150000"/>
              </a:lnSpc>
              <a:buFont typeface="Wingdings" charset="2"/>
              <a:buChar char="Ø"/>
            </a:pPr>
            <a:r>
              <a:rPr lang="en-US" altLang="zh-CN" sz="2000" dirty="0" smtClean="0">
                <a:latin typeface="Times New Roman" charset="0"/>
                <a:ea typeface="Times New Roman" charset="0"/>
                <a:cs typeface="Times New Roman" charset="0"/>
              </a:rPr>
              <a:t>Consumer </a:t>
            </a:r>
            <a:r>
              <a:rPr lang="en-US" altLang="zh-CN" sz="2000" dirty="0">
                <a:latin typeface="Times New Roman" charset="0"/>
                <a:ea typeface="Times New Roman" charset="0"/>
                <a:cs typeface="Times New Roman" charset="0"/>
              </a:rPr>
              <a:t>entity: </a:t>
            </a:r>
            <a:r>
              <a:rPr lang="en-US" altLang="zh-CN" sz="2000" dirty="0" smtClean="0">
                <a:latin typeface="Times New Roman" charset="0"/>
                <a:ea typeface="Times New Roman" charset="0"/>
                <a:cs typeface="Times New Roman" charset="0"/>
              </a:rPr>
              <a:t>Passengers</a:t>
            </a:r>
          </a:p>
          <a:p>
            <a:pPr lvl="0">
              <a:lnSpc>
                <a:spcPct val="150000"/>
              </a:lnSpc>
              <a:buFont typeface="Arial" charset="0"/>
              <a:buChar char="•"/>
            </a:pPr>
            <a:r>
              <a:rPr lang="en-US" altLang="zh-CN" sz="1400" dirty="0">
                <a:latin typeface="Times New Roman" charset="0"/>
                <a:ea typeface="Times New Roman" charset="0"/>
                <a:cs typeface="Times New Roman" charset="0"/>
              </a:rPr>
              <a:t>A</a:t>
            </a:r>
            <a:r>
              <a:rPr lang="en-US" altLang="zh-CN" sz="1400" dirty="0" smtClean="0">
                <a:latin typeface="Times New Roman" charset="0"/>
                <a:ea typeface="Times New Roman" charset="0"/>
                <a:cs typeface="Times New Roman" charset="0"/>
              </a:rPr>
              <a:t>ttributes: </a:t>
            </a:r>
            <a:r>
              <a:rPr lang="en-US" altLang="zh-CN" sz="1400" dirty="0" err="1" smtClean="0">
                <a:latin typeface="Times New Roman" charset="0"/>
                <a:ea typeface="Times New Roman" charset="0"/>
                <a:cs typeface="Times New Roman" charset="0"/>
              </a:rPr>
              <a:t>init_floor</a:t>
            </a:r>
            <a:r>
              <a:rPr lang="en-US" altLang="zh-CN" sz="1400" dirty="0" smtClean="0">
                <a:latin typeface="Times New Roman" charset="0"/>
                <a:ea typeface="Times New Roman" charset="0"/>
                <a:cs typeface="Times New Roman" charset="0"/>
              </a:rPr>
              <a:t>, </a:t>
            </a:r>
            <a:r>
              <a:rPr lang="en-US" altLang="zh-CN" sz="1400" dirty="0" err="1" smtClean="0">
                <a:latin typeface="Times New Roman" charset="0"/>
                <a:ea typeface="Times New Roman" charset="0"/>
                <a:cs typeface="Times New Roman" charset="0"/>
              </a:rPr>
              <a:t>dest_floor</a:t>
            </a:r>
            <a:r>
              <a:rPr lang="en-US" altLang="zh-CN" sz="1400" dirty="0" smtClean="0">
                <a:latin typeface="Times New Roman" charset="0"/>
                <a:ea typeface="Times New Roman" charset="0"/>
                <a:cs typeface="Times New Roman" charset="0"/>
              </a:rPr>
              <a:t>, direction</a:t>
            </a:r>
            <a:endParaRPr lang="en-US" altLang="zh-CN" sz="1400" dirty="0">
              <a:latin typeface="Times New Roman" charset="0"/>
              <a:ea typeface="Times New Roman" charset="0"/>
              <a:cs typeface="Times New Roman" charset="0"/>
            </a:endParaRPr>
          </a:p>
          <a:p>
            <a:pPr>
              <a:lnSpc>
                <a:spcPct val="150000"/>
              </a:lnSpc>
            </a:pPr>
            <a:r>
              <a:rPr lang="en-US" altLang="zh-CN" sz="1400" dirty="0" smtClean="0">
                <a:latin typeface="Times New Roman" charset="0"/>
                <a:ea typeface="Times New Roman" charset="0"/>
                <a:cs typeface="Times New Roman" charset="0"/>
              </a:rPr>
              <a:t>All </a:t>
            </a:r>
            <a:r>
              <a:rPr lang="en-US" altLang="zh-CN" sz="1400" dirty="0">
                <a:latin typeface="Times New Roman" charset="0"/>
                <a:ea typeface="Times New Roman" charset="0"/>
                <a:cs typeface="Times New Roman" charset="0"/>
              </a:rPr>
              <a:t>passengers will have</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an</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initial</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floor</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and</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a</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destination</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floor,</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which</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are</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all</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generated</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by</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the</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random</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number</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generator.</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The</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initial</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floor</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is</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different</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from</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the</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destination</a:t>
            </a:r>
            <a:r>
              <a:rPr lang="zh-CN" altLang="en-US" sz="1400" dirty="0">
                <a:latin typeface="Times New Roman" charset="0"/>
                <a:ea typeface="Times New Roman" charset="0"/>
                <a:cs typeface="Times New Roman" charset="0"/>
              </a:rPr>
              <a:t> </a:t>
            </a:r>
            <a:r>
              <a:rPr lang="en-US" altLang="zh-CN" sz="1400" dirty="0">
                <a:latin typeface="Times New Roman" charset="0"/>
                <a:ea typeface="Times New Roman" charset="0"/>
                <a:cs typeface="Times New Roman" charset="0"/>
              </a:rPr>
              <a:t>floor</a:t>
            </a:r>
          </a:p>
          <a:p>
            <a:pPr lvl="0">
              <a:lnSpc>
                <a:spcPct val="150000"/>
              </a:lnSpc>
              <a:buFont typeface="Wingdings" charset="2"/>
              <a:buChar char="Ø"/>
            </a:pPr>
            <a:r>
              <a:rPr lang="en-US" altLang="zh-CN" sz="2000" dirty="0">
                <a:latin typeface="Times New Roman" charset="0"/>
                <a:ea typeface="Times New Roman" charset="0"/>
                <a:cs typeface="Times New Roman" charset="0"/>
              </a:rPr>
              <a:t>Resource</a:t>
            </a:r>
            <a:r>
              <a:rPr lang="zh-CN" altLang="en-US" sz="2000" dirty="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Entity:</a:t>
            </a:r>
            <a:r>
              <a:rPr lang="zh-CN" altLang="en-US" sz="2000" dirty="0">
                <a:latin typeface="Times New Roman" charset="0"/>
                <a:ea typeface="Times New Roman" charset="0"/>
                <a:cs typeface="Times New Roman" charset="0"/>
              </a:rPr>
              <a:t> </a:t>
            </a:r>
            <a:r>
              <a:rPr lang="en-US" altLang="zh-CN" sz="2000" dirty="0" smtClean="0">
                <a:latin typeface="Times New Roman" charset="0"/>
                <a:ea typeface="Times New Roman" charset="0"/>
                <a:cs typeface="Times New Roman" charset="0"/>
              </a:rPr>
              <a:t>Elevators</a:t>
            </a:r>
          </a:p>
          <a:p>
            <a:pPr>
              <a:lnSpc>
                <a:spcPct val="150000"/>
              </a:lnSpc>
              <a:buFont typeface="Arial" charset="0"/>
              <a:buChar char="•"/>
            </a:pPr>
            <a:r>
              <a:rPr lang="en-US" altLang="zh-CN" sz="1400" dirty="0" smtClean="0">
                <a:latin typeface="Times New Roman" charset="0"/>
                <a:ea typeface="Times New Roman" charset="0"/>
                <a:cs typeface="Times New Roman" charset="0"/>
              </a:rPr>
              <a:t>Attributes: </a:t>
            </a:r>
            <a:r>
              <a:rPr lang="en-US" altLang="zh-CN" sz="1400" dirty="0">
                <a:latin typeface="Times New Roman" charset="0"/>
                <a:ea typeface="Times New Roman" charset="0"/>
                <a:cs typeface="Times New Roman" charset="0"/>
              </a:rPr>
              <a:t>number of passengers in it, </a:t>
            </a:r>
            <a:r>
              <a:rPr lang="en-US" altLang="zh-CN" sz="1400" dirty="0" smtClean="0">
                <a:latin typeface="Times New Roman" charset="0"/>
                <a:ea typeface="Times New Roman" charset="0"/>
                <a:cs typeface="Times New Roman" charset="0"/>
              </a:rPr>
              <a:t>direction, </a:t>
            </a:r>
            <a:r>
              <a:rPr lang="en-US" altLang="zh-CN" sz="1400" dirty="0">
                <a:latin typeface="Times New Roman" charset="0"/>
                <a:ea typeface="Times New Roman" charset="0"/>
                <a:cs typeface="Times New Roman" charset="0"/>
              </a:rPr>
              <a:t>current </a:t>
            </a:r>
            <a:r>
              <a:rPr lang="en-US" altLang="zh-CN" sz="1400" dirty="0" smtClean="0">
                <a:latin typeface="Times New Roman" charset="0"/>
                <a:ea typeface="Times New Roman" charset="0"/>
                <a:cs typeface="Times New Roman" charset="0"/>
              </a:rPr>
              <a:t>floor</a:t>
            </a:r>
          </a:p>
          <a:p>
            <a:pPr>
              <a:lnSpc>
                <a:spcPct val="150000"/>
              </a:lnSpc>
              <a:buFont typeface="Arial" charset="0"/>
              <a:buChar char="•"/>
            </a:pPr>
            <a:r>
              <a:rPr lang="en-US" altLang="zh-CN" sz="1400" dirty="0" smtClean="0">
                <a:latin typeface="Times New Roman" charset="0"/>
                <a:ea typeface="Times New Roman" charset="0"/>
                <a:cs typeface="Times New Roman" charset="0"/>
              </a:rPr>
              <a:t>The </a:t>
            </a:r>
            <a:r>
              <a:rPr lang="en-US" altLang="zh-CN" sz="1400" dirty="0">
                <a:latin typeface="Times New Roman" charset="0"/>
                <a:ea typeface="Times New Roman" charset="0"/>
                <a:cs typeface="Times New Roman" charset="0"/>
              </a:rPr>
              <a:t>initial state of the elevator car is on 1st floor with no passengers in it and going up. When an elevator stops at one floor, it takes in passengers whose initial position is the same as the elevator’s current floor and </a:t>
            </a:r>
            <a:r>
              <a:rPr lang="en-US" altLang="zh-CN" sz="1400" dirty="0" smtClean="0">
                <a:latin typeface="Times New Roman" charset="0"/>
                <a:ea typeface="Times New Roman" charset="0"/>
                <a:cs typeface="Times New Roman" charset="0"/>
              </a:rPr>
              <a:t>checks whether the elevator will change its direction.</a:t>
            </a:r>
          </a:p>
          <a:p>
            <a:pPr>
              <a:lnSpc>
                <a:spcPct val="150000"/>
              </a:lnSpc>
              <a:buFont typeface="Arial" charset="0"/>
              <a:buChar char="•"/>
            </a:pPr>
            <a:r>
              <a:rPr lang="en-US" altLang="zh-CN" sz="1400" dirty="0" smtClean="0">
                <a:latin typeface="Times New Roman" charset="0"/>
                <a:ea typeface="Times New Roman" charset="0"/>
                <a:cs typeface="Times New Roman" charset="0"/>
              </a:rPr>
              <a:t>Whether </a:t>
            </a:r>
            <a:r>
              <a:rPr lang="en-US" altLang="zh-CN" sz="1400" dirty="0">
                <a:latin typeface="Times New Roman" charset="0"/>
                <a:ea typeface="Times New Roman" charset="0"/>
                <a:cs typeface="Times New Roman" charset="0"/>
              </a:rPr>
              <a:t>the passenger can enter the elevator is decided by the degree of crowding in an elevator and his position in the queue.</a:t>
            </a:r>
          </a:p>
          <a:p>
            <a:pPr lvl="0">
              <a:lnSpc>
                <a:spcPct val="150000"/>
              </a:lnSpc>
              <a:buFont typeface="Arial" charset="0"/>
              <a:buChar char="•"/>
            </a:pPr>
            <a:endParaRPr lang="en-US" altLang="zh-CN" sz="1400" dirty="0" smtClean="0">
              <a:latin typeface="Times New Roman" charset="0"/>
              <a:ea typeface="Times New Roman" charset="0"/>
              <a:cs typeface="Times New Roman" charset="0"/>
            </a:endParaRPr>
          </a:p>
        </p:txBody>
      </p:sp>
    </p:spTree>
    <p:extLst>
      <p:ext uri="{BB962C8B-B14F-4D97-AF65-F5344CB8AC3E}">
        <p14:creationId xmlns:p14="http://schemas.microsoft.com/office/powerpoint/2010/main" val="600356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p:nvPr>
            <p:extLst>
              <p:ext uri="{D42A27DB-BD31-4B8C-83A1-F6EECF244321}">
                <p14:modId xmlns:p14="http://schemas.microsoft.com/office/powerpoint/2010/main" val="1416002711"/>
              </p:ext>
            </p:extLst>
          </p:nvPr>
        </p:nvGraphicFramePr>
        <p:xfrm>
          <a:off x="88900" y="-127590"/>
          <a:ext cx="9055100" cy="5143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hape 151"/>
          <p:cNvSpPr txBox="1">
            <a:spLocks/>
          </p:cNvSpPr>
          <p:nvPr/>
        </p:nvSpPr>
        <p:spPr>
          <a:xfrm>
            <a:off x="45720" y="182880"/>
            <a:ext cx="8520600" cy="5727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60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l"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l"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l"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l" rtl="0">
              <a:spcBef>
                <a:spcPts val="0"/>
              </a:spcBef>
              <a:spcAft>
                <a:spcPts val="0"/>
              </a:spcAft>
              <a:buNone/>
              <a:defRPr sz="4400" b="0" i="0" u="none" strike="noStrike" cap="none">
                <a:solidFill>
                  <a:schemeClr val="dk2"/>
                </a:solidFill>
                <a:latin typeface="Tahoma"/>
                <a:ea typeface="Tahoma"/>
                <a:cs typeface="Tahoma"/>
                <a:sym typeface="Tahoma"/>
              </a:defRPr>
            </a:lvl6pPr>
            <a:lvl7pPr marL="914400" marR="0" lvl="6" indent="0" algn="l" rtl="0">
              <a:spcBef>
                <a:spcPts val="0"/>
              </a:spcBef>
              <a:spcAft>
                <a:spcPts val="0"/>
              </a:spcAft>
              <a:buNone/>
              <a:defRPr sz="4400" b="0" i="0" u="none" strike="noStrike" cap="none">
                <a:solidFill>
                  <a:schemeClr val="dk2"/>
                </a:solidFill>
                <a:latin typeface="Tahoma"/>
                <a:ea typeface="Tahoma"/>
                <a:cs typeface="Tahoma"/>
                <a:sym typeface="Tahoma"/>
              </a:defRPr>
            </a:lvl7pPr>
            <a:lvl8pPr marL="1371600" marR="0" lvl="7" indent="0" algn="l" rtl="0">
              <a:spcBef>
                <a:spcPts val="0"/>
              </a:spcBef>
              <a:spcAft>
                <a:spcPts val="0"/>
              </a:spcAft>
              <a:buNone/>
              <a:defRPr sz="4400" b="0" i="0" u="none" strike="noStrike" cap="none">
                <a:solidFill>
                  <a:schemeClr val="dk2"/>
                </a:solidFill>
                <a:latin typeface="Tahoma"/>
                <a:ea typeface="Tahoma"/>
                <a:cs typeface="Tahoma"/>
                <a:sym typeface="Tahoma"/>
              </a:defRPr>
            </a:lvl8pPr>
            <a:lvl9pPr marL="1828800" marR="0" lvl="8" indent="0" algn="l" rtl="0">
              <a:spcBef>
                <a:spcPts val="0"/>
              </a:spcBef>
              <a:spcAft>
                <a:spcPts val="0"/>
              </a:spcAft>
              <a:buNone/>
              <a:defRPr sz="4400" b="0" i="0" u="none" strike="noStrike" cap="none">
                <a:solidFill>
                  <a:schemeClr val="dk2"/>
                </a:solidFill>
                <a:latin typeface="Tahoma"/>
                <a:ea typeface="Tahoma"/>
                <a:cs typeface="Tahoma"/>
                <a:sym typeface="Tahoma"/>
              </a:defRPr>
            </a:lvl9pPr>
          </a:lstStyle>
          <a:p>
            <a:pPr algn="l"/>
            <a:r>
              <a:rPr lang="en" sz="2800" dirty="0" smtClean="0">
                <a:latin typeface="Times New Roman" charset="0"/>
                <a:ea typeface="Times New Roman" charset="0"/>
                <a:cs typeface="Times New Roman" charset="0"/>
              </a:rPr>
              <a:t>Approach</a:t>
            </a:r>
            <a:endParaRPr lang="en" sz="2800" dirty="0">
              <a:latin typeface="Times New Roman" charset="0"/>
              <a:ea typeface="Times New Roman" charset="0"/>
              <a:cs typeface="Times New Roman" charset="0"/>
            </a:endParaRPr>
          </a:p>
        </p:txBody>
      </p:sp>
      <p:sp>
        <p:nvSpPr>
          <p:cNvPr id="2" name="文本框 1"/>
          <p:cNvSpPr txBox="1"/>
          <p:nvPr/>
        </p:nvSpPr>
        <p:spPr>
          <a:xfrm>
            <a:off x="355600" y="3299039"/>
            <a:ext cx="8712200" cy="1384995"/>
          </a:xfrm>
          <a:prstGeom prst="rect">
            <a:avLst/>
          </a:prstGeom>
          <a:noFill/>
        </p:spPr>
        <p:txBody>
          <a:bodyPr wrap="square" rtlCol="0">
            <a:spAutoFit/>
          </a:bodyPr>
          <a:lstStyle/>
          <a:p>
            <a:pPr marL="285750" indent="-285750">
              <a:lnSpc>
                <a:spcPct val="150000"/>
              </a:lnSpc>
              <a:buFont typeface="Wingdings" charset="2"/>
              <a:buChar char="l"/>
            </a:pPr>
            <a:r>
              <a:rPr kumimoji="1" lang="en-US" altLang="zh-CN" dirty="0" smtClean="0">
                <a:latin typeface="Times New Roman" charset="0"/>
                <a:ea typeface="Times New Roman" charset="0"/>
                <a:cs typeface="Times New Roman" charset="0"/>
              </a:rPr>
              <a:t>Customer:</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An</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object</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representing</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the</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passenger,</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containing</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attributes</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like</a:t>
            </a:r>
            <a:r>
              <a:rPr kumimoji="1" lang="zh-CN" altLang="en-US" dirty="0" smtClean="0">
                <a:latin typeface="Times New Roman" charset="0"/>
                <a:ea typeface="Times New Roman" charset="0"/>
                <a:cs typeface="Times New Roman" charset="0"/>
              </a:rPr>
              <a:t> </a:t>
            </a:r>
            <a:r>
              <a:rPr kumimoji="1" lang="en-US" altLang="zh-CN" dirty="0" err="1" smtClean="0">
                <a:latin typeface="Times New Roman" charset="0"/>
                <a:ea typeface="Times New Roman" charset="0"/>
                <a:cs typeface="Times New Roman" charset="0"/>
              </a:rPr>
              <a:t>init_floor</a:t>
            </a:r>
            <a:r>
              <a:rPr kumimoji="1" lang="en-US" altLang="zh-CN" dirty="0" smtClean="0">
                <a:latin typeface="Times New Roman" charset="0"/>
                <a:ea typeface="Times New Roman" charset="0"/>
                <a:cs typeface="Times New Roman" charset="0"/>
              </a:rPr>
              <a:t>,</a:t>
            </a:r>
            <a:r>
              <a:rPr kumimoji="1" lang="zh-CN" altLang="en-US" dirty="0" smtClean="0">
                <a:latin typeface="Times New Roman" charset="0"/>
                <a:ea typeface="Times New Roman" charset="0"/>
                <a:cs typeface="Times New Roman" charset="0"/>
              </a:rPr>
              <a:t> </a:t>
            </a:r>
            <a:r>
              <a:rPr kumimoji="1" lang="en-US" altLang="zh-CN" dirty="0" err="1" smtClean="0">
                <a:latin typeface="Times New Roman" charset="0"/>
                <a:ea typeface="Times New Roman" charset="0"/>
                <a:cs typeface="Times New Roman" charset="0"/>
              </a:rPr>
              <a:t>dest_floor</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and</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direction</a:t>
            </a:r>
          </a:p>
          <a:p>
            <a:pPr marL="285750" indent="-285750">
              <a:lnSpc>
                <a:spcPct val="150000"/>
              </a:lnSpc>
              <a:buFont typeface="Wingdings" charset="2"/>
              <a:buChar char="l"/>
            </a:pPr>
            <a:r>
              <a:rPr kumimoji="1" lang="en-US" altLang="zh-CN" dirty="0" smtClean="0">
                <a:latin typeface="Times New Roman" charset="0"/>
                <a:ea typeface="Times New Roman" charset="0"/>
                <a:cs typeface="Times New Roman" charset="0"/>
              </a:rPr>
              <a:t>Pool:</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An</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object</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which</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is</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the</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list</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of</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passengers</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waiting</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on</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a</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specific</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floor</a:t>
            </a:r>
          </a:p>
          <a:p>
            <a:pPr marL="285750" indent="-285750">
              <a:lnSpc>
                <a:spcPct val="150000"/>
              </a:lnSpc>
              <a:buFont typeface="Wingdings" charset="2"/>
              <a:buChar char="l"/>
            </a:pPr>
            <a:r>
              <a:rPr kumimoji="1" lang="en-US" altLang="zh-CN" dirty="0" smtClean="0">
                <a:latin typeface="Times New Roman" charset="0"/>
                <a:ea typeface="Times New Roman" charset="0"/>
                <a:cs typeface="Times New Roman" charset="0"/>
              </a:rPr>
              <a:t>Building:</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An</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object</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containing</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a</a:t>
            </a:r>
            <a:r>
              <a:rPr kumimoji="1" lang="zh-CN" altLang="en-US" dirty="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dictionary</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whose</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key</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is</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the</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number</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of</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the</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floor</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and</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value</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is</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the</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pool</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of</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that</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floor</a:t>
            </a:r>
          </a:p>
          <a:p>
            <a:pPr marL="285750" indent="-285750">
              <a:lnSpc>
                <a:spcPct val="150000"/>
              </a:lnSpc>
              <a:buFont typeface="Wingdings" charset="2"/>
              <a:buChar char="l"/>
            </a:pPr>
            <a:r>
              <a:rPr kumimoji="1" lang="en-US" altLang="zh-CN" dirty="0" smtClean="0">
                <a:latin typeface="Times New Roman" charset="0"/>
                <a:ea typeface="Times New Roman" charset="0"/>
                <a:cs typeface="Times New Roman" charset="0"/>
              </a:rPr>
              <a:t>System:</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An</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object</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containing</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all</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the</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elevators</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in</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the</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building</a:t>
            </a:r>
            <a:endParaRPr kumimoji="1" lang="zh-CN" alt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04508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Shape 169"/>
          <p:cNvSpPr txBox="1">
            <a:spLocks noGrp="1"/>
          </p:cNvSpPr>
          <p:nvPr>
            <p:ph type="body" idx="1"/>
          </p:nvPr>
        </p:nvSpPr>
        <p:spPr>
          <a:xfrm>
            <a:off x="210100" y="822275"/>
            <a:ext cx="8520600" cy="3416400"/>
          </a:xfrm>
          <a:prstGeom prst="rect">
            <a:avLst/>
          </a:prstGeom>
        </p:spPr>
        <p:txBody>
          <a:bodyPr lIns="91425" tIns="91425" rIns="91425" bIns="91425" anchor="t" anchorCtr="0">
            <a:noAutofit/>
          </a:bodyPr>
          <a:lstStyle/>
          <a:p>
            <a:pPr lvl="0">
              <a:lnSpc>
                <a:spcPct val="150000"/>
              </a:lnSpc>
              <a:spcBef>
                <a:spcPts val="0"/>
              </a:spcBef>
              <a:buFont typeface="Wingdings" charset="2"/>
              <a:buChar char="Ø"/>
            </a:pPr>
            <a:r>
              <a:rPr lang="en-US" sz="2000" dirty="0" smtClean="0">
                <a:latin typeface="Times New Roman" charset="0"/>
                <a:ea typeface="Times New Roman" charset="0"/>
                <a:cs typeface="Times New Roman" charset="0"/>
              </a:rPr>
              <a:t> Direction conditions: Up, Down and Stay</a:t>
            </a:r>
          </a:p>
          <a:p>
            <a:pPr lvl="0">
              <a:lnSpc>
                <a:spcPct val="150000"/>
              </a:lnSpc>
              <a:spcBef>
                <a:spcPts val="0"/>
              </a:spcBef>
              <a:buFont typeface="Wingdings" charset="2"/>
              <a:buChar char="Ø"/>
            </a:pPr>
            <a:r>
              <a:rPr lang="en-US" sz="2000" dirty="0" smtClean="0">
                <a:latin typeface="Times New Roman" charset="0"/>
                <a:ea typeface="Times New Roman" charset="0"/>
                <a:cs typeface="Times New Roman" charset="0"/>
              </a:rPr>
              <a:t> Core rules:</a:t>
            </a:r>
          </a:p>
          <a:p>
            <a:pPr marL="1040447" lvl="1" indent="-514350">
              <a:lnSpc>
                <a:spcPct val="150000"/>
              </a:lnSpc>
              <a:buClr>
                <a:schemeClr val="accent2">
                  <a:lumMod val="75000"/>
                </a:schemeClr>
              </a:buClr>
              <a:buSzPct val="70000"/>
              <a:buFont typeface="Wingdings" charset="2"/>
              <a:buChar char="l"/>
            </a:pPr>
            <a:r>
              <a:rPr lang="en-US" sz="1800" dirty="0" smtClean="0">
                <a:latin typeface="Times New Roman" charset="0"/>
                <a:ea typeface="Times New Roman" charset="0"/>
                <a:cs typeface="Times New Roman" charset="0"/>
              </a:rPr>
              <a:t>Comparing Next </a:t>
            </a:r>
            <a:r>
              <a:rPr lang="en-US" sz="1800" dirty="0">
                <a:latin typeface="Times New Roman" charset="0"/>
                <a:ea typeface="Times New Roman" charset="0"/>
                <a:cs typeface="Times New Roman" charset="0"/>
              </a:rPr>
              <a:t>r</a:t>
            </a:r>
            <a:r>
              <a:rPr lang="en-US" sz="1800" dirty="0" smtClean="0">
                <a:latin typeface="Times New Roman" charset="0"/>
                <a:ea typeface="Times New Roman" charset="0"/>
                <a:cs typeface="Times New Roman" charset="0"/>
              </a:rPr>
              <a:t>equest with Current floor : Generate next step’s direction </a:t>
            </a:r>
          </a:p>
          <a:p>
            <a:pPr lvl="0">
              <a:lnSpc>
                <a:spcPct val="150000"/>
              </a:lnSpc>
              <a:spcBef>
                <a:spcPts val="0"/>
              </a:spcBef>
              <a:buFont typeface="Wingdings" charset="2"/>
              <a:buChar char="Ø"/>
            </a:pPr>
            <a:r>
              <a:rPr lang="en-US" sz="2000" dirty="0" smtClean="0">
                <a:latin typeface="Times New Roman" charset="0"/>
                <a:ea typeface="Times New Roman" charset="0"/>
                <a:cs typeface="Times New Roman" charset="0"/>
              </a:rPr>
              <a:t> Request List: </a:t>
            </a:r>
          </a:p>
          <a:p>
            <a:pPr marL="1040447" lvl="1" indent="-514350">
              <a:lnSpc>
                <a:spcPct val="150000"/>
              </a:lnSpc>
              <a:buClr>
                <a:schemeClr val="accent2">
                  <a:lumMod val="75000"/>
                </a:schemeClr>
              </a:buClr>
              <a:buSzPct val="70000"/>
              <a:buFont typeface="Wingdings" charset="2"/>
              <a:buChar char="l"/>
            </a:pPr>
            <a:r>
              <a:rPr lang="en-US" sz="1800" dirty="0" smtClean="0">
                <a:latin typeface="Times New Roman" charset="0"/>
                <a:ea typeface="Times New Roman" charset="0"/>
                <a:cs typeface="Times New Roman" charset="0"/>
              </a:rPr>
              <a:t>Inner demand : People’s destination floor</a:t>
            </a:r>
          </a:p>
          <a:p>
            <a:pPr marL="1040447" lvl="1" indent="-514350">
              <a:lnSpc>
                <a:spcPct val="150000"/>
              </a:lnSpc>
              <a:buClr>
                <a:schemeClr val="accent2">
                  <a:lumMod val="75000"/>
                </a:schemeClr>
              </a:buClr>
              <a:buSzPct val="70000"/>
              <a:buFont typeface="Wingdings" charset="2"/>
              <a:buChar char="l"/>
            </a:pPr>
            <a:r>
              <a:rPr lang="en-US" sz="1800" dirty="0" smtClean="0">
                <a:latin typeface="Times New Roman" charset="0"/>
                <a:ea typeface="Times New Roman" charset="0"/>
                <a:cs typeface="Times New Roman" charset="0"/>
              </a:rPr>
              <a:t>Outer demand : Floors calling for an elevator</a:t>
            </a:r>
          </a:p>
          <a:p>
            <a:pPr marL="1040447" lvl="1" indent="-514350">
              <a:lnSpc>
                <a:spcPct val="150000"/>
              </a:lnSpc>
              <a:buClr>
                <a:schemeClr val="accent2">
                  <a:lumMod val="75000"/>
                </a:schemeClr>
              </a:buClr>
              <a:buSzPct val="70000"/>
              <a:buFont typeface="Wingdings" charset="2"/>
              <a:buChar char="l"/>
            </a:pPr>
            <a:r>
              <a:rPr lang="en-US" sz="1800" dirty="0" smtClean="0">
                <a:latin typeface="Times New Roman" charset="0"/>
                <a:ea typeface="Times New Roman" charset="0"/>
                <a:cs typeface="Times New Roman" charset="0"/>
              </a:rPr>
              <a:t>Forming </a:t>
            </a:r>
            <a:r>
              <a:rPr lang="en-US" sz="1800" dirty="0">
                <a:latin typeface="Times New Roman" charset="0"/>
                <a:ea typeface="Times New Roman" charset="0"/>
                <a:cs typeface="Times New Roman" charset="0"/>
              </a:rPr>
              <a:t>f</a:t>
            </a:r>
            <a:r>
              <a:rPr lang="en-US" sz="1800" dirty="0" smtClean="0">
                <a:latin typeface="Times New Roman" charset="0"/>
                <a:ea typeface="Times New Roman" charset="0"/>
                <a:cs typeface="Times New Roman" charset="0"/>
              </a:rPr>
              <a:t>inal request list:</a:t>
            </a:r>
          </a:p>
          <a:p>
            <a:pPr marL="1442085" lvl="2" indent="-514350">
              <a:lnSpc>
                <a:spcPct val="150000"/>
              </a:lnSpc>
              <a:buFont typeface="Wingdings" charset="2"/>
              <a:buChar char="p"/>
            </a:pPr>
            <a:r>
              <a:rPr lang="en-US" sz="1600" dirty="0" smtClean="0">
                <a:latin typeface="Times New Roman" charset="0"/>
                <a:ea typeface="Times New Roman" charset="0"/>
                <a:cs typeface="Times New Roman" charset="0"/>
              </a:rPr>
              <a:t>Sorted Inner demand + Next Outer demand</a:t>
            </a:r>
          </a:p>
          <a:p>
            <a:pPr marL="1442085" lvl="2" indent="-514350">
              <a:lnSpc>
                <a:spcPct val="150000"/>
              </a:lnSpc>
              <a:buFont typeface="Wingdings" charset="2"/>
              <a:buChar char="p"/>
            </a:pPr>
            <a:r>
              <a:rPr lang="en-US" sz="1600" dirty="0" smtClean="0">
                <a:latin typeface="Times New Roman" charset="0"/>
                <a:ea typeface="Times New Roman" charset="0"/>
                <a:cs typeface="Times New Roman" charset="0"/>
              </a:rPr>
              <a:t>Outer demand keep updating for each time step</a:t>
            </a:r>
          </a:p>
          <a:p>
            <a:pPr marL="1040447" lvl="1" indent="-514350">
              <a:buAutoNum type="arabicPeriod"/>
            </a:pPr>
            <a:endParaRPr lang="en-US" sz="2000" dirty="0" smtClean="0">
              <a:latin typeface="Times New Roman" charset="0"/>
              <a:ea typeface="Times New Roman" charset="0"/>
              <a:cs typeface="Times New Roman" charset="0"/>
            </a:endParaRPr>
          </a:p>
          <a:p>
            <a:pPr marL="1442085" lvl="2" indent="-514350">
              <a:buAutoNum type="arabicPeriod"/>
            </a:pPr>
            <a:endParaRPr sz="1800" dirty="0">
              <a:latin typeface="Times New Roman" charset="0"/>
              <a:ea typeface="Times New Roman" charset="0"/>
              <a:cs typeface="Times New Roman" charset="0"/>
            </a:endParaRPr>
          </a:p>
        </p:txBody>
      </p:sp>
      <p:sp>
        <p:nvSpPr>
          <p:cNvPr id="5" name="Shape 151"/>
          <p:cNvSpPr txBox="1">
            <a:spLocks/>
          </p:cNvSpPr>
          <p:nvPr/>
        </p:nvSpPr>
        <p:spPr>
          <a:xfrm>
            <a:off x="45720" y="182880"/>
            <a:ext cx="8520600" cy="5727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60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l"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l"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l"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l" rtl="0">
              <a:spcBef>
                <a:spcPts val="0"/>
              </a:spcBef>
              <a:spcAft>
                <a:spcPts val="0"/>
              </a:spcAft>
              <a:buNone/>
              <a:defRPr sz="4400" b="0" i="0" u="none" strike="noStrike" cap="none">
                <a:solidFill>
                  <a:schemeClr val="dk2"/>
                </a:solidFill>
                <a:latin typeface="Tahoma"/>
                <a:ea typeface="Tahoma"/>
                <a:cs typeface="Tahoma"/>
                <a:sym typeface="Tahoma"/>
              </a:defRPr>
            </a:lvl6pPr>
            <a:lvl7pPr marL="914400" marR="0" lvl="6" indent="0" algn="l" rtl="0">
              <a:spcBef>
                <a:spcPts val="0"/>
              </a:spcBef>
              <a:spcAft>
                <a:spcPts val="0"/>
              </a:spcAft>
              <a:buNone/>
              <a:defRPr sz="4400" b="0" i="0" u="none" strike="noStrike" cap="none">
                <a:solidFill>
                  <a:schemeClr val="dk2"/>
                </a:solidFill>
                <a:latin typeface="Tahoma"/>
                <a:ea typeface="Tahoma"/>
                <a:cs typeface="Tahoma"/>
                <a:sym typeface="Tahoma"/>
              </a:defRPr>
            </a:lvl7pPr>
            <a:lvl8pPr marL="1371600" marR="0" lvl="7" indent="0" algn="l" rtl="0">
              <a:spcBef>
                <a:spcPts val="0"/>
              </a:spcBef>
              <a:spcAft>
                <a:spcPts val="0"/>
              </a:spcAft>
              <a:buNone/>
              <a:defRPr sz="4400" b="0" i="0" u="none" strike="noStrike" cap="none">
                <a:solidFill>
                  <a:schemeClr val="dk2"/>
                </a:solidFill>
                <a:latin typeface="Tahoma"/>
                <a:ea typeface="Tahoma"/>
                <a:cs typeface="Tahoma"/>
                <a:sym typeface="Tahoma"/>
              </a:defRPr>
            </a:lvl8pPr>
            <a:lvl9pPr marL="1828800" marR="0" lvl="8" indent="0" algn="l" rtl="0">
              <a:spcBef>
                <a:spcPts val="0"/>
              </a:spcBef>
              <a:spcAft>
                <a:spcPts val="0"/>
              </a:spcAft>
              <a:buNone/>
              <a:defRPr sz="4400" b="0" i="0" u="none" strike="noStrike" cap="none">
                <a:solidFill>
                  <a:schemeClr val="dk2"/>
                </a:solidFill>
                <a:latin typeface="Tahoma"/>
                <a:ea typeface="Tahoma"/>
                <a:cs typeface="Tahoma"/>
                <a:sym typeface="Tahoma"/>
              </a:defRPr>
            </a:lvl9pPr>
          </a:lstStyle>
          <a:p>
            <a:pPr algn="l"/>
            <a:r>
              <a:rPr lang="en-US" sz="2800" dirty="0" smtClean="0">
                <a:latin typeface="Times New Roman" charset="0"/>
                <a:ea typeface="Times New Roman" charset="0"/>
                <a:cs typeface="Times New Roman" charset="0"/>
              </a:rPr>
              <a:t>Direction Control</a:t>
            </a:r>
            <a:endParaRPr lang="en"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001938004"/>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48200" y="746075"/>
            <a:ext cx="8520600" cy="3416400"/>
          </a:xfrm>
        </p:spPr>
        <p:txBody>
          <a:bodyPr/>
          <a:lstStyle/>
          <a:p>
            <a:pPr>
              <a:lnSpc>
                <a:spcPct val="150000"/>
              </a:lnSpc>
              <a:buFont typeface="Wingdings" charset="2"/>
              <a:buChar char="Ø"/>
            </a:pPr>
            <a:r>
              <a:rPr lang="en-US" altLang="zh-CN" sz="2400" dirty="0" smtClean="0">
                <a:latin typeface="Times New Roman" charset="0"/>
                <a:ea typeface="Times New Roman" charset="0"/>
                <a:cs typeface="Times New Roman" charset="0"/>
              </a:rPr>
              <a:t> Finding </a:t>
            </a:r>
            <a:r>
              <a:rPr lang="en-US" altLang="zh-CN" sz="2400" dirty="0">
                <a:latin typeface="Times New Roman" charset="0"/>
                <a:ea typeface="Times New Roman" charset="0"/>
                <a:cs typeface="Times New Roman" charset="0"/>
              </a:rPr>
              <a:t>next outer demand:	</a:t>
            </a:r>
          </a:p>
          <a:p>
            <a:pPr marL="1042416" lvl="1" indent="-512064">
              <a:lnSpc>
                <a:spcPct val="150000"/>
              </a:lnSpc>
              <a:buClr>
                <a:schemeClr val="accent2">
                  <a:lumMod val="75000"/>
                </a:schemeClr>
              </a:buClr>
              <a:buSzPct val="70000"/>
              <a:buFont typeface="Wingdings" charset="2"/>
              <a:buChar char="l"/>
            </a:pPr>
            <a:r>
              <a:rPr lang="en-US" altLang="zh-CN" sz="2000" dirty="0" smtClean="0">
                <a:latin typeface="Times New Roman" charset="0"/>
                <a:ea typeface="Times New Roman" charset="0"/>
                <a:cs typeface="Times New Roman" charset="0"/>
              </a:rPr>
              <a:t>Only </a:t>
            </a:r>
            <a:r>
              <a:rPr lang="en-US" altLang="zh-CN" sz="2000" dirty="0">
                <a:latin typeface="Times New Roman" charset="0"/>
                <a:ea typeface="Times New Roman" charset="0"/>
                <a:cs typeface="Times New Roman" charset="0"/>
              </a:rPr>
              <a:t>the best condition elevator will </a:t>
            </a:r>
            <a:r>
              <a:rPr lang="en-US" altLang="zh-CN" sz="2000" dirty="0" smtClean="0">
                <a:latin typeface="Times New Roman" charset="0"/>
                <a:ea typeface="Times New Roman" charset="0"/>
                <a:cs typeface="Times New Roman" charset="0"/>
              </a:rPr>
              <a:t>responds</a:t>
            </a:r>
          </a:p>
          <a:p>
            <a:pPr marL="1042416" lvl="1" indent="-512064">
              <a:lnSpc>
                <a:spcPct val="150000"/>
              </a:lnSpc>
              <a:buClr>
                <a:schemeClr val="accent2">
                  <a:lumMod val="75000"/>
                </a:schemeClr>
              </a:buClr>
              <a:buSzPct val="70000"/>
              <a:buFont typeface="Wingdings" charset="2"/>
              <a:buChar char="l"/>
            </a:pPr>
            <a:r>
              <a:rPr lang="en-US" altLang="zh-CN" sz="2000" dirty="0">
                <a:latin typeface="Times New Roman" charset="0"/>
                <a:ea typeface="Times New Roman" charset="0"/>
                <a:cs typeface="Times New Roman" charset="0"/>
              </a:rPr>
              <a:t>Comparing Algorithm:</a:t>
            </a:r>
          </a:p>
          <a:p>
            <a:pPr marL="1499616" lvl="3" indent="-512064">
              <a:lnSpc>
                <a:spcPct val="150000"/>
              </a:lnSpc>
              <a:buClr>
                <a:schemeClr val="accent2">
                  <a:lumMod val="75000"/>
                </a:schemeClr>
              </a:buClr>
              <a:buSzPct val="70000"/>
              <a:buFont typeface="Wingdings" charset="2"/>
              <a:buChar char="p"/>
            </a:pPr>
            <a:r>
              <a:rPr lang="en-US" altLang="zh-CN" sz="1600" dirty="0">
                <a:latin typeface="Times New Roman" charset="0"/>
                <a:ea typeface="Times New Roman" charset="0"/>
                <a:cs typeface="Times New Roman" charset="0"/>
              </a:rPr>
              <a:t>Up/down: Following same direction, stop searching when first meets outer demands or other same direction elevator</a:t>
            </a:r>
          </a:p>
          <a:p>
            <a:pPr marL="1499616" lvl="3" indent="-512064">
              <a:lnSpc>
                <a:spcPct val="150000"/>
              </a:lnSpc>
              <a:buClr>
                <a:schemeClr val="accent2">
                  <a:lumMod val="75000"/>
                </a:schemeClr>
              </a:buClr>
              <a:buSzPct val="70000"/>
              <a:buFont typeface="Wingdings" charset="2"/>
              <a:buChar char="p"/>
            </a:pPr>
            <a:r>
              <a:rPr lang="en-US" altLang="zh-CN" sz="1600" dirty="0">
                <a:latin typeface="Times New Roman" charset="0"/>
                <a:ea typeface="Times New Roman" charset="0"/>
                <a:cs typeface="Times New Roman" charset="0"/>
              </a:rPr>
              <a:t>Stay: Searching two directions, response to the nearest demand</a:t>
            </a:r>
          </a:p>
          <a:p>
            <a:pPr lvl="1"/>
            <a:endParaRPr kumimoji="1" lang="zh-CN" altLang="en-US" dirty="0">
              <a:latin typeface="Times New Roman" charset="0"/>
              <a:ea typeface="Times New Roman" charset="0"/>
              <a:cs typeface="Times New Roman" charset="0"/>
            </a:endParaRPr>
          </a:p>
        </p:txBody>
      </p:sp>
      <p:sp>
        <p:nvSpPr>
          <p:cNvPr id="4" name="Shape 151"/>
          <p:cNvSpPr txBox="1">
            <a:spLocks/>
          </p:cNvSpPr>
          <p:nvPr/>
        </p:nvSpPr>
        <p:spPr>
          <a:xfrm>
            <a:off x="45720" y="182880"/>
            <a:ext cx="8520600" cy="5727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60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l"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l"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l"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l" rtl="0">
              <a:spcBef>
                <a:spcPts val="0"/>
              </a:spcBef>
              <a:spcAft>
                <a:spcPts val="0"/>
              </a:spcAft>
              <a:buNone/>
              <a:defRPr sz="4400" b="0" i="0" u="none" strike="noStrike" cap="none">
                <a:solidFill>
                  <a:schemeClr val="dk2"/>
                </a:solidFill>
                <a:latin typeface="Tahoma"/>
                <a:ea typeface="Tahoma"/>
                <a:cs typeface="Tahoma"/>
                <a:sym typeface="Tahoma"/>
              </a:defRPr>
            </a:lvl6pPr>
            <a:lvl7pPr marL="914400" marR="0" lvl="6" indent="0" algn="l" rtl="0">
              <a:spcBef>
                <a:spcPts val="0"/>
              </a:spcBef>
              <a:spcAft>
                <a:spcPts val="0"/>
              </a:spcAft>
              <a:buNone/>
              <a:defRPr sz="4400" b="0" i="0" u="none" strike="noStrike" cap="none">
                <a:solidFill>
                  <a:schemeClr val="dk2"/>
                </a:solidFill>
                <a:latin typeface="Tahoma"/>
                <a:ea typeface="Tahoma"/>
                <a:cs typeface="Tahoma"/>
                <a:sym typeface="Tahoma"/>
              </a:defRPr>
            </a:lvl7pPr>
            <a:lvl8pPr marL="1371600" marR="0" lvl="7" indent="0" algn="l" rtl="0">
              <a:spcBef>
                <a:spcPts val="0"/>
              </a:spcBef>
              <a:spcAft>
                <a:spcPts val="0"/>
              </a:spcAft>
              <a:buNone/>
              <a:defRPr sz="4400" b="0" i="0" u="none" strike="noStrike" cap="none">
                <a:solidFill>
                  <a:schemeClr val="dk2"/>
                </a:solidFill>
                <a:latin typeface="Tahoma"/>
                <a:ea typeface="Tahoma"/>
                <a:cs typeface="Tahoma"/>
                <a:sym typeface="Tahoma"/>
              </a:defRPr>
            </a:lvl8pPr>
            <a:lvl9pPr marL="1828800" marR="0" lvl="8" indent="0" algn="l" rtl="0">
              <a:spcBef>
                <a:spcPts val="0"/>
              </a:spcBef>
              <a:spcAft>
                <a:spcPts val="0"/>
              </a:spcAft>
              <a:buNone/>
              <a:defRPr sz="4400" b="0" i="0" u="none" strike="noStrike" cap="none">
                <a:solidFill>
                  <a:schemeClr val="dk2"/>
                </a:solidFill>
                <a:latin typeface="Tahoma"/>
                <a:ea typeface="Tahoma"/>
                <a:cs typeface="Tahoma"/>
                <a:sym typeface="Tahoma"/>
              </a:defRPr>
            </a:lvl9pPr>
          </a:lstStyle>
          <a:p>
            <a:pPr algn="l"/>
            <a:r>
              <a:rPr lang="en-US" sz="2800" dirty="0" smtClean="0">
                <a:latin typeface="Times New Roman" charset="0"/>
                <a:ea typeface="Times New Roman" charset="0"/>
                <a:cs typeface="Times New Roman" charset="0"/>
              </a:rPr>
              <a:t>Direction Control</a:t>
            </a:r>
            <a:endParaRPr lang="en"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97739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lect-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1282</Words>
  <Application>Microsoft Macintosh PowerPoint</Application>
  <PresentationFormat>On-screen Show (16:9)</PresentationFormat>
  <Paragraphs>112</Paragraphs>
  <Slides>16</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Calibri</vt:lpstr>
      <vt:lpstr>Cambria Math</vt:lpstr>
      <vt:lpstr>Noto Sans Symbols</vt:lpstr>
      <vt:lpstr>Tahoma</vt:lpstr>
      <vt:lpstr>Times New Roman</vt:lpstr>
      <vt:lpstr>Wingdings</vt:lpstr>
      <vt:lpstr>宋体</vt:lpstr>
      <vt:lpstr>Arial</vt:lpstr>
      <vt:lpstr>simple-light-2</vt:lpstr>
      <vt:lpstr>select-template</vt:lpstr>
      <vt:lpstr>Simulation of the Elevator Transport  in An Office Building</vt:lpstr>
      <vt:lpstr>Background</vt:lpstr>
      <vt:lpstr>Model Description</vt:lpstr>
      <vt:lpstr> Conceptual Model: Assumptions and Simplifications</vt:lpstr>
      <vt:lpstr>Conceptual Model---Input &amp;Output</vt:lpstr>
      <vt:lpstr>Conceptual Model---Contents</vt:lpstr>
      <vt:lpstr>PowerPoint Presentation</vt:lpstr>
      <vt:lpstr>PowerPoint Presentation</vt:lpstr>
      <vt:lpstr>PowerPoint Presentation</vt:lpstr>
      <vt:lpstr>RNG Validation</vt:lpstr>
      <vt:lpstr>RNG Validation</vt:lpstr>
      <vt:lpstr>PowerPoint Presentation</vt:lpstr>
      <vt:lpstr>PowerPoint Presentation</vt:lpstr>
      <vt:lpstr>Future Works</vt:lpstr>
      <vt:lpstr>Reference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of the Elevator Transport in An Office Building</dc:title>
  <cp:lastModifiedBy>Huang, Daxuan</cp:lastModifiedBy>
  <cp:revision>54</cp:revision>
  <dcterms:modified xsi:type="dcterms:W3CDTF">2016-04-25T11:35:45Z</dcterms:modified>
</cp:coreProperties>
</file>