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38"/>
  </p:notesMasterIdLst>
  <p:handoutMasterIdLst>
    <p:handoutMasterId r:id="rId39"/>
  </p:handoutMasterIdLst>
  <p:sldIdLst>
    <p:sldId id="256" r:id="rId4"/>
    <p:sldId id="261" r:id="rId5"/>
    <p:sldId id="257" r:id="rId6"/>
    <p:sldId id="259" r:id="rId7"/>
    <p:sldId id="271" r:id="rId8"/>
    <p:sldId id="260" r:id="rId9"/>
    <p:sldId id="262" r:id="rId10"/>
    <p:sldId id="265" r:id="rId11"/>
    <p:sldId id="270" r:id="rId12"/>
    <p:sldId id="276" r:id="rId13"/>
    <p:sldId id="277" r:id="rId14"/>
    <p:sldId id="268" r:id="rId15"/>
    <p:sldId id="282" r:id="rId16"/>
    <p:sldId id="264" r:id="rId17"/>
    <p:sldId id="283" r:id="rId18"/>
    <p:sldId id="266" r:id="rId19"/>
    <p:sldId id="278" r:id="rId20"/>
    <p:sldId id="273" r:id="rId21"/>
    <p:sldId id="288" r:id="rId22"/>
    <p:sldId id="279" r:id="rId23"/>
    <p:sldId id="280" r:id="rId24"/>
    <p:sldId id="269" r:id="rId25"/>
    <p:sldId id="274" r:id="rId26"/>
    <p:sldId id="275" r:id="rId27"/>
    <p:sldId id="281" r:id="rId28"/>
    <p:sldId id="267" r:id="rId29"/>
    <p:sldId id="286" r:id="rId30"/>
    <p:sldId id="287" r:id="rId31"/>
    <p:sldId id="258" r:id="rId32"/>
    <p:sldId id="272" r:id="rId33"/>
    <p:sldId id="284" r:id="rId34"/>
    <p:sldId id="263" r:id="rId35"/>
    <p:sldId id="291" r:id="rId36"/>
    <p:sldId id="292" r:id="rId3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2AAE4"/>
    <a:srgbClr val="2A81C6"/>
    <a:srgbClr val="2ECAD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730" y="72"/>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71E2-4EF6-A087-09D588D4324C}"/>
              </c:ext>
            </c:extLst>
          </c:dPt>
          <c:dPt>
            <c:idx val="1"/>
            <c:bubble3D val="0"/>
            <c:spPr>
              <a:noFill/>
            </c:spPr>
            <c:extLst>
              <c:ext xmlns:c16="http://schemas.microsoft.com/office/drawing/2014/chart" uri="{C3380CC4-5D6E-409C-BE32-E72D297353CC}">
                <c16:uniqueId val="{00000003-71E2-4EF6-A087-09D588D4324C}"/>
              </c:ext>
            </c:extLst>
          </c:dPt>
          <c:cat>
            <c:strRef>
              <c:f>Sheet1!$A$2:$A$3</c:f>
              <c:strCache>
                <c:ptCount val="2"/>
                <c:pt idx="0">
                  <c:v>1st Qtr</c:v>
                </c:pt>
                <c:pt idx="1">
                  <c:v>2nd Qtr</c:v>
                </c:pt>
              </c:strCache>
            </c:strRef>
          </c:cat>
          <c:val>
            <c:numRef>
              <c:f>Sheet1!$B$2:$B$3</c:f>
              <c:numCache>
                <c:formatCode>General</c:formatCode>
                <c:ptCount val="2"/>
                <c:pt idx="0">
                  <c:v>60</c:v>
                </c:pt>
                <c:pt idx="1">
                  <c:v>45</c:v>
                </c:pt>
              </c:numCache>
            </c:numRef>
          </c:val>
          <c:extLst>
            <c:ext xmlns:c16="http://schemas.microsoft.com/office/drawing/2014/chart" uri="{C3380CC4-5D6E-409C-BE32-E72D297353CC}">
              <c16:uniqueId val="{00000004-71E2-4EF6-A087-09D588D4324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2D3B-4161-8D33-FDEBE7839C9F}"/>
              </c:ext>
            </c:extLst>
          </c:dPt>
          <c:dPt>
            <c:idx val="1"/>
            <c:bubble3D val="0"/>
            <c:spPr>
              <a:noFill/>
            </c:spPr>
            <c:extLst>
              <c:ext xmlns:c16="http://schemas.microsoft.com/office/drawing/2014/chart" uri="{C3380CC4-5D6E-409C-BE32-E72D297353CC}">
                <c16:uniqueId val="{00000003-2D3B-4161-8D33-FDEBE7839C9F}"/>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2D3B-4161-8D33-FDEBE7839C9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288B-4F18-81CD-2E9FF8C28CE0}"/>
              </c:ext>
            </c:extLst>
          </c:dPt>
          <c:dPt>
            <c:idx val="1"/>
            <c:bubble3D val="0"/>
            <c:spPr>
              <a:noFill/>
            </c:spPr>
            <c:extLst>
              <c:ext xmlns:c16="http://schemas.microsoft.com/office/drawing/2014/chart" uri="{C3380CC4-5D6E-409C-BE32-E72D297353CC}">
                <c16:uniqueId val="{00000003-288B-4F18-81CD-2E9FF8C28CE0}"/>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288B-4F18-81CD-2E9FF8C28CE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34D0-4ADB-870B-1E4BB187A7C0}"/>
              </c:ext>
            </c:extLst>
          </c:dPt>
          <c:dPt>
            <c:idx val="1"/>
            <c:bubble3D val="0"/>
            <c:spPr>
              <a:noFill/>
            </c:spPr>
            <c:extLst>
              <c:ext xmlns:c16="http://schemas.microsoft.com/office/drawing/2014/chart" uri="{C3380CC4-5D6E-409C-BE32-E72D297353CC}">
                <c16:uniqueId val="{00000003-34D0-4ADB-870B-1E4BB187A7C0}"/>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c:ext xmlns:c16="http://schemas.microsoft.com/office/drawing/2014/chart" uri="{C3380CC4-5D6E-409C-BE32-E72D297353CC}">
              <c16:uniqueId val="{00000004-34D0-4ADB-870B-1E4BB187A7C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153699995756701E-2"/>
          <c:y val="5.3553334030277351E-2"/>
          <c:w val="0.93571773671841096"/>
          <c:h val="0.78213051564119629"/>
        </c:manualLayout>
      </c:layout>
      <c:lineChart>
        <c:grouping val="standard"/>
        <c:varyColors val="0"/>
        <c:ser>
          <c:idx val="0"/>
          <c:order val="0"/>
          <c:tx>
            <c:strRef>
              <c:f>Sheet1!$B$1</c:f>
              <c:strCache>
                <c:ptCount val="1"/>
                <c:pt idx="0">
                  <c:v>Series 1</c:v>
                </c:pt>
              </c:strCache>
            </c:strRef>
          </c:tx>
          <c:spPr>
            <a:ln>
              <a:solidFill>
                <a:schemeClr val="tx1">
                  <a:lumMod val="65000"/>
                  <a:lumOff val="35000"/>
                </a:schemeClr>
              </a:solidFill>
            </a:ln>
          </c:spPr>
          <c:marker>
            <c:symbol val="circle"/>
            <c:size val="7"/>
          </c:marker>
          <c:dPt>
            <c:idx val="0"/>
            <c:marker>
              <c:spPr>
                <a:solidFill>
                  <a:schemeClr val="accent1"/>
                </a:solidFill>
                <a:ln>
                  <a:noFill/>
                </a:ln>
              </c:spPr>
            </c:marker>
            <c:bubble3D val="0"/>
            <c:extLst>
              <c:ext xmlns:c16="http://schemas.microsoft.com/office/drawing/2014/chart" uri="{C3380CC4-5D6E-409C-BE32-E72D297353CC}">
                <c16:uniqueId val="{00000007-F5B9-4AB5-BC90-926401FD5FB9}"/>
              </c:ext>
            </c:extLst>
          </c:dPt>
          <c:dPt>
            <c:idx val="1"/>
            <c:marker>
              <c:spPr>
                <a:solidFill>
                  <a:schemeClr val="accent2"/>
                </a:solidFill>
                <a:ln>
                  <a:noFill/>
                </a:ln>
              </c:spPr>
            </c:marker>
            <c:bubble3D val="0"/>
            <c:spPr>
              <a:ln>
                <a:solidFill>
                  <a:schemeClr val="accent1"/>
                </a:solidFill>
              </a:ln>
            </c:spPr>
            <c:extLst>
              <c:ext xmlns:c16="http://schemas.microsoft.com/office/drawing/2014/chart" uri="{C3380CC4-5D6E-409C-BE32-E72D297353CC}">
                <c16:uniqueId val="{00000001-F5B9-4AB5-BC90-926401FD5FB9}"/>
              </c:ext>
            </c:extLst>
          </c:dPt>
          <c:dPt>
            <c:idx val="2"/>
            <c:marker>
              <c:spPr>
                <a:solidFill>
                  <a:schemeClr val="accent3"/>
                </a:solidFill>
                <a:ln>
                  <a:noFill/>
                </a:ln>
              </c:spPr>
            </c:marker>
            <c:bubble3D val="0"/>
            <c:spPr>
              <a:ln>
                <a:solidFill>
                  <a:schemeClr val="accent2"/>
                </a:solidFill>
              </a:ln>
            </c:spPr>
            <c:extLst>
              <c:ext xmlns:c16="http://schemas.microsoft.com/office/drawing/2014/chart" uri="{C3380CC4-5D6E-409C-BE32-E72D297353CC}">
                <c16:uniqueId val="{00000003-F5B9-4AB5-BC90-926401FD5FB9}"/>
              </c:ext>
            </c:extLst>
          </c:dPt>
          <c:dPt>
            <c:idx val="3"/>
            <c:marker>
              <c:spPr>
                <a:solidFill>
                  <a:schemeClr val="accent4"/>
                </a:solidFill>
                <a:ln>
                  <a:noFill/>
                </a:ln>
              </c:spPr>
            </c:marker>
            <c:bubble3D val="0"/>
            <c:spPr>
              <a:ln>
                <a:solidFill>
                  <a:schemeClr val="accent3"/>
                </a:solidFill>
              </a:ln>
            </c:spPr>
            <c:extLst>
              <c:ext xmlns:c16="http://schemas.microsoft.com/office/drawing/2014/chart" uri="{C3380CC4-5D6E-409C-BE32-E72D297353CC}">
                <c16:uniqueId val="{00000005-F5B9-4AB5-BC90-926401FD5FB9}"/>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24</c:v>
                </c:pt>
                <c:pt idx="1">
                  <c:v>44</c:v>
                </c:pt>
                <c:pt idx="2">
                  <c:v>18</c:v>
                </c:pt>
                <c:pt idx="3">
                  <c:v>50</c:v>
                </c:pt>
              </c:numCache>
            </c:numRef>
          </c:val>
          <c:smooth val="0"/>
          <c:extLst>
            <c:ext xmlns:c16="http://schemas.microsoft.com/office/drawing/2014/chart" uri="{C3380CC4-5D6E-409C-BE32-E72D297353CC}">
              <c16:uniqueId val="{00000006-F5B9-4AB5-BC90-926401FD5FB9}"/>
            </c:ext>
          </c:extLst>
        </c:ser>
        <c:dLbls>
          <c:showLegendKey val="0"/>
          <c:showVal val="0"/>
          <c:showCatName val="0"/>
          <c:showSerName val="0"/>
          <c:showPercent val="0"/>
          <c:showBubbleSize val="0"/>
        </c:dLbls>
        <c:marker val="1"/>
        <c:smooth val="0"/>
        <c:axId val="208931840"/>
        <c:axId val="208933632"/>
      </c:lineChart>
      <c:catAx>
        <c:axId val="208931840"/>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08933632"/>
        <c:crosses val="autoZero"/>
        <c:auto val="1"/>
        <c:lblAlgn val="ctr"/>
        <c:lblOffset val="100"/>
        <c:noMultiLvlLbl val="0"/>
      </c:catAx>
      <c:valAx>
        <c:axId val="208933632"/>
        <c:scaling>
          <c:orientation val="minMax"/>
        </c:scaling>
        <c:delete val="0"/>
        <c:axPos val="l"/>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089318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3"/>
            </a:solidFill>
            <a:effectLst/>
          </c:spPr>
          <c:invertIfNegative val="0"/>
          <c:dPt>
            <c:idx val="0"/>
            <c:invertIfNegative val="0"/>
            <c:bubble3D val="0"/>
            <c:extLst>
              <c:ext xmlns:c16="http://schemas.microsoft.com/office/drawing/2014/chart" uri="{C3380CC4-5D6E-409C-BE32-E72D297353CC}">
                <c16:uniqueId val="{00000000-BA66-404B-BAD3-B7FF83CF1A22}"/>
              </c:ext>
            </c:extLst>
          </c:dPt>
          <c:dPt>
            <c:idx val="1"/>
            <c:invertIfNegative val="0"/>
            <c:bubble3D val="0"/>
            <c:extLst>
              <c:ext xmlns:c16="http://schemas.microsoft.com/office/drawing/2014/chart" uri="{C3380CC4-5D6E-409C-BE32-E72D297353CC}">
                <c16:uniqueId val="{00000001-BA66-404B-BAD3-B7FF83CF1A22}"/>
              </c:ext>
            </c:extLst>
          </c:dPt>
          <c:dPt>
            <c:idx val="2"/>
            <c:invertIfNegative val="0"/>
            <c:bubble3D val="0"/>
            <c:extLst>
              <c:ext xmlns:c16="http://schemas.microsoft.com/office/drawing/2014/chart" uri="{C3380CC4-5D6E-409C-BE32-E72D297353CC}">
                <c16:uniqueId val="{00000002-BA66-404B-BAD3-B7FF83CF1A22}"/>
              </c:ext>
            </c:extLst>
          </c:dPt>
          <c:dPt>
            <c:idx val="3"/>
            <c:invertIfNegative val="0"/>
            <c:bubble3D val="0"/>
            <c:extLst>
              <c:ext xmlns:c16="http://schemas.microsoft.com/office/drawing/2014/chart" uri="{C3380CC4-5D6E-409C-BE32-E72D297353CC}">
                <c16:uniqueId val="{00000003-BA66-404B-BAD3-B7FF83CF1A2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65</c:v>
                </c:pt>
                <c:pt idx="1">
                  <c:v>55</c:v>
                </c:pt>
                <c:pt idx="2">
                  <c:v>40</c:v>
                </c:pt>
                <c:pt idx="3">
                  <c:v>80</c:v>
                </c:pt>
              </c:numCache>
            </c:numRef>
          </c:val>
          <c:extLst>
            <c:ext xmlns:c16="http://schemas.microsoft.com/office/drawing/2014/chart" uri="{C3380CC4-5D6E-409C-BE32-E72D297353CC}">
              <c16:uniqueId val="{00000004-BA66-404B-BAD3-B7FF83CF1A22}"/>
            </c:ext>
          </c:extLst>
        </c:ser>
        <c:dLbls>
          <c:showLegendKey val="0"/>
          <c:showVal val="0"/>
          <c:showCatName val="0"/>
          <c:showSerName val="0"/>
          <c:showPercent val="0"/>
          <c:showBubbleSize val="0"/>
        </c:dLbls>
        <c:gapWidth val="60"/>
        <c:overlap val="100"/>
        <c:axId val="208986496"/>
        <c:axId val="208988032"/>
      </c:barChart>
      <c:catAx>
        <c:axId val="208986496"/>
        <c:scaling>
          <c:orientation val="minMax"/>
        </c:scaling>
        <c:delete val="1"/>
        <c:axPos val="l"/>
        <c:numFmt formatCode="General" sourceLinked="0"/>
        <c:majorTickMark val="out"/>
        <c:minorTickMark val="none"/>
        <c:tickLblPos val="nextTo"/>
        <c:crossAx val="208988032"/>
        <c:crosses val="autoZero"/>
        <c:auto val="1"/>
        <c:lblAlgn val="ctr"/>
        <c:lblOffset val="100"/>
        <c:noMultiLvlLbl val="0"/>
      </c:catAx>
      <c:valAx>
        <c:axId val="208988032"/>
        <c:scaling>
          <c:orientation val="minMax"/>
        </c:scaling>
        <c:delete val="1"/>
        <c:axPos val="b"/>
        <c:majorGridlines>
          <c:spPr>
            <a:ln>
              <a:noFill/>
            </a:ln>
          </c:spPr>
        </c:majorGridlines>
        <c:numFmt formatCode="General" sourceLinked="1"/>
        <c:majorTickMark val="out"/>
        <c:minorTickMark val="none"/>
        <c:tickLblPos val="nextTo"/>
        <c:crossAx val="208986496"/>
        <c:crosses val="autoZero"/>
        <c:crossBetween val="between"/>
      </c:valAx>
      <c:spPr>
        <a:noFill/>
        <a:ln>
          <a:noFill/>
        </a:ln>
      </c:spPr>
    </c:plotArea>
    <c:plotVisOnly val="1"/>
    <c:dispBlanksAs val="gap"/>
    <c:showDLblsOverMax val="0"/>
  </c:chart>
  <c:spPr>
    <a:effectLst/>
  </c:spPr>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effectLst/>
          </c:spPr>
          <c:invertIfNegative val="0"/>
          <c:dPt>
            <c:idx val="0"/>
            <c:invertIfNegative val="0"/>
            <c:bubble3D val="0"/>
            <c:extLst>
              <c:ext xmlns:c16="http://schemas.microsoft.com/office/drawing/2014/chart" uri="{C3380CC4-5D6E-409C-BE32-E72D297353CC}">
                <c16:uniqueId val="{00000000-33D5-42C3-8C44-21789948AFEC}"/>
              </c:ext>
            </c:extLst>
          </c:dPt>
          <c:dPt>
            <c:idx val="1"/>
            <c:invertIfNegative val="0"/>
            <c:bubble3D val="0"/>
            <c:extLst>
              <c:ext xmlns:c16="http://schemas.microsoft.com/office/drawing/2014/chart" uri="{C3380CC4-5D6E-409C-BE32-E72D297353CC}">
                <c16:uniqueId val="{00000001-33D5-42C3-8C44-21789948AFEC}"/>
              </c:ext>
            </c:extLst>
          </c:dPt>
          <c:dPt>
            <c:idx val="2"/>
            <c:invertIfNegative val="0"/>
            <c:bubble3D val="0"/>
            <c:extLst>
              <c:ext xmlns:c16="http://schemas.microsoft.com/office/drawing/2014/chart" uri="{C3380CC4-5D6E-409C-BE32-E72D297353CC}">
                <c16:uniqueId val="{00000002-33D5-42C3-8C44-21789948AFEC}"/>
              </c:ext>
            </c:extLst>
          </c:dPt>
          <c:dPt>
            <c:idx val="3"/>
            <c:invertIfNegative val="0"/>
            <c:bubble3D val="0"/>
            <c:extLst>
              <c:ext xmlns:c16="http://schemas.microsoft.com/office/drawing/2014/chart" uri="{C3380CC4-5D6E-409C-BE32-E72D297353CC}">
                <c16:uniqueId val="{00000003-33D5-42C3-8C44-21789948AFEC}"/>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45</c:v>
                </c:pt>
                <c:pt idx="1">
                  <c:v>50</c:v>
                </c:pt>
                <c:pt idx="2">
                  <c:v>65</c:v>
                </c:pt>
                <c:pt idx="3">
                  <c:v>50</c:v>
                </c:pt>
              </c:numCache>
            </c:numRef>
          </c:val>
          <c:extLst>
            <c:ext xmlns:c16="http://schemas.microsoft.com/office/drawing/2014/chart" uri="{C3380CC4-5D6E-409C-BE32-E72D297353CC}">
              <c16:uniqueId val="{00000004-33D5-42C3-8C44-21789948AFEC}"/>
            </c:ext>
          </c:extLst>
        </c:ser>
        <c:dLbls>
          <c:showLegendKey val="0"/>
          <c:showVal val="0"/>
          <c:showCatName val="0"/>
          <c:showSerName val="0"/>
          <c:showPercent val="0"/>
          <c:showBubbleSize val="0"/>
        </c:dLbls>
        <c:gapWidth val="60"/>
        <c:overlap val="100"/>
        <c:axId val="209032320"/>
        <c:axId val="209033856"/>
      </c:barChart>
      <c:catAx>
        <c:axId val="209032320"/>
        <c:scaling>
          <c:orientation val="minMax"/>
        </c:scaling>
        <c:delete val="1"/>
        <c:axPos val="l"/>
        <c:numFmt formatCode="General" sourceLinked="0"/>
        <c:majorTickMark val="out"/>
        <c:minorTickMark val="none"/>
        <c:tickLblPos val="nextTo"/>
        <c:crossAx val="209033856"/>
        <c:crosses val="autoZero"/>
        <c:auto val="1"/>
        <c:lblAlgn val="ctr"/>
        <c:lblOffset val="100"/>
        <c:noMultiLvlLbl val="0"/>
      </c:catAx>
      <c:valAx>
        <c:axId val="209033856"/>
        <c:scaling>
          <c:orientation val="minMax"/>
        </c:scaling>
        <c:delete val="1"/>
        <c:axPos val="b"/>
        <c:majorGridlines>
          <c:spPr>
            <a:ln>
              <a:noFill/>
            </a:ln>
          </c:spPr>
        </c:majorGridlines>
        <c:numFmt formatCode="General" sourceLinked="1"/>
        <c:majorTickMark val="out"/>
        <c:minorTickMark val="none"/>
        <c:tickLblPos val="nextTo"/>
        <c:crossAx val="209032320"/>
        <c:crosses val="autoZero"/>
        <c:crossBetween val="between"/>
      </c:valAx>
      <c:spPr>
        <a:noFill/>
        <a:ln>
          <a:noFill/>
        </a:ln>
      </c:spPr>
    </c:plotArea>
    <c:plotVisOnly val="1"/>
    <c:dispBlanksAs val="gap"/>
    <c:showDLblsOverMax val="0"/>
  </c:chart>
  <c:spPr>
    <a:effectLst/>
  </c:spPr>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22225">
              <a:solidFill>
                <a:schemeClr val="bg1"/>
              </a:solidFill>
            </a:ln>
          </c:spPr>
          <c:dPt>
            <c:idx val="0"/>
            <c:bubble3D val="0"/>
            <c:spPr>
              <a:solidFill>
                <a:schemeClr val="accent3"/>
              </a:solidFill>
              <a:ln w="22225">
                <a:solidFill>
                  <a:schemeClr val="bg1"/>
                </a:solidFill>
              </a:ln>
            </c:spPr>
            <c:extLst>
              <c:ext xmlns:c16="http://schemas.microsoft.com/office/drawing/2014/chart" uri="{C3380CC4-5D6E-409C-BE32-E72D297353CC}">
                <c16:uniqueId val="{00000001-A59B-4163-9EBC-A3263C48F305}"/>
              </c:ext>
            </c:extLst>
          </c:dPt>
          <c:dPt>
            <c:idx val="1"/>
            <c:bubble3D val="0"/>
            <c:spPr>
              <a:solidFill>
                <a:schemeClr val="accent2"/>
              </a:solidFill>
              <a:ln w="22225">
                <a:solidFill>
                  <a:schemeClr val="bg1"/>
                </a:solidFill>
              </a:ln>
            </c:spPr>
            <c:extLst>
              <c:ext xmlns:c16="http://schemas.microsoft.com/office/drawing/2014/chart" uri="{C3380CC4-5D6E-409C-BE32-E72D297353CC}">
                <c16:uniqueId val="{00000003-A59B-4163-9EBC-A3263C48F305}"/>
              </c:ext>
            </c:extLst>
          </c:dPt>
          <c:dPt>
            <c:idx val="2"/>
            <c:bubble3D val="0"/>
            <c:spPr>
              <a:solidFill>
                <a:schemeClr val="accent1"/>
              </a:solidFill>
              <a:ln w="22225">
                <a:solidFill>
                  <a:schemeClr val="bg1"/>
                </a:solidFill>
              </a:ln>
            </c:spPr>
            <c:extLst>
              <c:ext xmlns:c16="http://schemas.microsoft.com/office/drawing/2014/chart" uri="{C3380CC4-5D6E-409C-BE32-E72D297353CC}">
                <c16:uniqueId val="{00000005-A59B-4163-9EBC-A3263C48F305}"/>
              </c:ext>
            </c:extLst>
          </c:dPt>
          <c:cat>
            <c:strRef>
              <c:f>Sheet1!$A$2:$A$4</c:f>
              <c:strCache>
                <c:ptCount val="3"/>
                <c:pt idx="0">
                  <c:v>1st Qtr</c:v>
                </c:pt>
                <c:pt idx="1">
                  <c:v>2nd Qtr</c:v>
                </c:pt>
                <c:pt idx="2">
                  <c:v>3rd Qtr</c:v>
                </c:pt>
              </c:strCache>
            </c:strRef>
          </c:cat>
          <c:val>
            <c:numRef>
              <c:f>Sheet1!$B$2:$B$4</c:f>
              <c:numCache>
                <c:formatCode>General</c:formatCode>
                <c:ptCount val="3"/>
                <c:pt idx="0">
                  <c:v>70</c:v>
                </c:pt>
                <c:pt idx="1">
                  <c:v>20</c:v>
                </c:pt>
                <c:pt idx="2">
                  <c:v>10</c:v>
                </c:pt>
              </c:numCache>
            </c:numRef>
          </c:val>
          <c:extLst>
            <c:ext xmlns:c16="http://schemas.microsoft.com/office/drawing/2014/chart" uri="{C3380CC4-5D6E-409C-BE32-E72D297353CC}">
              <c16:uniqueId val="{00000006-A59B-4163-9EBC-A3263C48F305}"/>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11EE-4952-9A8C-4A70C251C570}"/>
              </c:ext>
            </c:extLst>
          </c:dPt>
          <c:dPt>
            <c:idx val="1"/>
            <c:bubble3D val="0"/>
            <c:spPr>
              <a:solidFill>
                <a:schemeClr val="bg1"/>
              </a:solidFill>
            </c:spPr>
            <c:extLst>
              <c:ext xmlns:c16="http://schemas.microsoft.com/office/drawing/2014/chart" uri="{C3380CC4-5D6E-409C-BE32-E72D297353CC}">
                <c16:uniqueId val="{00000003-11EE-4952-9A8C-4A70C251C570}"/>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c:ext xmlns:c16="http://schemas.microsoft.com/office/drawing/2014/chart" uri="{C3380CC4-5D6E-409C-BE32-E72D297353CC}">
              <c16:uniqueId val="{00000004-11EE-4952-9A8C-4A70C251C570}"/>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D8650D-2A1A-4B2C-B959-20661077183E}" type="datetimeFigureOut">
              <a:rPr lang="ko-KR" altLang="en-US" smtClean="0"/>
              <a:t>2018-11-29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554F8-E850-4E03-9C23-5B865B318DDD}" type="slidenum">
              <a:rPr lang="ko-KR" altLang="en-US" smtClean="0"/>
              <a:t>‹#›</a:t>
            </a:fld>
            <a:endParaRPr lang="ko-KR" altLang="en-US"/>
          </a:p>
        </p:txBody>
      </p:sp>
    </p:spTree>
    <p:extLst>
      <p:ext uri="{BB962C8B-B14F-4D97-AF65-F5344CB8AC3E}">
        <p14:creationId xmlns:p14="http://schemas.microsoft.com/office/powerpoint/2010/main" val="1526146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310D-4A3C-4D77-B033-5B6B2884639D}" type="datetimeFigureOut">
              <a:rPr lang="ko-KR" altLang="en-US" smtClean="0"/>
              <a:t>2018-11-29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37324-3276-4269-A08A-7EE752CC5FA3}" type="slidenum">
              <a:rPr lang="ko-KR" altLang="en-US" smtClean="0"/>
              <a:t>‹#›</a:t>
            </a:fld>
            <a:endParaRPr lang="ko-KR" altLang="en-US"/>
          </a:p>
        </p:txBody>
      </p:sp>
    </p:spTree>
    <p:extLst>
      <p:ext uri="{BB962C8B-B14F-4D97-AF65-F5344CB8AC3E}">
        <p14:creationId xmlns:p14="http://schemas.microsoft.com/office/powerpoint/2010/main" val="40377485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A37324-3276-4269-A08A-7EE752CC5FA3}" type="slidenum">
              <a:rPr lang="ko-KR" altLang="en-US" smtClean="0"/>
              <a:t>22</a:t>
            </a:fld>
            <a:endParaRPr lang="ko-KR" altLang="en-US"/>
          </a:p>
        </p:txBody>
      </p:sp>
    </p:spTree>
    <p:extLst>
      <p:ext uri="{BB962C8B-B14F-4D97-AF65-F5344CB8AC3E}">
        <p14:creationId xmlns:p14="http://schemas.microsoft.com/office/powerpoint/2010/main" val="160674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7889684" y="2859782"/>
            <a:ext cx="767433" cy="144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9" name="Title 2">
            <a:extLst>
              <a:ext uri="{FF2B5EF4-FFF2-40B4-BE49-F238E27FC236}">
                <a16:creationId xmlns:a16="http://schemas.microsoft.com/office/drawing/2014/main" id="{2404D70E-24EA-41AF-ABEE-5B2140D06286}"/>
              </a:ext>
            </a:extLst>
          </p:cNvPr>
          <p:cNvSpPr>
            <a:spLocks noGrp="1"/>
          </p:cNvSpPr>
          <p:nvPr>
            <p:ph type="title" hasCustomPrompt="1"/>
          </p:nvPr>
        </p:nvSpPr>
        <p:spPr>
          <a:xfrm>
            <a:off x="4823959" y="3075918"/>
            <a:ext cx="3960000" cy="1008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pPr algn="r"/>
            <a:r>
              <a:rPr lang="en-US" altLang="ko-KR" sz="3600" b="1" dirty="0">
                <a:solidFill>
                  <a:schemeClr val="tx1">
                    <a:lumMod val="75000"/>
                    <a:lumOff val="25000"/>
                  </a:schemeClr>
                </a:solidFill>
                <a:latin typeface="+mj-lt"/>
                <a:ea typeface="맑은 고딕" pitchFamily="50" charset="-127"/>
                <a:cs typeface="Arial" pitchFamily="34" charset="0"/>
              </a:rPr>
              <a:t>FREE </a:t>
            </a:r>
            <a:br>
              <a:rPr lang="en-US" altLang="ko-KR" sz="3600" b="1" dirty="0">
                <a:solidFill>
                  <a:schemeClr val="tx1">
                    <a:lumMod val="75000"/>
                    <a:lumOff val="25000"/>
                  </a:schemeClr>
                </a:solidFill>
                <a:latin typeface="+mj-lt"/>
                <a:ea typeface="맑은 고딕" pitchFamily="50" charset="-127"/>
                <a:cs typeface="Arial" pitchFamily="34" charset="0"/>
              </a:rPr>
            </a:br>
            <a:r>
              <a:rPr lang="en-US" altLang="ko-KR" sz="36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id="{B3C4D560-A90B-43F2-812D-A32FD22FCE09}"/>
              </a:ext>
            </a:extLst>
          </p:cNvPr>
          <p:cNvSpPr>
            <a:spLocks noGrp="1"/>
          </p:cNvSpPr>
          <p:nvPr>
            <p:ph type="body" sz="quarter" idx="11" hasCustomPrompt="1"/>
          </p:nvPr>
        </p:nvSpPr>
        <p:spPr>
          <a:xfrm>
            <a:off x="4823957" y="4083918"/>
            <a:ext cx="3960001" cy="432000"/>
          </a:xfrm>
          <a:prstGeom prst="rect">
            <a:avLst/>
          </a:prstGeom>
        </p:spPr>
        <p:txBody>
          <a:bodyPr anchor="ctr"/>
          <a:lstStyle>
            <a:lvl1pPr marL="0" indent="0" algn="r">
              <a:buFontTx/>
              <a:buNone/>
              <a:defRPr sz="12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
        <p:nvSpPr>
          <p:cNvPr id="3" name="Picture Placeholder 2">
            <a:extLst>
              <a:ext uri="{FF2B5EF4-FFF2-40B4-BE49-F238E27FC236}">
                <a16:creationId xmlns:a16="http://schemas.microsoft.com/office/drawing/2014/main" id="{08B2B36B-62F0-4C55-B445-7B29B830CC67}"/>
              </a:ext>
            </a:extLst>
          </p:cNvPr>
          <p:cNvSpPr>
            <a:spLocks noGrp="1"/>
          </p:cNvSpPr>
          <p:nvPr>
            <p:ph type="pic" sz="quarter" idx="12"/>
          </p:nvPr>
        </p:nvSpPr>
        <p:spPr>
          <a:xfrm>
            <a:off x="7486971" y="231501"/>
            <a:ext cx="1296987" cy="792162"/>
          </a:xfrm>
          <a:prstGeom prst="rect">
            <a:avLst/>
          </a:prstGeom>
        </p:spPr>
        <p:txBody>
          <a:bodyPr/>
          <a:lstStyle/>
          <a:p>
            <a:endParaRPr lang="en-AU" dirty="0"/>
          </a:p>
        </p:txBody>
      </p:sp>
      <p:sp>
        <p:nvSpPr>
          <p:cNvPr id="5" name="Picture Placeholder 4">
            <a:extLst>
              <a:ext uri="{FF2B5EF4-FFF2-40B4-BE49-F238E27FC236}">
                <a16:creationId xmlns:a16="http://schemas.microsoft.com/office/drawing/2014/main" id="{D71FA6CE-ECC6-432D-AB49-A901741DA444}"/>
              </a:ext>
            </a:extLst>
          </p:cNvPr>
          <p:cNvSpPr>
            <a:spLocks noGrp="1"/>
          </p:cNvSpPr>
          <p:nvPr>
            <p:ph type="pic" sz="quarter" idx="13"/>
          </p:nvPr>
        </p:nvSpPr>
        <p:spPr>
          <a:xfrm>
            <a:off x="7523482" y="1347614"/>
            <a:ext cx="1223963" cy="792162"/>
          </a:xfrm>
          <a:prstGeom prst="rect">
            <a:avLst/>
          </a:prstGeom>
        </p:spPr>
        <p:txBody>
          <a:bodyPr/>
          <a:lstStyle/>
          <a:p>
            <a:endParaRPr lang="en-AU"/>
          </a:p>
        </p:txBody>
      </p:sp>
    </p:spTree>
    <p:extLst>
      <p:ext uri="{BB962C8B-B14F-4D97-AF65-F5344CB8AC3E}">
        <p14:creationId xmlns:p14="http://schemas.microsoft.com/office/powerpoint/2010/main" val="380739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540000"/>
            <a:ext cx="9144000" cy="4063500"/>
          </a:xfrm>
          <a:prstGeom prst="rect">
            <a:avLst/>
          </a:prstGeom>
          <a:solidFill>
            <a:schemeClr val="bg1">
              <a:lumMod val="95000"/>
            </a:schemeClr>
          </a:solidFill>
        </p:spPr>
        <p:txBody>
          <a:bodyPr lIns="126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id="{38C8F810-5F00-4129-8726-6F1CFA1C6089}"/>
              </a:ext>
            </a:extLst>
          </p:cNvPr>
          <p:cNvSpPr>
            <a:spLocks noGrp="1"/>
          </p:cNvSpPr>
          <p:nvPr>
            <p:ph type="title" hasCustomPrompt="1"/>
          </p:nvPr>
        </p:nvSpPr>
        <p:spPr>
          <a:xfrm>
            <a:off x="4572000" y="544542"/>
            <a:ext cx="4572000" cy="684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id="{C70CC6A0-1F85-4CAC-BF4E-27C58E3ACDD5}"/>
              </a:ext>
            </a:extLst>
          </p:cNvPr>
          <p:cNvSpPr>
            <a:spLocks noGrp="1"/>
          </p:cNvSpPr>
          <p:nvPr>
            <p:ph type="body" sz="quarter" idx="41" hasCustomPrompt="1"/>
          </p:nvPr>
        </p:nvSpPr>
        <p:spPr>
          <a:xfrm>
            <a:off x="4860032" y="1237506"/>
            <a:ext cx="4283968" cy="216024"/>
          </a:xfrm>
          <a:prstGeom prst="rect">
            <a:avLst/>
          </a:prstGeom>
        </p:spPr>
        <p:txBody>
          <a:bodyPr anchor="ctr"/>
          <a:lstStyle>
            <a:lvl1pPr marL="0" marR="0" indent="0" algn="l"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98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Picture with Caption">
    <p:bg>
      <p:bgPr>
        <a:solidFill>
          <a:schemeClr val="accent3"/>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0" hasCustomPrompt="1"/>
          </p:nvPr>
        </p:nvSpPr>
        <p:spPr>
          <a:xfrm>
            <a:off x="615600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061948" y="1221822"/>
            <a:ext cx="3024336" cy="199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
        <p:nvSpPr>
          <p:cNvPr id="6" name="Title 2">
            <a:extLst>
              <a:ext uri="{FF2B5EF4-FFF2-40B4-BE49-F238E27FC236}">
                <a16:creationId xmlns:a16="http://schemas.microsoft.com/office/drawing/2014/main" id="{198C7C00-8428-4703-A32D-B42FC3CEC2A4}"/>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bg1"/>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B8B8BF13-A895-4860-BF57-D420F5A51965}"/>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bg1"/>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78014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2997"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4644008"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540000" y="1181818"/>
            <a:ext cx="3962989" cy="1466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userDrawn="1"/>
        </p:nvSpPr>
        <p:spPr>
          <a:xfrm>
            <a:off x="4641011" y="1181818"/>
            <a:ext cx="3962989" cy="1466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itle 2">
            <a:extLst>
              <a:ext uri="{FF2B5EF4-FFF2-40B4-BE49-F238E27FC236}">
                <a16:creationId xmlns:a16="http://schemas.microsoft.com/office/drawing/2014/main" id="{32E2CB55-DB02-4B94-9AA0-6EFBB8682F7F}"/>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8" name="텍스트 개체 틀 2">
            <a:extLst>
              <a:ext uri="{FF2B5EF4-FFF2-40B4-BE49-F238E27FC236}">
                <a16:creationId xmlns:a16="http://schemas.microsoft.com/office/drawing/2014/main" id="{7DDB83E5-458E-46B2-9A0C-FA643319B2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35355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0000" y="1253190"/>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3306788" y="1256958"/>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073576" y="1260726"/>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Title 2">
            <a:extLst>
              <a:ext uri="{FF2B5EF4-FFF2-40B4-BE49-F238E27FC236}">
                <a16:creationId xmlns:a16="http://schemas.microsoft.com/office/drawing/2014/main" id="{E28DB036-0B4F-4FC0-8B21-0350E5FF0C3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92C50DF5-B06D-47A0-9932-607237B9E88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47754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tIns="576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3102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660340" y="1"/>
            <a:ext cx="382332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0" hasCustomPrompt="1"/>
          </p:nvPr>
        </p:nvSpPr>
        <p:spPr>
          <a:xfrm>
            <a:off x="0"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1" hasCustomPrompt="1"/>
          </p:nvPr>
        </p:nvSpPr>
        <p:spPr>
          <a:xfrm>
            <a:off x="6588224"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0" y="2674961"/>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userDrawn="1"/>
        </p:nvSpPr>
        <p:spPr>
          <a:xfrm>
            <a:off x="6588224" y="2674960"/>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71559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53128" y="1260014"/>
            <a:ext cx="2978251" cy="334348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3528345" y="2932112"/>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5183791" y="2932113"/>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833749" y="2932114"/>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528345" y="1260014"/>
            <a:ext cx="1656184" cy="167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userDrawn="1"/>
        </p:nvSpPr>
        <p:spPr>
          <a:xfrm>
            <a:off x="5183607" y="1260014"/>
            <a:ext cx="1656184" cy="167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userDrawn="1"/>
        </p:nvSpPr>
        <p:spPr>
          <a:xfrm>
            <a:off x="6833749" y="1260014"/>
            <a:ext cx="1656184" cy="1670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텍스트 개체 틀 2">
            <a:extLst>
              <a:ext uri="{FF2B5EF4-FFF2-40B4-BE49-F238E27FC236}">
                <a16:creationId xmlns:a16="http://schemas.microsoft.com/office/drawing/2014/main" id="{04DB8D5C-C91A-4755-AF2D-72EE2C637A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0565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087310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grpSp>
        <p:nvGrpSpPr>
          <p:cNvPr id="4" name="Group 3"/>
          <p:cNvGrpSpPr/>
          <p:nvPr userDrawn="1"/>
        </p:nvGrpSpPr>
        <p:grpSpPr>
          <a:xfrm>
            <a:off x="354008" y="1131589"/>
            <a:ext cx="2849840" cy="3649171"/>
            <a:chOff x="354008" y="1131589"/>
            <a:chExt cx="2849840" cy="3649171"/>
          </a:xfrm>
        </p:grpSpPr>
        <p:sp>
          <p:nvSpPr>
            <p:cNvPr id="5" name="Rounded Rectangle 4"/>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Half Frame 8"/>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1325963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Oval 1"/>
          <p:cNvSpPr/>
          <p:nvPr userDrawn="1"/>
        </p:nvSpPr>
        <p:spPr>
          <a:xfrm>
            <a:off x="1907704" y="1779662"/>
            <a:ext cx="1584176" cy="1584176"/>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Picture Placeholder 2"/>
          <p:cNvSpPr>
            <a:spLocks noGrp="1"/>
          </p:cNvSpPr>
          <p:nvPr>
            <p:ph type="pic" idx="1" hasCustomPrompt="1"/>
          </p:nvPr>
        </p:nvSpPr>
        <p:spPr>
          <a:xfrm>
            <a:off x="2030016" y="1901974"/>
            <a:ext cx="1339552" cy="133955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3995936" y="2204395"/>
            <a:ext cx="51480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3995936" y="2780459"/>
            <a:ext cx="5148064"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4064481" y="1952954"/>
            <a:ext cx="767433" cy="144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9148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p:cNvSpPr/>
          <p:nvPr userDrawn="1"/>
        </p:nvSpPr>
        <p:spPr>
          <a:xfrm>
            <a:off x="0" y="1785822"/>
            <a:ext cx="9144001" cy="3377864"/>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 name="connsiteX0" fmla="*/ 0 w 9144001"/>
              <a:gd name="connsiteY0" fmla="*/ 1547983 h 3221219"/>
              <a:gd name="connsiteX1" fmla="*/ 9144001 w 9144001"/>
              <a:gd name="connsiteY1" fmla="*/ 1597297 h 3221219"/>
              <a:gd name="connsiteX2" fmla="*/ 9144001 w 9144001"/>
              <a:gd name="connsiteY2" fmla="*/ 3221219 h 3221219"/>
              <a:gd name="connsiteX3" fmla="*/ 0 w 9144001"/>
              <a:gd name="connsiteY3" fmla="*/ 3221219 h 3221219"/>
              <a:gd name="connsiteX4" fmla="*/ 0 w 9144001"/>
              <a:gd name="connsiteY4" fmla="*/ 1547983 h 3221219"/>
              <a:gd name="connsiteX0" fmla="*/ 0 w 9144001"/>
              <a:gd name="connsiteY0" fmla="*/ 1513373 h 3186609"/>
              <a:gd name="connsiteX1" fmla="*/ 9144001 w 9144001"/>
              <a:gd name="connsiteY1" fmla="*/ 1562687 h 3186609"/>
              <a:gd name="connsiteX2" fmla="*/ 9144001 w 9144001"/>
              <a:gd name="connsiteY2" fmla="*/ 3186609 h 3186609"/>
              <a:gd name="connsiteX3" fmla="*/ 0 w 9144001"/>
              <a:gd name="connsiteY3" fmla="*/ 3186609 h 3186609"/>
              <a:gd name="connsiteX4" fmla="*/ 0 w 9144001"/>
              <a:gd name="connsiteY4" fmla="*/ 1513373 h 3186609"/>
              <a:gd name="connsiteX0" fmla="*/ 0 w 9144001"/>
              <a:gd name="connsiteY0" fmla="*/ 1558284 h 3231520"/>
              <a:gd name="connsiteX1" fmla="*/ 9144001 w 9144001"/>
              <a:gd name="connsiteY1" fmla="*/ 1508969 h 3231520"/>
              <a:gd name="connsiteX2" fmla="*/ 9144001 w 9144001"/>
              <a:gd name="connsiteY2" fmla="*/ 3231520 h 3231520"/>
              <a:gd name="connsiteX3" fmla="*/ 0 w 9144001"/>
              <a:gd name="connsiteY3" fmla="*/ 3231520 h 3231520"/>
              <a:gd name="connsiteX4" fmla="*/ 0 w 9144001"/>
              <a:gd name="connsiteY4" fmla="*/ 1558284 h 3231520"/>
              <a:gd name="connsiteX0" fmla="*/ 0 w 9144001"/>
              <a:gd name="connsiteY0" fmla="*/ 1514779 h 3188015"/>
              <a:gd name="connsiteX1" fmla="*/ 9144001 w 9144001"/>
              <a:gd name="connsiteY1" fmla="*/ 1465464 h 3188015"/>
              <a:gd name="connsiteX2" fmla="*/ 9144001 w 9144001"/>
              <a:gd name="connsiteY2" fmla="*/ 3188015 h 3188015"/>
              <a:gd name="connsiteX3" fmla="*/ 0 w 9144001"/>
              <a:gd name="connsiteY3" fmla="*/ 3188015 h 3188015"/>
              <a:gd name="connsiteX4" fmla="*/ 0 w 9144001"/>
              <a:gd name="connsiteY4" fmla="*/ 1514779 h 3188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88015">
                <a:moveTo>
                  <a:pt x="0" y="1514779"/>
                </a:moveTo>
                <a:cubicBezTo>
                  <a:pt x="3346967" y="-771184"/>
                  <a:pt x="6343088" y="-205543"/>
                  <a:pt x="9144001" y="1465464"/>
                </a:cubicBezTo>
                <a:lnTo>
                  <a:pt x="9144001" y="3188015"/>
                </a:lnTo>
                <a:lnTo>
                  <a:pt x="0" y="3188015"/>
                </a:lnTo>
                <a:lnTo>
                  <a:pt x="0" y="151477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Freeform 5"/>
          <p:cNvSpPr/>
          <p:nvPr userDrawn="1"/>
        </p:nvSpPr>
        <p:spPr>
          <a:xfrm>
            <a:off x="-32411" y="1811489"/>
            <a:ext cx="9206391"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9" name="Text Placeholder 1">
            <a:extLst>
              <a:ext uri="{FF2B5EF4-FFF2-40B4-BE49-F238E27FC236}">
                <a16:creationId xmlns:a16="http://schemas.microsoft.com/office/drawing/2014/main" id="{9E9CB1C7-B20E-45E9-99BF-5168D6E904EA}"/>
              </a:ext>
            </a:extLst>
          </p:cNvPr>
          <p:cNvSpPr>
            <a:spLocks noGrp="1"/>
          </p:cNvSpPr>
          <p:nvPr>
            <p:ph type="body" sz="quarter" idx="11" hasCustomPrompt="1"/>
          </p:nvPr>
        </p:nvSpPr>
        <p:spPr>
          <a:xfrm>
            <a:off x="1997968" y="1059582"/>
            <a:ext cx="5148064" cy="576064"/>
          </a:xfrm>
          <a:prstGeom prst="rect">
            <a:avLst/>
          </a:prstGeom>
        </p:spPr>
        <p:txBody>
          <a:bodyPr anchor="ctr"/>
          <a:lstStyle>
            <a:lvl1pPr marL="0" indent="0" algn="ctr">
              <a:buFontTx/>
              <a:buNone/>
              <a:defRPr sz="3600" b="1">
                <a:solidFill>
                  <a:schemeClr val="tx1">
                    <a:lumMod val="75000"/>
                    <a:lumOff val="25000"/>
                  </a:schemeClr>
                </a:solidFill>
                <a:latin typeface="+mj-lt"/>
                <a:cs typeface="Arial" pitchFamily="34" charset="0"/>
              </a:defRPr>
            </a:lvl1pPr>
          </a:lstStyle>
          <a:p>
            <a:pPr marL="0" indent="0" algn="ctr">
              <a:buNone/>
            </a:pPr>
            <a:r>
              <a:rPr lang="en-US" altLang="ko-KR" sz="3200" b="1" dirty="0">
                <a:solidFill>
                  <a:schemeClr val="tx1">
                    <a:lumMod val="75000"/>
                    <a:lumOff val="25000"/>
                  </a:schemeClr>
                </a:solidFill>
                <a:latin typeface="+mj-lt"/>
                <a:cs typeface="Arial" pitchFamily="34" charset="0"/>
              </a:rPr>
              <a:t>Welcome!!</a:t>
            </a:r>
            <a:endParaRPr lang="ko-KR" altLang="en-US" sz="3200" b="1" dirty="0">
              <a:solidFill>
                <a:schemeClr val="tx1">
                  <a:lumMod val="75000"/>
                  <a:lumOff val="25000"/>
                </a:schemeClr>
              </a:solidFill>
              <a:latin typeface="+mj-lt"/>
              <a:cs typeface="Arial" pitchFamily="34" charset="0"/>
            </a:endParaRPr>
          </a:p>
        </p:txBody>
      </p:sp>
      <p:sp>
        <p:nvSpPr>
          <p:cNvPr id="10" name="그림 개체 틀 9">
            <a:extLst>
              <a:ext uri="{FF2B5EF4-FFF2-40B4-BE49-F238E27FC236}">
                <a16:creationId xmlns:a16="http://schemas.microsoft.com/office/drawing/2014/main" id="{CD46BF13-6E05-4054-B2FE-E9511EDC0302}"/>
              </a:ext>
            </a:extLst>
          </p:cNvPr>
          <p:cNvSpPr>
            <a:spLocks noGrp="1"/>
          </p:cNvSpPr>
          <p:nvPr>
            <p:ph type="pic" idx="1" hasCustomPrompt="1"/>
          </p:nvPr>
        </p:nvSpPr>
        <p:spPr>
          <a:xfrm>
            <a:off x="0" y="1812889"/>
            <a:ext cx="9144000" cy="3350797"/>
          </a:xfrm>
          <a:custGeom>
            <a:avLst/>
            <a:gdLst>
              <a:gd name="connsiteX0" fmla="*/ 4490714 w 9144000"/>
              <a:gd name="connsiteY0" fmla="*/ 8 h 3350797"/>
              <a:gd name="connsiteX1" fmla="*/ 8897497 w 9144000"/>
              <a:gd name="connsiteY1" fmla="*/ 1631288 h 3350797"/>
              <a:gd name="connsiteX2" fmla="*/ 9144000 w 9144000"/>
              <a:gd name="connsiteY2" fmla="*/ 1825035 h 3350797"/>
              <a:gd name="connsiteX3" fmla="*/ 9144000 w 9144000"/>
              <a:gd name="connsiteY3" fmla="*/ 2662245 h 3350797"/>
              <a:gd name="connsiteX4" fmla="*/ 9141332 w 9144000"/>
              <a:gd name="connsiteY4" fmla="*/ 2958113 h 3350797"/>
              <a:gd name="connsiteX5" fmla="*/ 9140604 w 9144000"/>
              <a:gd name="connsiteY5" fmla="*/ 3149921 h 3350797"/>
              <a:gd name="connsiteX6" fmla="*/ 9140998 w 9144000"/>
              <a:gd name="connsiteY6" fmla="*/ 3350797 h 3350797"/>
              <a:gd name="connsiteX7" fmla="*/ 0 w 9144000"/>
              <a:gd name="connsiteY7" fmla="*/ 3350797 h 3350797"/>
              <a:gd name="connsiteX8" fmla="*/ 0 w 9144000"/>
              <a:gd name="connsiteY8" fmla="*/ 1766508 h 3350797"/>
              <a:gd name="connsiteX9" fmla="*/ 290022 w 9144000"/>
              <a:gd name="connsiteY9" fmla="*/ 1538857 h 3350797"/>
              <a:gd name="connsiteX10" fmla="*/ 4490714 w 9144000"/>
              <a:gd name="connsiteY10" fmla="*/ 8 h 335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3350797">
                <a:moveTo>
                  <a:pt x="4490714" y="8"/>
                </a:moveTo>
                <a:cubicBezTo>
                  <a:pt x="6053839" y="-2490"/>
                  <a:pt x="7550369" y="605730"/>
                  <a:pt x="8897497" y="1631288"/>
                </a:cubicBezTo>
                <a:lnTo>
                  <a:pt x="9144000" y="1825035"/>
                </a:lnTo>
                <a:lnTo>
                  <a:pt x="9144000" y="2662245"/>
                </a:lnTo>
                <a:lnTo>
                  <a:pt x="9141332" y="2958113"/>
                </a:lnTo>
                <a:cubicBezTo>
                  <a:pt x="9140944" y="3020873"/>
                  <a:pt x="9140681" y="3084641"/>
                  <a:pt x="9140604" y="3149921"/>
                </a:cubicBezTo>
                <a:lnTo>
                  <a:pt x="9140998" y="3350797"/>
                </a:lnTo>
                <a:lnTo>
                  <a:pt x="0" y="3350797"/>
                </a:lnTo>
                <a:lnTo>
                  <a:pt x="0" y="1766508"/>
                </a:lnTo>
                <a:lnTo>
                  <a:pt x="290022" y="1538857"/>
                </a:lnTo>
                <a:cubicBezTo>
                  <a:pt x="1704257" y="471960"/>
                  <a:pt x="3122979" y="2194"/>
                  <a:pt x="4490714" y="8"/>
                </a:cubicBez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232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5" name="Rectangle 6"/>
          <p:cNvSpPr/>
          <p:nvPr userDrawn="1"/>
        </p:nvSpPr>
        <p:spPr>
          <a:xfrm rot="10800000">
            <a:off x="0" y="195487"/>
            <a:ext cx="9144001" cy="3193828"/>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93828">
                <a:moveTo>
                  <a:pt x="0" y="1569906"/>
                </a:moveTo>
                <a:cubicBezTo>
                  <a:pt x="3203276" y="-802358"/>
                  <a:pt x="6441059" y="-224389"/>
                  <a:pt x="9144001" y="1569906"/>
                </a:cubicBezTo>
                <a:lnTo>
                  <a:pt x="9144001" y="3193828"/>
                </a:lnTo>
                <a:lnTo>
                  <a:pt x="0" y="3193828"/>
                </a:lnTo>
                <a:lnTo>
                  <a:pt x="0" y="15699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Freeform 7"/>
          <p:cNvSpPr/>
          <p:nvPr userDrawn="1"/>
        </p:nvSpPr>
        <p:spPr>
          <a:xfrm rot="10800000">
            <a:off x="-25880" y="1815260"/>
            <a:ext cx="9169880"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6" name="Text Placeholder 1"/>
          <p:cNvSpPr>
            <a:spLocks noGrp="1"/>
          </p:cNvSpPr>
          <p:nvPr>
            <p:ph type="body" sz="quarter" idx="10" hasCustomPrompt="1"/>
          </p:nvPr>
        </p:nvSpPr>
        <p:spPr>
          <a:xfrm>
            <a:off x="2001657" y="3407728"/>
            <a:ext cx="5148064" cy="576064"/>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7" name="Text Placeholder 2"/>
          <p:cNvSpPr>
            <a:spLocks noGrp="1"/>
          </p:cNvSpPr>
          <p:nvPr>
            <p:ph type="body" sz="quarter" idx="11" hasCustomPrompt="1"/>
          </p:nvPr>
        </p:nvSpPr>
        <p:spPr>
          <a:xfrm>
            <a:off x="2001657" y="3983792"/>
            <a:ext cx="5148064" cy="216000"/>
          </a:xfrm>
          <a:prstGeom prst="rect">
            <a:avLst/>
          </a:prstGeom>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1" name="그림 개체 틀 10">
            <a:extLst>
              <a:ext uri="{FF2B5EF4-FFF2-40B4-BE49-F238E27FC236}">
                <a16:creationId xmlns:a16="http://schemas.microsoft.com/office/drawing/2014/main" id="{34FF424B-BE2F-4986-AD58-138B7315C314}"/>
              </a:ext>
            </a:extLst>
          </p:cNvPr>
          <p:cNvSpPr>
            <a:spLocks noGrp="1"/>
          </p:cNvSpPr>
          <p:nvPr>
            <p:ph type="pic" idx="12" hasCustomPrompt="1"/>
          </p:nvPr>
        </p:nvSpPr>
        <p:spPr>
          <a:xfrm>
            <a:off x="0" y="1"/>
            <a:ext cx="9159746" cy="3373377"/>
          </a:xfrm>
          <a:custGeom>
            <a:avLst/>
            <a:gdLst>
              <a:gd name="connsiteX0" fmla="*/ 0 w 9159746"/>
              <a:gd name="connsiteY0" fmla="*/ 0 h 3373377"/>
              <a:gd name="connsiteX1" fmla="*/ 9151194 w 9159746"/>
              <a:gd name="connsiteY1" fmla="*/ 0 h 3373377"/>
              <a:gd name="connsiteX2" fmla="*/ 9152198 w 9159746"/>
              <a:gd name="connsiteY2" fmla="*/ 169697 h 3373377"/>
              <a:gd name="connsiteX3" fmla="*/ 9159746 w 9159746"/>
              <a:gd name="connsiteY3" fmla="*/ 1559602 h 3373377"/>
              <a:gd name="connsiteX4" fmla="*/ 302415 w 9159746"/>
              <a:gd name="connsiteY4" fmla="*/ 1784341 h 3373377"/>
              <a:gd name="connsiteX5" fmla="*/ 0 w 9159746"/>
              <a:gd name="connsiteY5" fmla="*/ 1560400 h 33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9746" h="3373377">
                <a:moveTo>
                  <a:pt x="0" y="0"/>
                </a:moveTo>
                <a:lnTo>
                  <a:pt x="9151194" y="0"/>
                </a:lnTo>
                <a:lnTo>
                  <a:pt x="9152198" y="169697"/>
                </a:lnTo>
                <a:cubicBezTo>
                  <a:pt x="9154714" y="610983"/>
                  <a:pt x="9157230" y="1151339"/>
                  <a:pt x="9159746" y="1559602"/>
                </a:cubicBezTo>
                <a:cubicBezTo>
                  <a:pt x="6302680" y="3659955"/>
                  <a:pt x="3656101" y="4189744"/>
                  <a:pt x="302415" y="1784341"/>
                </a:cubicBezTo>
                <a:lnTo>
                  <a:pt x="0" y="1560400"/>
                </a:ln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095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398485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25445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619672" y="0"/>
            <a:ext cx="7524328"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146784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50184" y="1446919"/>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650184" y="3082758"/>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650184" y="2597347"/>
            <a:ext cx="1656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650184" y="4234758"/>
            <a:ext cx="1656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4677950" y="1450687"/>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4677950" y="3086526"/>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4677950" y="2601115"/>
            <a:ext cx="1656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4677950" y="4238526"/>
            <a:ext cx="1656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57428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1255134"/>
            <a:ext cx="4572000" cy="33210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E62EAC56-5A2E-46B2-B8D9-375A807E3F6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14844AF7-CCEE-4899-AEED-9D922F173586}"/>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1863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576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C292895B-CBD9-4745-8D30-91F49E9E1C2C}"/>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A4041D5A-9284-440B-BB7E-072D9FB2DEF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674757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173561"/>
      </p:ext>
    </p:extLst>
  </p:cSld>
  <p:clrMap bg1="lt1" tx1="dk1" bg2="lt2" tx2="dk2" accent1="accent1" accent2="accent2" accent3="accent3" accent4="accent4" accent5="accent5" accent6="accent6" hlink="hlink" folHlink="folHlink"/>
  <p:sldLayoutIdLst>
    <p:sldLayoutId id="2147483678" r:id="rId1"/>
    <p:sldLayoutId id="2147483657" r:id="rId2"/>
    <p:sldLayoutId id="2147483675"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554087"/>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6" r:id="rId11"/>
    <p:sldLayoutId id="2147483673" r:id="rId12"/>
    <p:sldLayoutId id="2147483674" r:id="rId13"/>
    <p:sldLayoutId id="2147483679" r:id="rId14"/>
    <p:sldLayoutId id="2147483677"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65916"/>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775847" y="267494"/>
            <a:ext cx="1008112" cy="249295"/>
          </a:xfrm>
          <a:prstGeom prst="rect">
            <a:avLst/>
          </a:prstGeom>
        </p:spPr>
      </p:pic>
      <p:sp>
        <p:nvSpPr>
          <p:cNvPr id="6" name="TextBox 5">
            <a:hlinkClick r:id="rId4"/>
          </p:cNvPr>
          <p:cNvSpPr txBox="1"/>
          <p:nvPr/>
        </p:nvSpPr>
        <p:spPr>
          <a:xfrm>
            <a:off x="4823956" y="4844068"/>
            <a:ext cx="3960001" cy="215444"/>
          </a:xfrm>
          <a:prstGeom prst="rect">
            <a:avLst/>
          </a:prstGeom>
          <a:noFill/>
        </p:spPr>
        <p:txBody>
          <a:bodyPr wrap="square" rtlCol="0">
            <a:spAutoFit/>
          </a:bodyPr>
          <a:lstStyle/>
          <a:p>
            <a:pPr algn="r"/>
            <a:r>
              <a:rPr lang="en-US" altLang="ko-KR" sz="800" dirty="0">
                <a:solidFill>
                  <a:schemeClr val="bg1"/>
                </a:solidFill>
                <a:cs typeface="Arial" pitchFamily="34" charset="0"/>
                <a:hlinkClick r:id="rId4"/>
              </a:rPr>
              <a:t>http://www.free-powerpoint-templates-design.com</a:t>
            </a:r>
            <a:endParaRPr lang="ko-KR" altLang="en-US" sz="800" dirty="0">
              <a:solidFill>
                <a:schemeClr val="bg1"/>
              </a:solidFill>
              <a:cs typeface="Arial" pitchFamily="34" charset="0"/>
            </a:endParaRPr>
          </a:p>
        </p:txBody>
      </p:sp>
      <p:sp>
        <p:nvSpPr>
          <p:cNvPr id="9" name="텍스트 개체 틀 2">
            <a:extLst>
              <a:ext uri="{FF2B5EF4-FFF2-40B4-BE49-F238E27FC236}">
                <a16:creationId xmlns:a16="http://schemas.microsoft.com/office/drawing/2014/main" id="{27015DFC-F12C-4DBC-83B5-0BF4C6E04030}"/>
              </a:ext>
            </a:extLst>
          </p:cNvPr>
          <p:cNvSpPr>
            <a:spLocks noGrp="1"/>
          </p:cNvSpPr>
          <p:nvPr>
            <p:ph type="title"/>
          </p:nvPr>
        </p:nvSpPr>
        <p:spPr>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lgn="r">
              <a:defRPr/>
            </a:pPr>
            <a:r>
              <a:rPr lang="en-US" altLang="ko-KR" sz="3600" dirty="0">
                <a:ea typeface="맑은 고딕" pitchFamily="50" charset="-127"/>
              </a:rPr>
              <a:t>FREE</a:t>
            </a:r>
            <a:br>
              <a:rPr lang="en-US" altLang="ko-KR" sz="3600" dirty="0">
                <a:ea typeface="맑은 고딕" pitchFamily="50" charset="-127"/>
              </a:rPr>
            </a:br>
            <a:r>
              <a:rPr lang="en-US" altLang="ko-KR" sz="3600" dirty="0">
                <a:ea typeface="맑은 고딕" pitchFamily="50" charset="-127"/>
              </a:rPr>
              <a:t>PPT TEMPLATES</a:t>
            </a:r>
            <a:endParaRPr lang="ko-KR" altLang="en-US" sz="3600" dirty="0"/>
          </a:p>
        </p:txBody>
      </p:sp>
      <p:sp>
        <p:nvSpPr>
          <p:cNvPr id="10" name="텍스트 개체 틀 2">
            <a:extLst>
              <a:ext uri="{FF2B5EF4-FFF2-40B4-BE49-F238E27FC236}">
                <a16:creationId xmlns:a16="http://schemas.microsoft.com/office/drawing/2014/main" id="{64054FCF-4CA7-4E3A-A4C0-7683AE608143}"/>
              </a:ext>
            </a:extLst>
          </p:cNvPr>
          <p:cNvSpPr>
            <a:spLocks noGrp="1"/>
          </p:cNvSpPr>
          <p:nvPr>
            <p:ph type="body" sz="quarter" idx="11"/>
          </p:nvPr>
        </p:nvSpPr>
        <p:spPr>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algn="r">
              <a:spcBef>
                <a:spcPts val="0"/>
              </a:spcBef>
              <a:defRPr/>
            </a:pPr>
            <a:r>
              <a:rPr lang="en-US" altLang="ko-KR" dirty="0"/>
              <a:t>INSERT THE TITLE</a:t>
            </a:r>
          </a:p>
          <a:p>
            <a:pPr algn="r">
              <a:spcBef>
                <a:spcPts val="0"/>
              </a:spcBef>
              <a:defRPr/>
            </a:pPr>
            <a:r>
              <a:rPr lang="en-US" altLang="ko-KR" dirty="0"/>
              <a:t>OF YOUR PRESENTATION HERE</a:t>
            </a:r>
            <a:endParaRPr lang="ko-KR" altLang="en-US" dirty="0"/>
          </a:p>
        </p:txBody>
      </p:sp>
    </p:spTree>
    <p:extLst>
      <p:ext uri="{BB962C8B-B14F-4D97-AF65-F5344CB8AC3E}">
        <p14:creationId xmlns:p14="http://schemas.microsoft.com/office/powerpoint/2010/main"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32" name="Group 31"/>
          <p:cNvGrpSpPr/>
          <p:nvPr/>
        </p:nvGrpSpPr>
        <p:grpSpPr>
          <a:xfrm>
            <a:off x="6324926" y="1456416"/>
            <a:ext cx="1877110" cy="1877110"/>
            <a:chOff x="6201135" y="2192311"/>
            <a:chExt cx="1800000" cy="1800000"/>
          </a:xfrm>
        </p:grpSpPr>
        <p:sp>
          <p:nvSpPr>
            <p:cNvPr id="33" name="Teardrop 32"/>
            <p:cNvSpPr/>
            <p:nvPr/>
          </p:nvSpPr>
          <p:spPr>
            <a:xfrm rot="2700000">
              <a:off x="6201135" y="2192311"/>
              <a:ext cx="1800000" cy="1800000"/>
            </a:xfrm>
            <a:prstGeom prst="teardrop">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7" name="Group 6"/>
          <p:cNvGrpSpPr/>
          <p:nvPr/>
        </p:nvGrpSpPr>
        <p:grpSpPr>
          <a:xfrm>
            <a:off x="4422908" y="1456416"/>
            <a:ext cx="1877110" cy="1877110"/>
            <a:chOff x="6201135" y="2192311"/>
            <a:chExt cx="1800000" cy="1800000"/>
          </a:xfrm>
        </p:grpSpPr>
        <p:sp>
          <p:nvSpPr>
            <p:cNvPr id="8" name="Teardrop 7"/>
            <p:cNvSpPr/>
            <p:nvPr/>
          </p:nvSpPr>
          <p:spPr>
            <a:xfrm rot="2700000">
              <a:off x="6201135" y="2192311"/>
              <a:ext cx="1800000" cy="1800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0" name="Group 9"/>
          <p:cNvGrpSpPr/>
          <p:nvPr/>
        </p:nvGrpSpPr>
        <p:grpSpPr>
          <a:xfrm>
            <a:off x="2520892" y="1456416"/>
            <a:ext cx="1877110" cy="1877110"/>
            <a:chOff x="6201135" y="2192311"/>
            <a:chExt cx="1800000" cy="1800000"/>
          </a:xfrm>
        </p:grpSpPr>
        <p:sp>
          <p:nvSpPr>
            <p:cNvPr id="11" name="Teardrop 10"/>
            <p:cNvSpPr/>
            <p:nvPr/>
          </p:nvSpPr>
          <p:spPr>
            <a:xfrm rot="2700000">
              <a:off x="6201135" y="2192311"/>
              <a:ext cx="1800000" cy="1800000"/>
            </a:xfrm>
            <a:prstGeom prst="teardrop">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3" name="Group 12"/>
          <p:cNvGrpSpPr/>
          <p:nvPr/>
        </p:nvGrpSpPr>
        <p:grpSpPr>
          <a:xfrm>
            <a:off x="618875" y="1456416"/>
            <a:ext cx="1877110" cy="1877110"/>
            <a:chOff x="6201135" y="2192311"/>
            <a:chExt cx="1800000" cy="1800000"/>
          </a:xfrm>
        </p:grpSpPr>
        <p:sp>
          <p:nvSpPr>
            <p:cNvPr id="14" name="Teardrop 13"/>
            <p:cNvSpPr/>
            <p:nvPr/>
          </p:nvSpPr>
          <p:spPr>
            <a:xfrm rot="2700000">
              <a:off x="6201135" y="2192311"/>
              <a:ext cx="1800000" cy="1800000"/>
            </a:xfrm>
            <a:prstGeom prst="teardrop">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16" name="TextBox 15"/>
          <p:cNvSpPr txBox="1"/>
          <p:nvPr/>
        </p:nvSpPr>
        <p:spPr>
          <a:xfrm>
            <a:off x="1028397" y="2571750"/>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sp>
        <p:nvSpPr>
          <p:cNvPr id="17" name="TextBox 16"/>
          <p:cNvSpPr txBox="1"/>
          <p:nvPr/>
        </p:nvSpPr>
        <p:spPr>
          <a:xfrm>
            <a:off x="2918235"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sp>
        <p:nvSpPr>
          <p:cNvPr id="18" name="TextBox 17"/>
          <p:cNvSpPr txBox="1"/>
          <p:nvPr/>
        </p:nvSpPr>
        <p:spPr>
          <a:xfrm>
            <a:off x="4820251"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2" name="Group 21"/>
          <p:cNvGrpSpPr/>
          <p:nvPr/>
        </p:nvGrpSpPr>
        <p:grpSpPr>
          <a:xfrm>
            <a:off x="705513" y="3557228"/>
            <a:ext cx="1728192" cy="1081951"/>
            <a:chOff x="1062658" y="3986014"/>
            <a:chExt cx="1728192" cy="1081951"/>
          </a:xfrm>
        </p:grpSpPr>
        <p:sp>
          <p:nvSpPr>
            <p:cNvPr id="23" name="TextBox 2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4" name="TextBox 2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grpSp>
        <p:nvGrpSpPr>
          <p:cNvPr id="25" name="Group 24"/>
          <p:cNvGrpSpPr/>
          <p:nvPr/>
        </p:nvGrpSpPr>
        <p:grpSpPr>
          <a:xfrm>
            <a:off x="2601724" y="3557228"/>
            <a:ext cx="1728192" cy="1081951"/>
            <a:chOff x="1062658" y="3986014"/>
            <a:chExt cx="1728192" cy="1081951"/>
          </a:xfrm>
        </p:grpSpPr>
        <p:sp>
          <p:nvSpPr>
            <p:cNvPr id="26" name="TextBox 2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grpSp>
        <p:nvGrpSpPr>
          <p:cNvPr id="28" name="Group 27"/>
          <p:cNvGrpSpPr/>
          <p:nvPr/>
        </p:nvGrpSpPr>
        <p:grpSpPr>
          <a:xfrm>
            <a:off x="4497935" y="3557228"/>
            <a:ext cx="1728192" cy="1081951"/>
            <a:chOff x="1062658" y="3986014"/>
            <a:chExt cx="1728192" cy="1081951"/>
          </a:xfrm>
        </p:grpSpPr>
        <p:sp>
          <p:nvSpPr>
            <p:cNvPr id="29" name="TextBox 2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30" name="TextBox 2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sp>
        <p:nvSpPr>
          <p:cNvPr id="35" name="TextBox 34"/>
          <p:cNvSpPr txBox="1"/>
          <p:nvPr/>
        </p:nvSpPr>
        <p:spPr>
          <a:xfrm>
            <a:off x="6717029" y="2571751"/>
            <a:ext cx="1082424"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Arial" pitchFamily="34" charset="0"/>
                <a:cs typeface="Arial" pitchFamily="34" charset="0"/>
              </a:rPr>
              <a:t>Text Here</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36" name="Group 35"/>
          <p:cNvGrpSpPr/>
          <p:nvPr/>
        </p:nvGrpSpPr>
        <p:grpSpPr>
          <a:xfrm>
            <a:off x="6394145" y="3557228"/>
            <a:ext cx="1728192" cy="1081951"/>
            <a:chOff x="1062658" y="3986014"/>
            <a:chExt cx="1728192" cy="1081951"/>
          </a:xfrm>
        </p:grpSpPr>
        <p:sp>
          <p:nvSpPr>
            <p:cNvPr id="37" name="TextBox 36"/>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38" name="TextBox 37"/>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65000"/>
                      <a:lumOff val="35000"/>
                    </a:schemeClr>
                  </a:solidFill>
                </a:rPr>
                <a:t>Get a modern PowerPoint  Presentation that is beautifully designed.</a:t>
              </a:r>
            </a:p>
          </p:txBody>
        </p:sp>
      </p:grpSp>
      <p:sp>
        <p:nvSpPr>
          <p:cNvPr id="39" name="Freeform 38"/>
          <p:cNvSpPr>
            <a:spLocks noChangeAspect="1"/>
          </p:cNvSpPr>
          <p:nvPr/>
        </p:nvSpPr>
        <p:spPr>
          <a:xfrm>
            <a:off x="1242969" y="1779662"/>
            <a:ext cx="653279" cy="65288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Freeform 43"/>
          <p:cNvSpPr/>
          <p:nvPr/>
        </p:nvSpPr>
        <p:spPr>
          <a:xfrm>
            <a:off x="3203848" y="1961860"/>
            <a:ext cx="653280" cy="544063"/>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Freeform 44"/>
          <p:cNvSpPr/>
          <p:nvPr/>
        </p:nvSpPr>
        <p:spPr>
          <a:xfrm>
            <a:off x="6961488" y="1823998"/>
            <a:ext cx="603986" cy="603986"/>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Freeform 45"/>
          <p:cNvSpPr/>
          <p:nvPr/>
        </p:nvSpPr>
        <p:spPr>
          <a:xfrm>
            <a:off x="5076056" y="1880886"/>
            <a:ext cx="653279" cy="551658"/>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366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4" name="그룹 3">
            <a:extLst>
              <a:ext uri="{FF2B5EF4-FFF2-40B4-BE49-F238E27FC236}">
                <a16:creationId xmlns:a16="http://schemas.microsoft.com/office/drawing/2014/main" id="{7C35CC69-3ECE-4392-8ED4-20593C2E297E}"/>
              </a:ext>
            </a:extLst>
          </p:cNvPr>
          <p:cNvGrpSpPr/>
          <p:nvPr/>
        </p:nvGrpSpPr>
        <p:grpSpPr>
          <a:xfrm>
            <a:off x="640135" y="1457126"/>
            <a:ext cx="2294813" cy="1763908"/>
            <a:chOff x="640135" y="1457126"/>
            <a:chExt cx="2294813" cy="1763908"/>
          </a:xfrm>
        </p:grpSpPr>
        <p:sp>
          <p:nvSpPr>
            <p:cNvPr id="8" name="Rounded Rectangle 7"/>
            <p:cNvSpPr/>
            <p:nvPr/>
          </p:nvSpPr>
          <p:spPr>
            <a:xfrm>
              <a:off x="640135" y="1457126"/>
              <a:ext cx="2069491" cy="1117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865457" y="2270619"/>
              <a:ext cx="2069491" cy="950415"/>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0" name="Group 9"/>
          <p:cNvGrpSpPr/>
          <p:nvPr/>
        </p:nvGrpSpPr>
        <p:grpSpPr>
          <a:xfrm>
            <a:off x="825625" y="1599516"/>
            <a:ext cx="1750504" cy="511141"/>
            <a:chOff x="3130993" y="4305850"/>
            <a:chExt cx="1715538" cy="604696"/>
          </a:xfrm>
        </p:grpSpPr>
        <p:sp>
          <p:nvSpPr>
            <p:cNvPr id="14" name="TextBox 13"/>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15" name="TextBox 14"/>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p:cNvGrpSpPr/>
          <p:nvPr/>
        </p:nvGrpSpPr>
        <p:grpSpPr>
          <a:xfrm>
            <a:off x="1069609" y="2422324"/>
            <a:ext cx="1684444" cy="666054"/>
            <a:chOff x="4496824" y="2092390"/>
            <a:chExt cx="2461052" cy="787963"/>
          </a:xfrm>
        </p:grpSpPr>
        <p:sp>
          <p:nvSpPr>
            <p:cNvPr id="12"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13"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grpSp>
        <p:nvGrpSpPr>
          <p:cNvPr id="3" name="그룹 2">
            <a:extLst>
              <a:ext uri="{FF2B5EF4-FFF2-40B4-BE49-F238E27FC236}">
                <a16:creationId xmlns:a16="http://schemas.microsoft.com/office/drawing/2014/main" id="{C53DBCC3-4719-485D-AB97-A8141A91B4C9}"/>
              </a:ext>
            </a:extLst>
          </p:cNvPr>
          <p:cNvGrpSpPr/>
          <p:nvPr/>
        </p:nvGrpSpPr>
        <p:grpSpPr>
          <a:xfrm>
            <a:off x="3424425" y="1457126"/>
            <a:ext cx="2294813" cy="1763908"/>
            <a:chOff x="3424425" y="1457126"/>
            <a:chExt cx="2294813" cy="1763908"/>
          </a:xfrm>
        </p:grpSpPr>
        <p:sp>
          <p:nvSpPr>
            <p:cNvPr id="17" name="Rounded Rectangle 16"/>
            <p:cNvSpPr/>
            <p:nvPr/>
          </p:nvSpPr>
          <p:spPr>
            <a:xfrm>
              <a:off x="3424425" y="1457126"/>
              <a:ext cx="2069491" cy="11178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ounded Rectangle 17"/>
            <p:cNvSpPr/>
            <p:nvPr/>
          </p:nvSpPr>
          <p:spPr>
            <a:xfrm>
              <a:off x="3649747" y="2270619"/>
              <a:ext cx="2069491" cy="950415"/>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9" name="Group 18"/>
          <p:cNvGrpSpPr/>
          <p:nvPr/>
        </p:nvGrpSpPr>
        <p:grpSpPr>
          <a:xfrm>
            <a:off x="3609915" y="1599516"/>
            <a:ext cx="1750504" cy="511141"/>
            <a:chOff x="3130993" y="4305850"/>
            <a:chExt cx="1715538" cy="604696"/>
          </a:xfrm>
        </p:grpSpPr>
        <p:sp>
          <p:nvSpPr>
            <p:cNvPr id="23" name="TextBox 22"/>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24" name="TextBox 23"/>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p:cNvGrpSpPr/>
          <p:nvPr/>
        </p:nvGrpSpPr>
        <p:grpSpPr>
          <a:xfrm>
            <a:off x="3853899" y="2422324"/>
            <a:ext cx="1684444" cy="666054"/>
            <a:chOff x="4496824" y="2092390"/>
            <a:chExt cx="2461052" cy="787963"/>
          </a:xfrm>
        </p:grpSpPr>
        <p:sp>
          <p:nvSpPr>
            <p:cNvPr id="21"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22"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grpSp>
        <p:nvGrpSpPr>
          <p:cNvPr id="2" name="그룹 1">
            <a:extLst>
              <a:ext uri="{FF2B5EF4-FFF2-40B4-BE49-F238E27FC236}">
                <a16:creationId xmlns:a16="http://schemas.microsoft.com/office/drawing/2014/main" id="{6B21EB6E-36AC-489F-BDB9-7923A6A5D41C}"/>
              </a:ext>
            </a:extLst>
          </p:cNvPr>
          <p:cNvGrpSpPr/>
          <p:nvPr/>
        </p:nvGrpSpPr>
        <p:grpSpPr>
          <a:xfrm>
            <a:off x="6208715" y="1457126"/>
            <a:ext cx="2294813" cy="1763908"/>
            <a:chOff x="6208715" y="1457126"/>
            <a:chExt cx="2294813" cy="1763908"/>
          </a:xfrm>
        </p:grpSpPr>
        <p:sp>
          <p:nvSpPr>
            <p:cNvPr id="26" name="Rounded Rectangle 25"/>
            <p:cNvSpPr/>
            <p:nvPr/>
          </p:nvSpPr>
          <p:spPr>
            <a:xfrm>
              <a:off x="6208715" y="1457126"/>
              <a:ext cx="2069491" cy="111782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Rounded Rectangle 26"/>
            <p:cNvSpPr/>
            <p:nvPr/>
          </p:nvSpPr>
          <p:spPr>
            <a:xfrm>
              <a:off x="6434037" y="2270619"/>
              <a:ext cx="2069491" cy="950415"/>
            </a:xfrm>
            <a:prstGeom prst="round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8" name="Group 27"/>
          <p:cNvGrpSpPr/>
          <p:nvPr/>
        </p:nvGrpSpPr>
        <p:grpSpPr>
          <a:xfrm>
            <a:off x="6394205" y="1599516"/>
            <a:ext cx="1750504" cy="511141"/>
            <a:chOff x="3130993" y="4305850"/>
            <a:chExt cx="1715538" cy="604696"/>
          </a:xfrm>
        </p:grpSpPr>
        <p:sp>
          <p:nvSpPr>
            <p:cNvPr id="32" name="TextBox 31"/>
            <p:cNvSpPr txBox="1"/>
            <p:nvPr/>
          </p:nvSpPr>
          <p:spPr>
            <a:xfrm>
              <a:off x="3134992" y="4582849"/>
              <a:ext cx="1711539" cy="327697"/>
            </a:xfrm>
            <a:prstGeom prst="rect">
              <a:avLst/>
            </a:prstGeom>
            <a:noFill/>
          </p:spPr>
          <p:txBody>
            <a:bodyPr wrap="square" rtlCol="0">
              <a:spAutoFit/>
            </a:bodyPr>
            <a:lstStyle/>
            <a:p>
              <a:pPr marL="171450" indent="-171450">
                <a:buFont typeface="Wingdings" pitchFamily="2" charset="2"/>
                <a:buChar char="v"/>
              </a:pP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sp>
          <p:nvSpPr>
            <p:cNvPr id="33" name="TextBox 32"/>
            <p:cNvSpPr txBox="1"/>
            <p:nvPr/>
          </p:nvSpPr>
          <p:spPr>
            <a:xfrm>
              <a:off x="3130993" y="4305850"/>
              <a:ext cx="1715537" cy="3276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9" name="Group 28"/>
          <p:cNvGrpSpPr/>
          <p:nvPr/>
        </p:nvGrpSpPr>
        <p:grpSpPr>
          <a:xfrm>
            <a:off x="6638189" y="2422324"/>
            <a:ext cx="1684444" cy="666054"/>
            <a:chOff x="4496824" y="2092390"/>
            <a:chExt cx="2461052" cy="787963"/>
          </a:xfrm>
        </p:grpSpPr>
        <p:sp>
          <p:nvSpPr>
            <p:cNvPr id="30" name="Text Placeholder 12"/>
            <p:cNvSpPr txBox="1">
              <a:spLocks/>
            </p:cNvSpPr>
            <p:nvPr/>
          </p:nvSpPr>
          <p:spPr>
            <a:xfrm>
              <a:off x="4496824" y="2413617"/>
              <a:ext cx="2461052" cy="4667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a:t>
              </a:r>
              <a:endParaRPr lang="en-US" sz="1200" dirty="0">
                <a:solidFill>
                  <a:schemeClr val="tx1">
                    <a:lumMod val="75000"/>
                    <a:lumOff val="25000"/>
                  </a:schemeClr>
                </a:solidFill>
                <a:cs typeface="Arial" pitchFamily="34" charset="0"/>
              </a:endParaRPr>
            </a:p>
          </p:txBody>
        </p:sp>
        <p:sp>
          <p:nvSpPr>
            <p:cNvPr id="31" name="Text Placeholder 13"/>
            <p:cNvSpPr txBox="1">
              <a:spLocks/>
            </p:cNvSpPr>
            <p:nvPr/>
          </p:nvSpPr>
          <p:spPr>
            <a:xfrm>
              <a:off x="4496824" y="2092390"/>
              <a:ext cx="2461052"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Contents Here</a:t>
              </a:r>
            </a:p>
          </p:txBody>
        </p:sp>
      </p:grpSp>
      <p:sp>
        <p:nvSpPr>
          <p:cNvPr id="34" name="Right Arrow 33"/>
          <p:cNvSpPr/>
          <p:nvPr/>
        </p:nvSpPr>
        <p:spPr>
          <a:xfrm>
            <a:off x="2789493" y="1729842"/>
            <a:ext cx="554339"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Right Arrow 34"/>
          <p:cNvSpPr/>
          <p:nvPr/>
        </p:nvSpPr>
        <p:spPr>
          <a:xfrm>
            <a:off x="5577628" y="1729842"/>
            <a:ext cx="554339"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35"/>
          <p:cNvSpPr/>
          <p:nvPr/>
        </p:nvSpPr>
        <p:spPr>
          <a:xfrm>
            <a:off x="619392" y="3463262"/>
            <a:ext cx="7884136" cy="1140238"/>
          </a:xfrm>
          <a:prstGeom prst="roundRect">
            <a:avLst>
              <a:gd name="adj" fmla="val 32702"/>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TextBox 36"/>
          <p:cNvSpPr txBox="1"/>
          <p:nvPr/>
        </p:nvSpPr>
        <p:spPr>
          <a:xfrm>
            <a:off x="1331640" y="3617882"/>
            <a:ext cx="6624735"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This PowerPoint Template has clean and neutral design that can be adapted to any content and meets various market segments.  </a:t>
            </a:r>
          </a:p>
        </p:txBody>
      </p:sp>
    </p:spTree>
    <p:extLst>
      <p:ext uri="{BB962C8B-B14F-4D97-AF65-F5344CB8AC3E}">
        <p14:creationId xmlns:p14="http://schemas.microsoft.com/office/powerpoint/2010/main" val="191684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1F785FF3-34AF-44B3-BC52-FC9376940183}"/>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grpSp>
        <p:nvGrpSpPr>
          <p:cNvPr id="11" name="Group 10"/>
          <p:cNvGrpSpPr/>
          <p:nvPr/>
        </p:nvGrpSpPr>
        <p:grpSpPr>
          <a:xfrm>
            <a:off x="602934" y="1269942"/>
            <a:ext cx="3816424" cy="1292662"/>
            <a:chOff x="611560" y="1218186"/>
            <a:chExt cx="3816424" cy="1292662"/>
          </a:xfrm>
        </p:grpSpPr>
        <p:sp>
          <p:nvSpPr>
            <p:cNvPr id="9" name="TextBox 8"/>
            <p:cNvSpPr txBox="1"/>
            <p:nvPr/>
          </p:nvSpPr>
          <p:spPr>
            <a:xfrm>
              <a:off x="611560" y="1495185"/>
              <a:ext cx="3816424"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This PowerPoint Template has clean and neutral design that can be adapted to any content and meets various market segments. </a:t>
              </a:r>
            </a:p>
          </p:txBody>
        </p:sp>
        <p:sp>
          <p:nvSpPr>
            <p:cNvPr id="10" name="TextBox 9"/>
            <p:cNvSpPr txBox="1"/>
            <p:nvPr/>
          </p:nvSpPr>
          <p:spPr>
            <a:xfrm>
              <a:off x="611560" y="1218186"/>
              <a:ext cx="381642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2" name="Group 11"/>
          <p:cNvGrpSpPr/>
          <p:nvPr/>
        </p:nvGrpSpPr>
        <p:grpSpPr>
          <a:xfrm>
            <a:off x="4707390" y="1269942"/>
            <a:ext cx="3816424" cy="1292662"/>
            <a:chOff x="611560" y="1218186"/>
            <a:chExt cx="3816424" cy="1292662"/>
          </a:xfrm>
        </p:grpSpPr>
        <p:sp>
          <p:nvSpPr>
            <p:cNvPr id="13" name="TextBox 12"/>
            <p:cNvSpPr txBox="1"/>
            <p:nvPr/>
          </p:nvSpPr>
          <p:spPr>
            <a:xfrm>
              <a:off x="611560" y="1495185"/>
              <a:ext cx="3816424"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This PowerPoint Template has clean and neutral design that can be adapted to any content and meets various market segments. </a:t>
              </a:r>
            </a:p>
          </p:txBody>
        </p:sp>
        <p:sp>
          <p:nvSpPr>
            <p:cNvPr id="14" name="TextBox 13"/>
            <p:cNvSpPr txBox="1"/>
            <p:nvPr/>
          </p:nvSpPr>
          <p:spPr>
            <a:xfrm>
              <a:off x="611560" y="1218186"/>
              <a:ext cx="3816424"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5" name="그림 개체 틀 4">
            <a:extLst>
              <a:ext uri="{FF2B5EF4-FFF2-40B4-BE49-F238E27FC236}">
                <a16:creationId xmlns:a16="http://schemas.microsoft.com/office/drawing/2014/main" id="{39EDF40D-475B-4F02-BE1B-0F67E3F33205}"/>
              </a:ext>
            </a:extLst>
          </p:cNvPr>
          <p:cNvSpPr>
            <a:spLocks noGrp="1"/>
          </p:cNvSpPr>
          <p:nvPr>
            <p:ph type="pic" idx="1"/>
          </p:nvPr>
        </p:nvSpPr>
        <p:spPr/>
      </p:sp>
      <p:sp>
        <p:nvSpPr>
          <p:cNvPr id="7" name="그림 개체 틀 6">
            <a:extLst>
              <a:ext uri="{FF2B5EF4-FFF2-40B4-BE49-F238E27FC236}">
                <a16:creationId xmlns:a16="http://schemas.microsoft.com/office/drawing/2014/main" id="{F93B2774-5159-4EB7-9CDC-E76E722C7AEB}"/>
              </a:ext>
            </a:extLst>
          </p:cNvPr>
          <p:cNvSpPr>
            <a:spLocks noGrp="1"/>
          </p:cNvSpPr>
          <p:nvPr>
            <p:ph type="pic" idx="10"/>
          </p:nvPr>
        </p:nvSpPr>
        <p:spPr/>
      </p:sp>
    </p:spTree>
    <p:extLst>
      <p:ext uri="{BB962C8B-B14F-4D97-AF65-F5344CB8AC3E}">
        <p14:creationId xmlns:p14="http://schemas.microsoft.com/office/powerpoint/2010/main" val="101525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7" name="Group 6"/>
          <p:cNvGrpSpPr/>
          <p:nvPr/>
        </p:nvGrpSpPr>
        <p:grpSpPr>
          <a:xfrm>
            <a:off x="946613" y="1905912"/>
            <a:ext cx="2087688" cy="1820966"/>
            <a:chOff x="5248647" y="1608813"/>
            <a:chExt cx="970807" cy="846777"/>
          </a:xfrm>
        </p:grpSpPr>
        <p:sp>
          <p:nvSpPr>
            <p:cNvPr id="8" name="Oval 7"/>
            <p:cNvSpPr/>
            <p:nvPr/>
          </p:nvSpPr>
          <p:spPr>
            <a:xfrm>
              <a:off x="5248647" y="1608813"/>
              <a:ext cx="846777" cy="8467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11" name="Group 10"/>
          <p:cNvGrpSpPr/>
          <p:nvPr/>
        </p:nvGrpSpPr>
        <p:grpSpPr>
          <a:xfrm>
            <a:off x="1391543" y="2804251"/>
            <a:ext cx="1601067" cy="678649"/>
            <a:chOff x="1391543" y="3698889"/>
            <a:chExt cx="1601067" cy="678649"/>
          </a:xfrm>
        </p:grpSpPr>
        <p:sp>
          <p:nvSpPr>
            <p:cNvPr id="12" name="TextBox 11"/>
            <p:cNvSpPr txBox="1"/>
            <p:nvPr/>
          </p:nvSpPr>
          <p:spPr>
            <a:xfrm>
              <a:off x="1391543" y="369888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13" name="TextBox 12"/>
            <p:cNvSpPr txBox="1"/>
            <p:nvPr/>
          </p:nvSpPr>
          <p:spPr>
            <a:xfrm>
              <a:off x="1401068" y="391587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14" name="TextBox 13"/>
          <p:cNvSpPr txBox="1"/>
          <p:nvPr/>
        </p:nvSpPr>
        <p:spPr>
          <a:xfrm>
            <a:off x="1358224" y="2070965"/>
            <a:ext cx="920113"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15" name="Group 14"/>
          <p:cNvGrpSpPr/>
          <p:nvPr/>
        </p:nvGrpSpPr>
        <p:grpSpPr>
          <a:xfrm>
            <a:off x="816253" y="3851759"/>
            <a:ext cx="2357003" cy="923330"/>
            <a:chOff x="2551705" y="4283314"/>
            <a:chExt cx="2357003" cy="923330"/>
          </a:xfrm>
        </p:grpSpPr>
        <p:sp>
          <p:nvSpPr>
            <p:cNvPr id="16" name="TextBox 1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Get a modern PowerPoint  Presentation that is beautifully designed.</a:t>
              </a:r>
              <a:endParaRPr lang="ko-KR" altLang="en-US" sz="1200" dirty="0">
                <a:solidFill>
                  <a:schemeClr val="tx1">
                    <a:lumMod val="65000"/>
                    <a:lumOff val="35000"/>
                  </a:schemeClr>
                </a:solidFill>
                <a:cs typeface="Arial" pitchFamily="34" charset="0"/>
              </a:endParaRPr>
            </a:p>
          </p:txBody>
        </p:sp>
        <p:sp>
          <p:nvSpPr>
            <p:cNvPr id="17" name="TextBox 1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8" name="Group 17"/>
          <p:cNvGrpSpPr/>
          <p:nvPr/>
        </p:nvGrpSpPr>
        <p:grpSpPr>
          <a:xfrm>
            <a:off x="3543041" y="1600780"/>
            <a:ext cx="2087688" cy="1820966"/>
            <a:chOff x="5248647" y="1608813"/>
            <a:chExt cx="970807" cy="846777"/>
          </a:xfrm>
        </p:grpSpPr>
        <p:sp>
          <p:nvSpPr>
            <p:cNvPr id="19" name="Oval 18"/>
            <p:cNvSpPr/>
            <p:nvPr/>
          </p:nvSpPr>
          <p:spPr>
            <a:xfrm>
              <a:off x="5248647" y="1608813"/>
              <a:ext cx="846777" cy="84677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21" name="Group 20"/>
          <p:cNvGrpSpPr/>
          <p:nvPr/>
        </p:nvGrpSpPr>
        <p:grpSpPr>
          <a:xfrm>
            <a:off x="3904745" y="2490728"/>
            <a:ext cx="1601067" cy="678649"/>
            <a:chOff x="3233964" y="1954419"/>
            <a:chExt cx="1601067" cy="678649"/>
          </a:xfrm>
        </p:grpSpPr>
        <p:sp>
          <p:nvSpPr>
            <p:cNvPr id="22" name="TextBox 21"/>
            <p:cNvSpPr txBox="1"/>
            <p:nvPr/>
          </p:nvSpPr>
          <p:spPr>
            <a:xfrm>
              <a:off x="3233964" y="195441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3" name="TextBox 22"/>
            <p:cNvSpPr txBox="1"/>
            <p:nvPr/>
          </p:nvSpPr>
          <p:spPr>
            <a:xfrm>
              <a:off x="3243489" y="217140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24" name="TextBox 23"/>
          <p:cNvSpPr txBox="1"/>
          <p:nvPr/>
        </p:nvSpPr>
        <p:spPr>
          <a:xfrm>
            <a:off x="3948545" y="1765833"/>
            <a:ext cx="920113"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grpSp>
        <p:nvGrpSpPr>
          <p:cNvPr id="25" name="Group 24"/>
          <p:cNvGrpSpPr/>
          <p:nvPr/>
        </p:nvGrpSpPr>
        <p:grpSpPr>
          <a:xfrm>
            <a:off x="3412680" y="3578384"/>
            <a:ext cx="2357003" cy="923330"/>
            <a:chOff x="2551705" y="4283314"/>
            <a:chExt cx="2357003" cy="923330"/>
          </a:xfrm>
        </p:grpSpPr>
        <p:sp>
          <p:nvSpPr>
            <p:cNvPr id="26" name="TextBox 2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6139468" y="1295647"/>
            <a:ext cx="2087688" cy="1820966"/>
            <a:chOff x="5248647" y="1608813"/>
            <a:chExt cx="970807" cy="846777"/>
          </a:xfrm>
        </p:grpSpPr>
        <p:sp>
          <p:nvSpPr>
            <p:cNvPr id="29" name="Oval 28"/>
            <p:cNvSpPr/>
            <p:nvPr/>
          </p:nvSpPr>
          <p:spPr>
            <a:xfrm>
              <a:off x="5248647" y="1608813"/>
              <a:ext cx="846777" cy="846777"/>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Oval 29"/>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31" name="Group 30"/>
          <p:cNvGrpSpPr/>
          <p:nvPr/>
        </p:nvGrpSpPr>
        <p:grpSpPr>
          <a:xfrm>
            <a:off x="6552350" y="2177206"/>
            <a:ext cx="1601067" cy="678649"/>
            <a:chOff x="3233964" y="1954419"/>
            <a:chExt cx="1601067" cy="678649"/>
          </a:xfrm>
        </p:grpSpPr>
        <p:sp>
          <p:nvSpPr>
            <p:cNvPr id="32" name="TextBox 31"/>
            <p:cNvSpPr txBox="1"/>
            <p:nvPr/>
          </p:nvSpPr>
          <p:spPr>
            <a:xfrm>
              <a:off x="3233964" y="1954419"/>
              <a:ext cx="159154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3" name="TextBox 32"/>
            <p:cNvSpPr txBox="1"/>
            <p:nvPr/>
          </p:nvSpPr>
          <p:spPr>
            <a:xfrm>
              <a:off x="3243489" y="2171403"/>
              <a:ext cx="159154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a:t>
              </a:r>
              <a:endParaRPr lang="ko-KR" altLang="en-US" sz="1200" dirty="0">
                <a:solidFill>
                  <a:schemeClr val="tx1">
                    <a:lumMod val="75000"/>
                    <a:lumOff val="25000"/>
                  </a:schemeClr>
                </a:solidFill>
                <a:cs typeface="Arial" pitchFamily="34" charset="0"/>
              </a:endParaRPr>
            </a:p>
          </p:txBody>
        </p:sp>
      </p:grpSp>
      <p:sp>
        <p:nvSpPr>
          <p:cNvPr id="34" name="TextBox 33"/>
          <p:cNvSpPr txBox="1"/>
          <p:nvPr/>
        </p:nvSpPr>
        <p:spPr>
          <a:xfrm>
            <a:off x="6549459" y="1483628"/>
            <a:ext cx="920113"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03</a:t>
            </a:r>
            <a:endParaRPr lang="ko-KR" altLang="en-US" sz="4000" b="1" dirty="0">
              <a:solidFill>
                <a:schemeClr val="accent3"/>
              </a:solidFill>
              <a:cs typeface="Arial" pitchFamily="34" charset="0"/>
            </a:endParaRPr>
          </a:p>
        </p:txBody>
      </p:sp>
      <p:grpSp>
        <p:nvGrpSpPr>
          <p:cNvPr id="35" name="Group 34"/>
          <p:cNvGrpSpPr/>
          <p:nvPr/>
        </p:nvGrpSpPr>
        <p:grpSpPr>
          <a:xfrm>
            <a:off x="6025795" y="3277578"/>
            <a:ext cx="2357003" cy="923330"/>
            <a:chOff x="2551705" y="4283314"/>
            <a:chExt cx="2357003" cy="923330"/>
          </a:xfrm>
        </p:grpSpPr>
        <p:sp>
          <p:nvSpPr>
            <p:cNvPr id="36" name="TextBox 35"/>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8" name="Freeform 37"/>
          <p:cNvSpPr>
            <a:spLocks noChangeAspect="1"/>
          </p:cNvSpPr>
          <p:nvPr/>
        </p:nvSpPr>
        <p:spPr>
          <a:xfrm>
            <a:off x="2204857" y="2188329"/>
            <a:ext cx="454505" cy="454229"/>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Freeform 38"/>
          <p:cNvSpPr/>
          <p:nvPr/>
        </p:nvSpPr>
        <p:spPr>
          <a:xfrm>
            <a:off x="4895180" y="1999069"/>
            <a:ext cx="454505" cy="378520"/>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Freeform 42"/>
          <p:cNvSpPr/>
          <p:nvPr/>
        </p:nvSpPr>
        <p:spPr>
          <a:xfrm>
            <a:off x="7469572" y="1605910"/>
            <a:ext cx="420211" cy="420211"/>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4493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9DE21763-58FB-4044-9CF5-A71BC32AC0E3}"/>
              </a:ext>
            </a:extLst>
          </p:cNvPr>
          <p:cNvSpPr>
            <a:spLocks noGrp="1"/>
          </p:cNvSpPr>
          <p:nvPr>
            <p:ph type="pic" idx="1"/>
          </p:nvPr>
        </p:nvSpPr>
        <p:spPr/>
      </p:sp>
      <p:sp>
        <p:nvSpPr>
          <p:cNvPr id="4" name="Title 3"/>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2" name="텍스트 개체 틀 1">
            <a:extLst>
              <a:ext uri="{FF2B5EF4-FFF2-40B4-BE49-F238E27FC236}">
                <a16:creationId xmlns:a16="http://schemas.microsoft.com/office/drawing/2014/main" id="{11681C8B-C59E-4633-A9D4-C13A82FF6187}"/>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sp>
        <p:nvSpPr>
          <p:cNvPr id="6" name="Rectangle 5"/>
          <p:cNvSpPr/>
          <p:nvPr/>
        </p:nvSpPr>
        <p:spPr>
          <a:xfrm>
            <a:off x="4139952" y="1347614"/>
            <a:ext cx="280831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7"/>
          <p:cNvSpPr/>
          <p:nvPr/>
        </p:nvSpPr>
        <p:spPr>
          <a:xfrm>
            <a:off x="4344239" y="1402858"/>
            <a:ext cx="436315" cy="43631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5" name="Group 14"/>
          <p:cNvGrpSpPr/>
          <p:nvPr/>
        </p:nvGrpSpPr>
        <p:grpSpPr>
          <a:xfrm>
            <a:off x="5694715" y="2000777"/>
            <a:ext cx="2981741" cy="858180"/>
            <a:chOff x="2113657" y="4283314"/>
            <a:chExt cx="3647460" cy="858180"/>
          </a:xfrm>
        </p:grpSpPr>
        <p:sp>
          <p:nvSpPr>
            <p:cNvPr id="16" name="TextBox 15"/>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5694715" y="2858957"/>
            <a:ext cx="2981741" cy="858180"/>
            <a:chOff x="2113657" y="4283314"/>
            <a:chExt cx="3647460" cy="858180"/>
          </a:xfrm>
        </p:grpSpPr>
        <p:sp>
          <p:nvSpPr>
            <p:cNvPr id="19" name="TextBox 18"/>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0" name="TextBox 19"/>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5694715" y="3717137"/>
            <a:ext cx="2981741" cy="858180"/>
            <a:chOff x="2113657" y="4283314"/>
            <a:chExt cx="3647460" cy="858180"/>
          </a:xfrm>
        </p:grpSpPr>
        <p:sp>
          <p:nvSpPr>
            <p:cNvPr id="22" name="TextBox 21"/>
            <p:cNvSpPr txBox="1"/>
            <p:nvPr/>
          </p:nvSpPr>
          <p:spPr>
            <a:xfrm>
              <a:off x="2113657" y="4495163"/>
              <a:ext cx="364745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3" name="TextBox 22"/>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102335" y="1388325"/>
            <a:ext cx="1571385" cy="493983"/>
            <a:chOff x="4932039" y="1388325"/>
            <a:chExt cx="1931425" cy="493983"/>
          </a:xfrm>
        </p:grpSpPr>
        <p:sp>
          <p:nvSpPr>
            <p:cNvPr id="24" name="TextBox 23"/>
            <p:cNvSpPr txBox="1"/>
            <p:nvPr/>
          </p:nvSpPr>
          <p:spPr>
            <a:xfrm>
              <a:off x="4932039" y="1388325"/>
              <a:ext cx="1931425"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5" name="TextBox 24"/>
            <p:cNvSpPr txBox="1"/>
            <p:nvPr/>
          </p:nvSpPr>
          <p:spPr>
            <a:xfrm>
              <a:off x="4932039" y="1605309"/>
              <a:ext cx="1931425" cy="276999"/>
            </a:xfrm>
            <a:prstGeom prst="rect">
              <a:avLst/>
            </a:prstGeom>
            <a:noFill/>
          </p:spPr>
          <p:txBody>
            <a:bodyPr wrap="square" rtlCol="0">
              <a:spAutoFit/>
            </a:bodyPr>
            <a:lstStyle/>
            <a:p>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grpSp>
      <p:sp>
        <p:nvSpPr>
          <p:cNvPr id="28" name="Freeform 27"/>
          <p:cNvSpPr/>
          <p:nvPr/>
        </p:nvSpPr>
        <p:spPr>
          <a:xfrm>
            <a:off x="5100790" y="2202704"/>
            <a:ext cx="363101" cy="454327"/>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28"/>
          <p:cNvSpPr>
            <a:spLocks noChangeAspect="1"/>
          </p:cNvSpPr>
          <p:nvPr/>
        </p:nvSpPr>
        <p:spPr>
          <a:xfrm>
            <a:off x="5045875" y="3909905"/>
            <a:ext cx="472931" cy="472644"/>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30"/>
          <p:cNvSpPr/>
          <p:nvPr/>
        </p:nvSpPr>
        <p:spPr>
          <a:xfrm>
            <a:off x="5045874" y="3091114"/>
            <a:ext cx="472932" cy="39386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0347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sp>
        <p:nvSpPr>
          <p:cNvPr id="7" name="Rectangle 6"/>
          <p:cNvSpPr/>
          <p:nvPr/>
        </p:nvSpPr>
        <p:spPr>
          <a:xfrm>
            <a:off x="568430" y="1419623"/>
            <a:ext cx="4419436" cy="1500643"/>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184564" y="3102858"/>
            <a:ext cx="4419436" cy="150064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568430" y="1419623"/>
            <a:ext cx="4419436" cy="4501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4184564" y="3102858"/>
            <a:ext cx="4419436" cy="45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Bent-Up Arrow 10"/>
          <p:cNvSpPr/>
          <p:nvPr/>
        </p:nvSpPr>
        <p:spPr>
          <a:xfrm flipH="1">
            <a:off x="2615664" y="2934649"/>
            <a:ext cx="1568900" cy="814783"/>
          </a:xfrm>
          <a:prstGeom prst="bentUpArrow">
            <a:avLst>
              <a:gd name="adj1" fmla="val 25795"/>
              <a:gd name="adj2" fmla="val 28007"/>
              <a:gd name="adj3" fmla="val 370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Bent-Up Arrow 11"/>
          <p:cNvSpPr/>
          <p:nvPr/>
        </p:nvSpPr>
        <p:spPr>
          <a:xfrm rot="10800000" flipH="1">
            <a:off x="4987866" y="2288396"/>
            <a:ext cx="1568900" cy="814783"/>
          </a:xfrm>
          <a:prstGeom prst="bentUpArrow">
            <a:avLst>
              <a:gd name="adj1" fmla="val 25795"/>
              <a:gd name="adj2" fmla="val 28007"/>
              <a:gd name="adj3" fmla="val 370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731698" y="1984060"/>
            <a:ext cx="410445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 I hope and I believe that this Template will your Time, Money and Reputation. </a:t>
            </a:r>
          </a:p>
        </p:txBody>
      </p:sp>
      <p:sp>
        <p:nvSpPr>
          <p:cNvPr id="14" name="TextBox 13"/>
          <p:cNvSpPr txBox="1"/>
          <p:nvPr/>
        </p:nvSpPr>
        <p:spPr>
          <a:xfrm>
            <a:off x="4396500" y="3664717"/>
            <a:ext cx="4104456"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Get a modern PowerPoint  Presentation that is beautifully designed. I hope and I believe that this Template will your Time, Money and Reputation. </a:t>
            </a:r>
          </a:p>
        </p:txBody>
      </p:sp>
      <p:sp>
        <p:nvSpPr>
          <p:cNvPr id="15" name="TextBox 14"/>
          <p:cNvSpPr txBox="1"/>
          <p:nvPr/>
        </p:nvSpPr>
        <p:spPr>
          <a:xfrm>
            <a:off x="731698" y="1516618"/>
            <a:ext cx="410445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6" name="TextBox 15"/>
          <p:cNvSpPr txBox="1"/>
          <p:nvPr/>
        </p:nvSpPr>
        <p:spPr>
          <a:xfrm>
            <a:off x="4396500" y="3193944"/>
            <a:ext cx="4104456" cy="276999"/>
          </a:xfrm>
          <a:prstGeom prst="rect">
            <a:avLst/>
          </a:prstGeom>
          <a:noFill/>
        </p:spPr>
        <p:txBody>
          <a:bodyPr wrap="square" rtlCol="0">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grpSp>
        <p:nvGrpSpPr>
          <p:cNvPr id="17" name="Group 16"/>
          <p:cNvGrpSpPr/>
          <p:nvPr/>
        </p:nvGrpSpPr>
        <p:grpSpPr>
          <a:xfrm>
            <a:off x="6554031" y="1638050"/>
            <a:ext cx="2119909" cy="823652"/>
            <a:chOff x="2079598" y="4324401"/>
            <a:chExt cx="3303211" cy="823652"/>
          </a:xfrm>
        </p:grpSpPr>
        <p:sp>
          <p:nvSpPr>
            <p:cNvPr id="18" name="TextBox 17"/>
            <p:cNvSpPr txBox="1"/>
            <p:nvPr/>
          </p:nvSpPr>
          <p:spPr>
            <a:xfrm>
              <a:off x="2098435" y="4501722"/>
              <a:ext cx="32557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19" name="TextBox 18"/>
            <p:cNvSpPr txBox="1"/>
            <p:nvPr/>
          </p:nvSpPr>
          <p:spPr>
            <a:xfrm>
              <a:off x="2079598" y="4324401"/>
              <a:ext cx="330321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544234" y="3602367"/>
            <a:ext cx="2119909" cy="823652"/>
            <a:chOff x="2079598" y="4324401"/>
            <a:chExt cx="3303211" cy="823652"/>
          </a:xfrm>
        </p:grpSpPr>
        <p:sp>
          <p:nvSpPr>
            <p:cNvPr id="21" name="TextBox 20"/>
            <p:cNvSpPr txBox="1"/>
            <p:nvPr/>
          </p:nvSpPr>
          <p:spPr>
            <a:xfrm>
              <a:off x="2098435" y="4501722"/>
              <a:ext cx="325572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a:t>
              </a:r>
            </a:p>
          </p:txBody>
        </p:sp>
        <p:sp>
          <p:nvSpPr>
            <p:cNvPr id="22" name="TextBox 21"/>
            <p:cNvSpPr txBox="1"/>
            <p:nvPr/>
          </p:nvSpPr>
          <p:spPr>
            <a:xfrm>
              <a:off x="2079598" y="4324401"/>
              <a:ext cx="3303211"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93724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DF4B3D95-2763-4E96-BE2A-7167AEC99A73}"/>
              </a:ext>
            </a:extLst>
          </p:cNvPr>
          <p:cNvSpPr>
            <a:spLocks noGrp="1"/>
          </p:cNvSpPr>
          <p:nvPr>
            <p:ph type="pic" idx="1"/>
          </p:nvPr>
        </p:nvSpPr>
        <p:spPr/>
      </p:sp>
      <p:sp>
        <p:nvSpPr>
          <p:cNvPr id="9" name="Rectangle 8"/>
          <p:cNvSpPr/>
          <p:nvPr/>
        </p:nvSpPr>
        <p:spPr>
          <a:xfrm>
            <a:off x="4572000" y="540000"/>
            <a:ext cx="4572000" cy="40635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067944" y="1851670"/>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5760132" y="3057318"/>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7452320" y="1851670"/>
            <a:ext cx="1368152"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a:off x="4139952" y="2419108"/>
            <a:ext cx="1224136" cy="678649"/>
            <a:chOff x="4932039" y="1388325"/>
            <a:chExt cx="1931425" cy="678649"/>
          </a:xfrm>
        </p:grpSpPr>
        <p:sp>
          <p:nvSpPr>
            <p:cNvPr id="25" name="TextBox 24"/>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6" name="TextBox 25"/>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grpSp>
        <p:nvGrpSpPr>
          <p:cNvPr id="27" name="Group 26"/>
          <p:cNvGrpSpPr/>
          <p:nvPr/>
        </p:nvGrpSpPr>
        <p:grpSpPr>
          <a:xfrm>
            <a:off x="5832140" y="3579862"/>
            <a:ext cx="1224136" cy="678649"/>
            <a:chOff x="4932039" y="1388325"/>
            <a:chExt cx="1931425" cy="678649"/>
          </a:xfrm>
        </p:grpSpPr>
        <p:sp>
          <p:nvSpPr>
            <p:cNvPr id="28" name="TextBox 27"/>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9" name="TextBox 28"/>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grpSp>
        <p:nvGrpSpPr>
          <p:cNvPr id="30" name="Group 29"/>
          <p:cNvGrpSpPr/>
          <p:nvPr/>
        </p:nvGrpSpPr>
        <p:grpSpPr>
          <a:xfrm>
            <a:off x="7524328" y="2378669"/>
            <a:ext cx="1224136" cy="678649"/>
            <a:chOff x="4932039" y="1388325"/>
            <a:chExt cx="1931425" cy="678649"/>
          </a:xfrm>
        </p:grpSpPr>
        <p:sp>
          <p:nvSpPr>
            <p:cNvPr id="31" name="TextBox 30"/>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2" name="TextBox 31"/>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a:t>
              </a:r>
              <a:endParaRPr lang="ko-KR" altLang="en-US" sz="1200" dirty="0">
                <a:solidFill>
                  <a:schemeClr val="tx1">
                    <a:lumMod val="75000"/>
                    <a:lumOff val="25000"/>
                  </a:schemeClr>
                </a:solidFill>
                <a:cs typeface="Arial" pitchFamily="34" charset="0"/>
              </a:endParaRPr>
            </a:p>
          </p:txBody>
        </p:sp>
      </p:grpSp>
      <p:sp>
        <p:nvSpPr>
          <p:cNvPr id="21" name="Teardrop 9"/>
          <p:cNvSpPr/>
          <p:nvPr/>
        </p:nvSpPr>
        <p:spPr>
          <a:xfrm rot="18900000">
            <a:off x="4516977" y="1984724"/>
            <a:ext cx="470086" cy="401206"/>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Heart 17"/>
          <p:cNvSpPr/>
          <p:nvPr/>
        </p:nvSpPr>
        <p:spPr>
          <a:xfrm>
            <a:off x="6230678" y="3171836"/>
            <a:ext cx="416156" cy="40802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25"/>
          <p:cNvSpPr/>
          <p:nvPr/>
        </p:nvSpPr>
        <p:spPr>
          <a:xfrm>
            <a:off x="7959886" y="2036566"/>
            <a:ext cx="353019" cy="297522"/>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itle 3"/>
          <p:cNvSpPr>
            <a:spLocks noGrp="1"/>
          </p:cNvSpPr>
          <p:nvPr>
            <p:ph type="title"/>
          </p:nvPr>
        </p:nvSpPr>
        <p:spPr>
          <a:prstGeom prst="rect">
            <a:avLst/>
          </a:prstGeom>
        </p:spPr>
        <p:txBody>
          <a:bodyPr/>
          <a:lstStyle/>
          <a:p>
            <a:r>
              <a:rPr lang="en-US" altLang="ko-KR" dirty="0">
                <a:solidFill>
                  <a:schemeClr val="bg1"/>
                </a:solidFill>
              </a:rPr>
              <a:t>  Simple Portfolio</a:t>
            </a:r>
            <a:endParaRPr lang="ko-KR" altLang="en-US" dirty="0">
              <a:solidFill>
                <a:schemeClr val="bg1"/>
              </a:solidFill>
            </a:endParaRPr>
          </a:p>
        </p:txBody>
      </p:sp>
      <p:sp>
        <p:nvSpPr>
          <p:cNvPr id="2" name="텍스트 개체 틀 1">
            <a:extLst>
              <a:ext uri="{FF2B5EF4-FFF2-40B4-BE49-F238E27FC236}">
                <a16:creationId xmlns:a16="http://schemas.microsoft.com/office/drawing/2014/main" id="{35CDE320-D668-4501-B8ED-7F5CA95E2D63}"/>
              </a:ext>
            </a:extLst>
          </p:cNvPr>
          <p:cNvSpPr>
            <a:spLocks noGrp="1"/>
          </p:cNvSpPr>
          <p:nvPr>
            <p:ph type="body" sz="quarter" idx="41"/>
          </p:nvPr>
        </p:nvSpPr>
        <p:spPr/>
        <p:txBody>
          <a:bodyPr/>
          <a:lstStyle/>
          <a:p>
            <a:r>
              <a:rPr lang="en-US" altLang="ko-KR" dirty="0">
                <a:solidFill>
                  <a:schemeClr val="bg1"/>
                </a:solidFill>
                <a:cs typeface="Arial" pitchFamily="34" charset="0"/>
              </a:rPr>
              <a:t>This text can be replaced with your own text</a:t>
            </a:r>
            <a:endParaRPr lang="ko-KR" altLang="en-US" dirty="0"/>
          </a:p>
        </p:txBody>
      </p:sp>
    </p:spTree>
    <p:extLst>
      <p:ext uri="{BB962C8B-B14F-4D97-AF65-F5344CB8AC3E}">
        <p14:creationId xmlns:p14="http://schemas.microsoft.com/office/powerpoint/2010/main" val="286862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Infographic</a:t>
            </a:r>
            <a:r>
              <a:rPr lang="en-US" altLang="ko-KR" dirty="0">
                <a:solidFill>
                  <a:srgbClr val="0DD2D9"/>
                </a:solidFill>
              </a:rPr>
              <a:t> </a:t>
            </a:r>
            <a:r>
              <a:rPr lang="en-US" altLang="ko-KR" dirty="0"/>
              <a:t>Layout</a:t>
            </a:r>
            <a:endParaRPr lang="ko-KR" altLang="en-US" dirty="0"/>
          </a:p>
        </p:txBody>
      </p:sp>
      <p:grpSp>
        <p:nvGrpSpPr>
          <p:cNvPr id="34" name="Group 33"/>
          <p:cNvGrpSpPr/>
          <p:nvPr/>
        </p:nvGrpSpPr>
        <p:grpSpPr>
          <a:xfrm>
            <a:off x="3412449" y="1840029"/>
            <a:ext cx="2288874" cy="2288874"/>
            <a:chOff x="2643166" y="1649191"/>
            <a:chExt cx="3834950" cy="3834950"/>
          </a:xfrm>
        </p:grpSpPr>
        <p:sp>
          <p:nvSpPr>
            <p:cNvPr id="7" name="Oval 6"/>
            <p:cNvSpPr/>
            <p:nvPr/>
          </p:nvSpPr>
          <p:spPr>
            <a:xfrm>
              <a:off x="3570641" y="2576666"/>
              <a:ext cx="1980000" cy="19800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8" name="Group 7"/>
            <p:cNvGrpSpPr/>
            <p:nvPr/>
          </p:nvGrpSpPr>
          <p:grpSpPr>
            <a:xfrm>
              <a:off x="2643166" y="1649191"/>
              <a:ext cx="3834950" cy="3834950"/>
              <a:chOff x="2500375" y="1715866"/>
              <a:chExt cx="3834950" cy="3834950"/>
            </a:xfrm>
          </p:grpSpPr>
          <p:sp>
            <p:nvSpPr>
              <p:cNvPr id="9" name="Up-Down Arrow 8"/>
              <p:cNvSpPr/>
              <p:nvPr/>
            </p:nvSpPr>
            <p:spPr>
              <a:xfrm>
                <a:off x="3903660" y="1715866"/>
                <a:ext cx="1028380" cy="3834950"/>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Up-Down Arrow 9"/>
              <p:cNvSpPr/>
              <p:nvPr/>
            </p:nvSpPr>
            <p:spPr>
              <a:xfrm rot="36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Up-Down Arrow 10"/>
              <p:cNvSpPr/>
              <p:nvPr/>
            </p:nvSpPr>
            <p:spPr>
              <a:xfrm rot="72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Oval 11"/>
            <p:cNvSpPr/>
            <p:nvPr/>
          </p:nvSpPr>
          <p:spPr>
            <a:xfrm>
              <a:off x="3768641" y="2774666"/>
              <a:ext cx="1584000" cy="15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24"/>
          <p:cNvGrpSpPr/>
          <p:nvPr/>
        </p:nvGrpSpPr>
        <p:grpSpPr>
          <a:xfrm>
            <a:off x="591464" y="2439139"/>
            <a:ext cx="2895121" cy="710089"/>
            <a:chOff x="6210995" y="1433695"/>
            <a:chExt cx="1822908" cy="505174"/>
          </a:xfrm>
        </p:grpSpPr>
        <p:sp>
          <p:nvSpPr>
            <p:cNvPr id="26" name="TextBox 25"/>
            <p:cNvSpPr txBox="1"/>
            <p:nvPr/>
          </p:nvSpPr>
          <p:spPr>
            <a:xfrm>
              <a:off x="6210998" y="1433695"/>
              <a:ext cx="1822905"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27" name="TextBox 26"/>
            <p:cNvSpPr txBox="1"/>
            <p:nvPr/>
          </p:nvSpPr>
          <p:spPr>
            <a:xfrm>
              <a:off x="6210995" y="1610430"/>
              <a:ext cx="1822905"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1" name="Group 30"/>
          <p:cNvGrpSpPr/>
          <p:nvPr/>
        </p:nvGrpSpPr>
        <p:grpSpPr>
          <a:xfrm>
            <a:off x="1203746" y="1317997"/>
            <a:ext cx="3008214" cy="710089"/>
            <a:chOff x="6210996" y="1433695"/>
            <a:chExt cx="2293412" cy="505174"/>
          </a:xfrm>
        </p:grpSpPr>
        <p:sp>
          <p:nvSpPr>
            <p:cNvPr id="32" name="TextBox 31"/>
            <p:cNvSpPr txBox="1"/>
            <p:nvPr/>
          </p:nvSpPr>
          <p:spPr>
            <a:xfrm>
              <a:off x="6210998" y="1433695"/>
              <a:ext cx="2293410"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33" name="TextBox 32"/>
            <p:cNvSpPr txBox="1"/>
            <p:nvPr/>
          </p:nvSpPr>
          <p:spPr>
            <a:xfrm>
              <a:off x="6210996" y="1610430"/>
              <a:ext cx="2293410"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5" name="Group 34"/>
          <p:cNvGrpSpPr/>
          <p:nvPr/>
        </p:nvGrpSpPr>
        <p:grpSpPr>
          <a:xfrm>
            <a:off x="591464" y="3560282"/>
            <a:ext cx="2895121" cy="710089"/>
            <a:chOff x="6210995" y="1433695"/>
            <a:chExt cx="1822908" cy="505174"/>
          </a:xfrm>
        </p:grpSpPr>
        <p:sp>
          <p:nvSpPr>
            <p:cNvPr id="36" name="TextBox 35"/>
            <p:cNvSpPr txBox="1"/>
            <p:nvPr/>
          </p:nvSpPr>
          <p:spPr>
            <a:xfrm>
              <a:off x="6210998" y="1433695"/>
              <a:ext cx="1822905" cy="197064"/>
            </a:xfrm>
            <a:prstGeom prst="rect">
              <a:avLst/>
            </a:prstGeom>
            <a:noFill/>
          </p:spPr>
          <p:txBody>
            <a:bodyPr wrap="square" rtlCol="0">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37" name="TextBox 36"/>
            <p:cNvSpPr txBox="1"/>
            <p:nvPr/>
          </p:nvSpPr>
          <p:spPr>
            <a:xfrm>
              <a:off x="6210995" y="1610430"/>
              <a:ext cx="1822905" cy="32843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38" name="Group 37"/>
          <p:cNvGrpSpPr/>
          <p:nvPr/>
        </p:nvGrpSpPr>
        <p:grpSpPr>
          <a:xfrm>
            <a:off x="5649876" y="1779662"/>
            <a:ext cx="2895121" cy="710089"/>
            <a:chOff x="6210995" y="1433695"/>
            <a:chExt cx="1822908" cy="505174"/>
          </a:xfrm>
        </p:grpSpPr>
        <p:sp>
          <p:nvSpPr>
            <p:cNvPr id="39" name="TextBox 38"/>
            <p:cNvSpPr txBox="1"/>
            <p:nvPr/>
          </p:nvSpPr>
          <p:spPr>
            <a:xfrm>
              <a:off x="6210998" y="1433695"/>
              <a:ext cx="1822905"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0" name="TextBox 39"/>
            <p:cNvSpPr txBox="1"/>
            <p:nvPr/>
          </p:nvSpPr>
          <p:spPr>
            <a:xfrm>
              <a:off x="6210995" y="1610430"/>
              <a:ext cx="1822905"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41" name="Group 40"/>
          <p:cNvGrpSpPr/>
          <p:nvPr/>
        </p:nvGrpSpPr>
        <p:grpSpPr>
          <a:xfrm>
            <a:off x="4817518" y="3990403"/>
            <a:ext cx="3008214" cy="710089"/>
            <a:chOff x="6210996" y="1433695"/>
            <a:chExt cx="2293412" cy="505174"/>
          </a:xfrm>
        </p:grpSpPr>
        <p:sp>
          <p:nvSpPr>
            <p:cNvPr id="42" name="TextBox 41"/>
            <p:cNvSpPr txBox="1"/>
            <p:nvPr/>
          </p:nvSpPr>
          <p:spPr>
            <a:xfrm>
              <a:off x="6210998" y="1433695"/>
              <a:ext cx="2293410"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3" name="TextBox 42"/>
            <p:cNvSpPr txBox="1"/>
            <p:nvPr/>
          </p:nvSpPr>
          <p:spPr>
            <a:xfrm>
              <a:off x="6210996" y="1610430"/>
              <a:ext cx="2293410"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grpSp>
        <p:nvGrpSpPr>
          <p:cNvPr id="44" name="Group 43"/>
          <p:cNvGrpSpPr/>
          <p:nvPr/>
        </p:nvGrpSpPr>
        <p:grpSpPr>
          <a:xfrm>
            <a:off x="5649876" y="2885033"/>
            <a:ext cx="2895121" cy="710089"/>
            <a:chOff x="6210995" y="1433695"/>
            <a:chExt cx="1822908" cy="505174"/>
          </a:xfrm>
        </p:grpSpPr>
        <p:sp>
          <p:nvSpPr>
            <p:cNvPr id="45" name="TextBox 44"/>
            <p:cNvSpPr txBox="1"/>
            <p:nvPr/>
          </p:nvSpPr>
          <p:spPr>
            <a:xfrm>
              <a:off x="6210998" y="1433695"/>
              <a:ext cx="1822905" cy="197064"/>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46" name="TextBox 45"/>
            <p:cNvSpPr txBox="1"/>
            <p:nvPr/>
          </p:nvSpPr>
          <p:spPr>
            <a:xfrm>
              <a:off x="6210995" y="1610430"/>
              <a:ext cx="1822905" cy="32843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       </a:t>
              </a:r>
              <a:endParaRPr lang="ko-KR" altLang="en-US" sz="1200" dirty="0">
                <a:solidFill>
                  <a:schemeClr val="tx1">
                    <a:lumMod val="65000"/>
                    <a:lumOff val="35000"/>
                  </a:schemeClr>
                </a:solidFill>
                <a:cs typeface="Arial" pitchFamily="34" charset="0"/>
              </a:endParaRPr>
            </a:p>
          </p:txBody>
        </p:sp>
      </p:grpSp>
      <p:sp>
        <p:nvSpPr>
          <p:cNvPr id="29" name="Oval 50"/>
          <p:cNvSpPr/>
          <p:nvPr/>
        </p:nvSpPr>
        <p:spPr>
          <a:xfrm>
            <a:off x="4291016" y="2684182"/>
            <a:ext cx="531740" cy="600567"/>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8191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2">
            <a:extLst>
              <a:ext uri="{FF2B5EF4-FFF2-40B4-BE49-F238E27FC236}">
                <a16:creationId xmlns:a16="http://schemas.microsoft.com/office/drawing/2014/main" id="{06AE7AB1-2FF2-4313-82B7-CFEF866CC4FD}"/>
              </a:ext>
            </a:extLst>
          </p:cNvPr>
          <p:cNvGraphicFramePr/>
          <p:nvPr>
            <p:extLst>
              <p:ext uri="{D42A27DB-BD31-4B8C-83A1-F6EECF244321}">
                <p14:modId xmlns:p14="http://schemas.microsoft.com/office/powerpoint/2010/main" val="2539044287"/>
              </p:ext>
            </p:extLst>
          </p:nvPr>
        </p:nvGraphicFramePr>
        <p:xfrm>
          <a:off x="2796953" y="1385240"/>
          <a:ext cx="1542927" cy="139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4" name="Chart 2">
            <a:extLst>
              <a:ext uri="{FF2B5EF4-FFF2-40B4-BE49-F238E27FC236}">
                <a16:creationId xmlns:a16="http://schemas.microsoft.com/office/drawing/2014/main" id="{E5BE1811-3869-48F2-8589-DA4D1241F246}"/>
              </a:ext>
            </a:extLst>
          </p:cNvPr>
          <p:cNvGraphicFramePr/>
          <p:nvPr>
            <p:extLst>
              <p:ext uri="{D42A27DB-BD31-4B8C-83A1-F6EECF244321}">
                <p14:modId xmlns:p14="http://schemas.microsoft.com/office/powerpoint/2010/main" val="3912057595"/>
              </p:ext>
            </p:extLst>
          </p:nvPr>
        </p:nvGraphicFramePr>
        <p:xfrm>
          <a:off x="6732700" y="1385240"/>
          <a:ext cx="1542927" cy="1394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2">
            <a:extLst>
              <a:ext uri="{FF2B5EF4-FFF2-40B4-BE49-F238E27FC236}">
                <a16:creationId xmlns:a16="http://schemas.microsoft.com/office/drawing/2014/main" id="{C2527060-63EC-409D-98FD-CD23EC3EBFCF}"/>
              </a:ext>
            </a:extLst>
          </p:cNvPr>
          <p:cNvGraphicFramePr/>
          <p:nvPr>
            <p:extLst>
              <p:ext uri="{D42A27DB-BD31-4B8C-83A1-F6EECF244321}">
                <p14:modId xmlns:p14="http://schemas.microsoft.com/office/powerpoint/2010/main" val="214304052"/>
              </p:ext>
            </p:extLst>
          </p:nvPr>
        </p:nvGraphicFramePr>
        <p:xfrm>
          <a:off x="4764827" y="1385240"/>
          <a:ext cx="1542927" cy="13940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2">
            <a:extLst>
              <a:ext uri="{FF2B5EF4-FFF2-40B4-BE49-F238E27FC236}">
                <a16:creationId xmlns:a16="http://schemas.microsoft.com/office/drawing/2014/main" id="{F08C1276-9358-4C22-84A5-717C2D0DAF36}"/>
              </a:ext>
            </a:extLst>
          </p:cNvPr>
          <p:cNvGraphicFramePr/>
          <p:nvPr>
            <p:extLst>
              <p:ext uri="{D42A27DB-BD31-4B8C-83A1-F6EECF244321}">
                <p14:modId xmlns:p14="http://schemas.microsoft.com/office/powerpoint/2010/main" val="1537786107"/>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5"/>
          </a:graphicData>
        </a:graphic>
      </p:graphicFrame>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sp>
        <p:nvSpPr>
          <p:cNvPr id="10" name="TextBox 9"/>
          <p:cNvSpPr txBox="1"/>
          <p:nvPr/>
        </p:nvSpPr>
        <p:spPr>
          <a:xfrm>
            <a:off x="998880"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55%</a:t>
            </a:r>
            <a:endParaRPr lang="ko-KR" altLang="en-US" sz="2400" b="1" dirty="0">
              <a:solidFill>
                <a:schemeClr val="tx1">
                  <a:lumMod val="75000"/>
                  <a:lumOff val="25000"/>
                </a:schemeClr>
              </a:solidFill>
              <a:cs typeface="Arial" pitchFamily="34" charset="0"/>
            </a:endParaRPr>
          </a:p>
        </p:txBody>
      </p:sp>
      <p:sp>
        <p:nvSpPr>
          <p:cNvPr id="11" name="TextBox 10"/>
          <p:cNvSpPr txBox="1"/>
          <p:nvPr/>
        </p:nvSpPr>
        <p:spPr>
          <a:xfrm>
            <a:off x="2962782"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60%</a:t>
            </a:r>
            <a:endParaRPr lang="ko-KR" altLang="en-US" sz="2400" b="1" dirty="0">
              <a:solidFill>
                <a:schemeClr val="tx1">
                  <a:lumMod val="75000"/>
                  <a:lumOff val="25000"/>
                </a:schemeClr>
              </a:solidFill>
              <a:cs typeface="Arial" pitchFamily="34" charset="0"/>
            </a:endParaRPr>
          </a:p>
        </p:txBody>
      </p:sp>
      <p:sp>
        <p:nvSpPr>
          <p:cNvPr id="13" name="TextBox 12"/>
          <p:cNvSpPr txBox="1"/>
          <p:nvPr/>
        </p:nvSpPr>
        <p:spPr>
          <a:xfrm>
            <a:off x="4926684"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35%</a:t>
            </a:r>
            <a:endParaRPr lang="ko-KR" altLang="en-US" sz="2400" b="1" dirty="0">
              <a:solidFill>
                <a:schemeClr val="tx1">
                  <a:lumMod val="75000"/>
                  <a:lumOff val="25000"/>
                </a:schemeClr>
              </a:solidFill>
              <a:cs typeface="Arial" pitchFamily="34" charset="0"/>
            </a:endParaRPr>
          </a:p>
        </p:txBody>
      </p:sp>
      <p:sp>
        <p:nvSpPr>
          <p:cNvPr id="15" name="TextBox 14"/>
          <p:cNvSpPr txBox="1"/>
          <p:nvPr/>
        </p:nvSpPr>
        <p:spPr>
          <a:xfrm>
            <a:off x="6890585"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70%</a:t>
            </a:r>
            <a:endParaRPr lang="ko-KR" altLang="en-US" sz="2400" b="1" dirty="0">
              <a:solidFill>
                <a:schemeClr val="tx1">
                  <a:lumMod val="75000"/>
                  <a:lumOff val="25000"/>
                </a:schemeClr>
              </a:solidFill>
              <a:cs typeface="Arial" pitchFamily="34" charset="0"/>
            </a:endParaRPr>
          </a:p>
        </p:txBody>
      </p:sp>
      <p:sp>
        <p:nvSpPr>
          <p:cNvPr id="7" name="Rectangle 6"/>
          <p:cNvSpPr/>
          <p:nvPr/>
        </p:nvSpPr>
        <p:spPr>
          <a:xfrm>
            <a:off x="4233" y="3435846"/>
            <a:ext cx="9139767" cy="1707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717429"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9" name="TextBox 18"/>
          <p:cNvSpPr txBox="1"/>
          <p:nvPr/>
        </p:nvSpPr>
        <p:spPr>
          <a:xfrm>
            <a:off x="2685303"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0" name="TextBox 19"/>
          <p:cNvSpPr txBox="1"/>
          <p:nvPr/>
        </p:nvSpPr>
        <p:spPr>
          <a:xfrm>
            <a:off x="4653177"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1" name="TextBox 20"/>
          <p:cNvSpPr txBox="1"/>
          <p:nvPr/>
        </p:nvSpPr>
        <p:spPr>
          <a:xfrm>
            <a:off x="6621050" y="2912718"/>
            <a:ext cx="1766226" cy="27700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nvGrpSpPr>
          <p:cNvPr id="22" name="Group 21"/>
          <p:cNvGrpSpPr/>
          <p:nvPr/>
        </p:nvGrpSpPr>
        <p:grpSpPr>
          <a:xfrm>
            <a:off x="736446" y="3677748"/>
            <a:ext cx="1728192" cy="1081951"/>
            <a:chOff x="1062658" y="3986014"/>
            <a:chExt cx="1728192" cy="1081951"/>
          </a:xfrm>
        </p:grpSpPr>
        <p:sp>
          <p:nvSpPr>
            <p:cNvPr id="23" name="TextBox 2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4" name="TextBox 2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25" name="Group 24"/>
          <p:cNvGrpSpPr/>
          <p:nvPr/>
        </p:nvGrpSpPr>
        <p:grpSpPr>
          <a:xfrm>
            <a:off x="2704320" y="3677748"/>
            <a:ext cx="1728192" cy="1081951"/>
            <a:chOff x="1062658" y="3986014"/>
            <a:chExt cx="1728192" cy="1081951"/>
          </a:xfrm>
        </p:grpSpPr>
        <p:sp>
          <p:nvSpPr>
            <p:cNvPr id="26" name="TextBox 2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28" name="Group 27"/>
          <p:cNvGrpSpPr/>
          <p:nvPr/>
        </p:nvGrpSpPr>
        <p:grpSpPr>
          <a:xfrm>
            <a:off x="4672194" y="3677748"/>
            <a:ext cx="1728192" cy="1081951"/>
            <a:chOff x="1062658" y="3986014"/>
            <a:chExt cx="1728192" cy="1081951"/>
          </a:xfrm>
        </p:grpSpPr>
        <p:sp>
          <p:nvSpPr>
            <p:cNvPr id="29" name="TextBox 2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30" name="TextBox 2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grpSp>
        <p:nvGrpSpPr>
          <p:cNvPr id="31" name="Group 30"/>
          <p:cNvGrpSpPr/>
          <p:nvPr/>
        </p:nvGrpSpPr>
        <p:grpSpPr>
          <a:xfrm>
            <a:off x="6640067" y="3677748"/>
            <a:ext cx="1728192" cy="1081951"/>
            <a:chOff x="1062658" y="3986014"/>
            <a:chExt cx="1728192" cy="1081951"/>
          </a:xfrm>
        </p:grpSpPr>
        <p:sp>
          <p:nvSpPr>
            <p:cNvPr id="32" name="TextBox 31"/>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33" name="TextBox 32"/>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p>
          </p:txBody>
        </p:sp>
      </p:grpSp>
      <p:sp>
        <p:nvSpPr>
          <p:cNvPr id="8" name="Donut 7"/>
          <p:cNvSpPr/>
          <p:nvPr/>
        </p:nvSpPr>
        <p:spPr>
          <a:xfrm>
            <a:off x="914335" y="2246214"/>
            <a:ext cx="288032" cy="28803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Donut 34"/>
          <p:cNvSpPr/>
          <p:nvPr/>
        </p:nvSpPr>
        <p:spPr>
          <a:xfrm>
            <a:off x="3059832" y="2427734"/>
            <a:ext cx="288032" cy="28803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Donut 35"/>
          <p:cNvSpPr/>
          <p:nvPr/>
        </p:nvSpPr>
        <p:spPr>
          <a:xfrm>
            <a:off x="5848557" y="2371424"/>
            <a:ext cx="288032" cy="28803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Donut 36"/>
          <p:cNvSpPr/>
          <p:nvPr/>
        </p:nvSpPr>
        <p:spPr>
          <a:xfrm>
            <a:off x="6732700" y="2025663"/>
            <a:ext cx="288032" cy="28803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9323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4B91CB6-26E7-40C7-B887-01B457AD8BCD}"/>
              </a:ext>
            </a:extLst>
          </p:cNvPr>
          <p:cNvSpPr>
            <a:spLocks noGrp="1"/>
          </p:cNvSpPr>
          <p:nvPr>
            <p:ph type="pic" idx="1"/>
          </p:nvPr>
        </p:nvSpPr>
        <p:spPr/>
      </p:sp>
      <p:sp>
        <p:nvSpPr>
          <p:cNvPr id="4" name="Rectangle 3"/>
          <p:cNvSpPr/>
          <p:nvPr/>
        </p:nvSpPr>
        <p:spPr>
          <a:xfrm>
            <a:off x="2051720" y="1419622"/>
            <a:ext cx="5040560" cy="2304256"/>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Text Placeholder 13"/>
          <p:cNvSpPr txBox="1">
            <a:spLocks/>
          </p:cNvSpPr>
          <p:nvPr/>
        </p:nvSpPr>
        <p:spPr>
          <a:xfrm>
            <a:off x="2555776" y="1645397"/>
            <a:ext cx="4032448" cy="10498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b="1" dirty="0">
                <a:solidFill>
                  <a:schemeClr val="bg1"/>
                </a:solidFill>
                <a:latin typeface="+mj-lt"/>
                <a:cs typeface="Arial" pitchFamily="34" charset="0"/>
              </a:rPr>
              <a:t>Simple </a:t>
            </a:r>
            <a:r>
              <a:rPr lang="en-US" altLang="ko-KR" b="1" dirty="0">
                <a:solidFill>
                  <a:schemeClr val="bg1"/>
                </a:solidFill>
                <a:latin typeface="+mj-lt"/>
                <a:cs typeface="Arial" pitchFamily="34" charset="0"/>
              </a:rPr>
              <a:t>Portfolio Presentation</a:t>
            </a:r>
          </a:p>
        </p:txBody>
      </p:sp>
      <p:sp>
        <p:nvSpPr>
          <p:cNvPr id="50" name="TextBox 49"/>
          <p:cNvSpPr txBox="1"/>
          <p:nvPr/>
        </p:nvSpPr>
        <p:spPr>
          <a:xfrm>
            <a:off x="2825806" y="2695234"/>
            <a:ext cx="3492389"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This PowerPoint Template has clean and neutral design that can be adapted to any content and meets various market segments. </a:t>
            </a:r>
          </a:p>
        </p:txBody>
      </p:sp>
    </p:spTree>
    <p:extLst>
      <p:ext uri="{BB962C8B-B14F-4D97-AF65-F5344CB8AC3E}">
        <p14:creationId xmlns:p14="http://schemas.microsoft.com/office/powerpoint/2010/main" val="24849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24323"/>
            <a:ext cx="6242476"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18" name="Rectangle 17"/>
          <p:cNvSpPr/>
          <p:nvPr/>
        </p:nvSpPr>
        <p:spPr>
          <a:xfrm>
            <a:off x="837477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818705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Isosceles Triangle 1"/>
          <p:cNvSpPr/>
          <p:nvPr/>
        </p:nvSpPr>
        <p:spPr>
          <a:xfrm>
            <a:off x="2123728" y="1869069"/>
            <a:ext cx="6458500" cy="486000"/>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837477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23"/>
          <p:cNvSpPr/>
          <p:nvPr/>
        </p:nvSpPr>
        <p:spPr>
          <a:xfrm>
            <a:off x="818705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2330450" y="2607465"/>
            <a:ext cx="6251778"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0" name="Rectangle 19"/>
          <p:cNvSpPr/>
          <p:nvPr/>
        </p:nvSpPr>
        <p:spPr>
          <a:xfrm>
            <a:off x="837477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818705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351598" y="3358561"/>
            <a:ext cx="6230630"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1" name="Rectangle 20"/>
          <p:cNvSpPr/>
          <p:nvPr/>
        </p:nvSpPr>
        <p:spPr>
          <a:xfrm>
            <a:off x="837477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p:cNvSpPr/>
          <p:nvPr/>
        </p:nvSpPr>
        <p:spPr>
          <a:xfrm>
            <a:off x="818705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9"/>
          <p:cNvSpPr/>
          <p:nvPr/>
        </p:nvSpPr>
        <p:spPr>
          <a:xfrm>
            <a:off x="2184400" y="4103306"/>
            <a:ext cx="6397828" cy="486000"/>
          </a:xfrm>
          <a:custGeom>
            <a:avLst/>
            <a:gdLst>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3774" h="648001">
                <a:moveTo>
                  <a:pt x="0" y="0"/>
                </a:moveTo>
                <a:lnTo>
                  <a:pt x="324000" y="0"/>
                </a:lnTo>
                <a:lnTo>
                  <a:pt x="324000" y="1"/>
                </a:lnTo>
                <a:lnTo>
                  <a:pt x="8073774" y="1"/>
                </a:lnTo>
                <a:lnTo>
                  <a:pt x="8073774" y="648001"/>
                </a:lnTo>
                <a:lnTo>
                  <a:pt x="180083" y="648001"/>
                </a:lnTo>
                <a:cubicBezTo>
                  <a:pt x="253455" y="535049"/>
                  <a:pt x="266795" y="422095"/>
                  <a:pt x="180083" y="288000"/>
                </a:cubicBezTo>
                <a:lnTo>
                  <a:pt x="0" y="2880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2" name="Rectangle 21"/>
          <p:cNvSpPr/>
          <p:nvPr/>
        </p:nvSpPr>
        <p:spPr>
          <a:xfrm>
            <a:off x="837477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p:cNvSpPr/>
          <p:nvPr/>
        </p:nvSpPr>
        <p:spPr>
          <a:xfrm>
            <a:off x="818705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dirty="0">
                <a:solidFill>
                  <a:schemeClr val="accent1"/>
                </a:solidFill>
              </a:rPr>
              <a:t>Agenda</a:t>
            </a:r>
            <a:r>
              <a:rPr lang="en-US" altLang="ko-KR" dirty="0">
                <a:solidFill>
                  <a:srgbClr val="22AAE4"/>
                </a:solidFill>
              </a:rPr>
              <a:t> </a:t>
            </a:r>
            <a:r>
              <a:rPr lang="en-US" altLang="ko-KR" dirty="0"/>
              <a:t>Layout</a:t>
            </a:r>
            <a:endParaRPr lang="ko-KR" altLang="en-US" dirty="0"/>
          </a:p>
        </p:txBody>
      </p:sp>
      <p:sp>
        <p:nvSpPr>
          <p:cNvPr id="7" name="TextBox 6"/>
          <p:cNvSpPr txBox="1"/>
          <p:nvPr/>
        </p:nvSpPr>
        <p:spPr>
          <a:xfrm>
            <a:off x="2040517" y="895577"/>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1</a:t>
            </a:r>
            <a:endParaRPr lang="ko-KR" altLang="en-US" sz="5400" b="1" dirty="0">
              <a:solidFill>
                <a:schemeClr val="accent2"/>
              </a:solidFill>
              <a:cs typeface="Arial" pitchFamily="34" charset="0"/>
            </a:endParaRPr>
          </a:p>
        </p:txBody>
      </p:sp>
      <p:sp>
        <p:nvSpPr>
          <p:cNvPr id="8" name="TextBox 7"/>
          <p:cNvSpPr txBox="1"/>
          <p:nvPr/>
        </p:nvSpPr>
        <p:spPr>
          <a:xfrm>
            <a:off x="2040517" y="1639704"/>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2</a:t>
            </a:r>
            <a:endParaRPr lang="ko-KR" altLang="en-US" sz="5400" b="1" dirty="0">
              <a:solidFill>
                <a:schemeClr val="accent2"/>
              </a:solidFill>
              <a:cs typeface="Arial" pitchFamily="34" charset="0"/>
            </a:endParaRPr>
          </a:p>
        </p:txBody>
      </p:sp>
      <p:sp>
        <p:nvSpPr>
          <p:cNvPr id="9" name="TextBox 8"/>
          <p:cNvSpPr txBox="1"/>
          <p:nvPr/>
        </p:nvSpPr>
        <p:spPr>
          <a:xfrm>
            <a:off x="2040517" y="2383831"/>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3</a:t>
            </a:r>
            <a:endParaRPr lang="ko-KR" altLang="en-US" sz="5400" b="1" dirty="0">
              <a:solidFill>
                <a:schemeClr val="accent2"/>
              </a:solidFill>
              <a:cs typeface="Arial" pitchFamily="34" charset="0"/>
            </a:endParaRPr>
          </a:p>
        </p:txBody>
      </p:sp>
      <p:sp>
        <p:nvSpPr>
          <p:cNvPr id="10" name="TextBox 9"/>
          <p:cNvSpPr txBox="1"/>
          <p:nvPr/>
        </p:nvSpPr>
        <p:spPr>
          <a:xfrm>
            <a:off x="2040517" y="3127958"/>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4</a:t>
            </a:r>
            <a:endParaRPr lang="ko-KR" altLang="en-US" sz="5400" b="1" dirty="0">
              <a:solidFill>
                <a:schemeClr val="accent2"/>
              </a:solidFill>
              <a:cs typeface="Arial" pitchFamily="34" charset="0"/>
            </a:endParaRPr>
          </a:p>
        </p:txBody>
      </p:sp>
      <p:sp>
        <p:nvSpPr>
          <p:cNvPr id="12" name="TextBox 11"/>
          <p:cNvSpPr txBox="1"/>
          <p:nvPr/>
        </p:nvSpPr>
        <p:spPr>
          <a:xfrm>
            <a:off x="2040517" y="3872086"/>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5</a:t>
            </a:r>
            <a:endParaRPr lang="ko-KR" altLang="en-US" sz="5400" b="1" dirty="0">
              <a:solidFill>
                <a:schemeClr val="accent2"/>
              </a:solidFill>
              <a:cs typeface="Arial" pitchFamily="34" charset="0"/>
            </a:endParaRPr>
          </a:p>
        </p:txBody>
      </p:sp>
      <p:sp>
        <p:nvSpPr>
          <p:cNvPr id="13" name="TextBox 12"/>
          <p:cNvSpPr txBox="1"/>
          <p:nvPr/>
        </p:nvSpPr>
        <p:spPr bwMode="auto">
          <a:xfrm>
            <a:off x="2627784" y="1225044"/>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4" name="TextBox 12"/>
          <p:cNvSpPr txBox="1"/>
          <p:nvPr/>
        </p:nvSpPr>
        <p:spPr bwMode="auto">
          <a:xfrm>
            <a:off x="2627784" y="1969790"/>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5" name="TextBox 12"/>
          <p:cNvSpPr txBox="1"/>
          <p:nvPr/>
        </p:nvSpPr>
        <p:spPr bwMode="auto">
          <a:xfrm>
            <a:off x="2627784" y="2714536"/>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6" name="TextBox 12"/>
          <p:cNvSpPr txBox="1"/>
          <p:nvPr/>
        </p:nvSpPr>
        <p:spPr bwMode="auto">
          <a:xfrm>
            <a:off x="2640236" y="4204027"/>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7" name="TextBox 12"/>
          <p:cNvSpPr txBox="1"/>
          <p:nvPr/>
        </p:nvSpPr>
        <p:spPr bwMode="auto">
          <a:xfrm>
            <a:off x="2627784" y="3459282"/>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37228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graphicFrame>
        <p:nvGraphicFramePr>
          <p:cNvPr id="7" name="Chart 6"/>
          <p:cNvGraphicFramePr/>
          <p:nvPr>
            <p:extLst>
              <p:ext uri="{D42A27DB-BD31-4B8C-83A1-F6EECF244321}">
                <p14:modId xmlns:p14="http://schemas.microsoft.com/office/powerpoint/2010/main" val="692615074"/>
              </p:ext>
            </p:extLst>
          </p:nvPr>
        </p:nvGraphicFramePr>
        <p:xfrm>
          <a:off x="544234" y="1347615"/>
          <a:ext cx="8329766" cy="2088232"/>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p:cNvGrpSpPr/>
          <p:nvPr/>
        </p:nvGrpSpPr>
        <p:grpSpPr>
          <a:xfrm>
            <a:off x="856462" y="3557228"/>
            <a:ext cx="1728192" cy="1081951"/>
            <a:chOff x="1062658" y="3986014"/>
            <a:chExt cx="1728192" cy="1081951"/>
          </a:xfrm>
        </p:grpSpPr>
        <p:sp>
          <p:nvSpPr>
            <p:cNvPr id="10" name="TextBox 9"/>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1"/>
                  </a:solidFill>
                  <a:latin typeface="Calibri" pitchFamily="34" charset="0"/>
                  <a:cs typeface="Calibri" pitchFamily="34" charset="0"/>
                </a:rPr>
                <a:t>Your Text Here</a:t>
              </a:r>
              <a:endParaRPr lang="ko-KR" altLang="en-US" sz="1400" b="1" dirty="0">
                <a:solidFill>
                  <a:schemeClr val="accent1"/>
                </a:solidFill>
                <a:latin typeface="Calibri" pitchFamily="34" charset="0"/>
                <a:cs typeface="Calibri" pitchFamily="34" charset="0"/>
              </a:endParaRPr>
            </a:p>
          </p:txBody>
        </p:sp>
        <p:sp>
          <p:nvSpPr>
            <p:cNvPr id="11" name="TextBox 10"/>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2" name="Group 11"/>
          <p:cNvGrpSpPr/>
          <p:nvPr/>
        </p:nvGrpSpPr>
        <p:grpSpPr>
          <a:xfrm>
            <a:off x="2740171" y="3557228"/>
            <a:ext cx="1728192" cy="1081951"/>
            <a:chOff x="1062658" y="3986014"/>
            <a:chExt cx="1728192" cy="1081951"/>
          </a:xfrm>
        </p:grpSpPr>
        <p:sp>
          <p:nvSpPr>
            <p:cNvPr id="13" name="TextBox 12"/>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Your Text Here</a:t>
              </a:r>
              <a:endParaRPr lang="ko-KR" altLang="en-US" sz="1400" b="1" dirty="0">
                <a:solidFill>
                  <a:schemeClr val="accent2"/>
                </a:solidFill>
                <a:latin typeface="Calibri" pitchFamily="34" charset="0"/>
                <a:cs typeface="Calibri" pitchFamily="34" charset="0"/>
              </a:endParaRPr>
            </a:p>
          </p:txBody>
        </p:sp>
        <p:sp>
          <p:nvSpPr>
            <p:cNvPr id="14" name="TextBox 13"/>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5" name="Group 14"/>
          <p:cNvGrpSpPr/>
          <p:nvPr/>
        </p:nvGrpSpPr>
        <p:grpSpPr>
          <a:xfrm>
            <a:off x="4623880" y="3557228"/>
            <a:ext cx="1728192" cy="1081951"/>
            <a:chOff x="1062658" y="3986014"/>
            <a:chExt cx="1728192" cy="1081951"/>
          </a:xfrm>
        </p:grpSpPr>
        <p:sp>
          <p:nvSpPr>
            <p:cNvPr id="16" name="TextBox 15"/>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3"/>
                  </a:solidFill>
                  <a:latin typeface="Calibri" pitchFamily="34" charset="0"/>
                  <a:cs typeface="Calibri" pitchFamily="34" charset="0"/>
                </a:rPr>
                <a:t>Your Text Here</a:t>
              </a:r>
              <a:endParaRPr lang="ko-KR" altLang="en-US" sz="1400" b="1" dirty="0">
                <a:solidFill>
                  <a:schemeClr val="accent3"/>
                </a:solidFill>
                <a:latin typeface="Calibri" pitchFamily="34" charset="0"/>
                <a:cs typeface="Calibri" pitchFamily="34" charset="0"/>
              </a:endParaRPr>
            </a:p>
          </p:txBody>
        </p:sp>
        <p:sp>
          <p:nvSpPr>
            <p:cNvPr id="17" name="TextBox 16"/>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grpSp>
        <p:nvGrpSpPr>
          <p:cNvPr id="18" name="Group 17"/>
          <p:cNvGrpSpPr/>
          <p:nvPr/>
        </p:nvGrpSpPr>
        <p:grpSpPr>
          <a:xfrm>
            <a:off x="6507590" y="3557228"/>
            <a:ext cx="1728192" cy="1081951"/>
            <a:chOff x="1062658" y="3986014"/>
            <a:chExt cx="1728192" cy="1081951"/>
          </a:xfrm>
        </p:grpSpPr>
        <p:sp>
          <p:nvSpPr>
            <p:cNvPr id="19" name="TextBox 18"/>
            <p:cNvSpPr txBox="1"/>
            <p:nvPr/>
          </p:nvSpPr>
          <p:spPr>
            <a:xfrm>
              <a:off x="1062658" y="3986014"/>
              <a:ext cx="1728192" cy="307777"/>
            </a:xfrm>
            <a:prstGeom prst="rect">
              <a:avLst/>
            </a:prstGeom>
            <a:noFill/>
          </p:spPr>
          <p:txBody>
            <a:bodyPr wrap="square" rtlCol="0">
              <a:spAutoFit/>
            </a:bodyPr>
            <a:lstStyle/>
            <a:p>
              <a:pPr algn="ctr"/>
              <a:r>
                <a:rPr lang="en-US" altLang="ko-KR" sz="1400" b="1" dirty="0">
                  <a:solidFill>
                    <a:schemeClr val="accent4"/>
                  </a:solidFill>
                  <a:latin typeface="Calibri" pitchFamily="34" charset="0"/>
                  <a:cs typeface="Calibri" pitchFamily="34" charset="0"/>
                </a:rPr>
                <a:t>Your Text Here</a:t>
              </a:r>
              <a:endParaRPr lang="ko-KR" altLang="en-US" sz="1400" b="1" dirty="0">
                <a:solidFill>
                  <a:schemeClr val="accent4"/>
                </a:solidFill>
                <a:latin typeface="Calibri" pitchFamily="34" charset="0"/>
                <a:cs typeface="Calibri" pitchFamily="34" charset="0"/>
              </a:endParaRPr>
            </a:p>
          </p:txBody>
        </p:sp>
        <p:sp>
          <p:nvSpPr>
            <p:cNvPr id="20" name="TextBox 19"/>
            <p:cNvSpPr txBox="1"/>
            <p:nvPr/>
          </p:nvSpPr>
          <p:spPr>
            <a:xfrm>
              <a:off x="1062658" y="4236968"/>
              <a:ext cx="1728192"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Get a modern PowerPoint  Presentation that is beautifully designed.</a:t>
              </a:r>
            </a:p>
          </p:txBody>
        </p:sp>
      </p:grpSp>
    </p:spTree>
    <p:extLst>
      <p:ext uri="{BB962C8B-B14F-4D97-AF65-F5344CB8AC3E}">
        <p14:creationId xmlns:p14="http://schemas.microsoft.com/office/powerpoint/2010/main" val="8547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502896" y="2390230"/>
            <a:ext cx="2858417" cy="2193393"/>
            <a:chOff x="626278" y="1419622"/>
            <a:chExt cx="7812251" cy="2193393"/>
          </a:xfrm>
          <a:solidFill>
            <a:schemeClr val="bg1">
              <a:lumMod val="85000"/>
            </a:schemeClr>
          </a:solidFill>
        </p:grpSpPr>
        <p:sp>
          <p:nvSpPr>
            <p:cNvPr id="36" name="Rectangle 35"/>
            <p:cNvSpPr/>
            <p:nvPr/>
          </p:nvSpPr>
          <p:spPr>
            <a:xfrm>
              <a:off x="626278" y="1419622"/>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7" name="Rectangle 36"/>
            <p:cNvSpPr/>
            <p:nvPr/>
          </p:nvSpPr>
          <p:spPr>
            <a:xfrm>
              <a:off x="626278" y="1994753"/>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Rectangle 37"/>
            <p:cNvSpPr/>
            <p:nvPr/>
          </p:nvSpPr>
          <p:spPr>
            <a:xfrm>
              <a:off x="626278" y="2569884"/>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9" name="Rectangle 38"/>
            <p:cNvSpPr/>
            <p:nvPr/>
          </p:nvSpPr>
          <p:spPr>
            <a:xfrm>
              <a:off x="626278" y="3145015"/>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6" name="Title 5"/>
          <p:cNvSpPr>
            <a:spLocks noGrp="1"/>
          </p:cNvSpPr>
          <p:nvPr>
            <p:ph type="title"/>
          </p:nvPr>
        </p:nvSpPr>
        <p:spPr/>
        <p:txBody>
          <a:bodyPr/>
          <a:lstStyle/>
          <a:p>
            <a:r>
              <a:rPr lang="en-US" altLang="ko-KR" dirty="0">
                <a:solidFill>
                  <a:schemeClr val="accent2"/>
                </a:solidFill>
              </a:rPr>
              <a:t>Chart</a:t>
            </a:r>
            <a:r>
              <a:rPr lang="en-US" altLang="ko-KR" dirty="0">
                <a:solidFill>
                  <a:srgbClr val="0DD2D9"/>
                </a:solidFill>
              </a:rPr>
              <a:t> </a:t>
            </a:r>
            <a:r>
              <a:rPr lang="en-US" altLang="ko-KR" dirty="0"/>
              <a:t>Layout</a:t>
            </a:r>
            <a:endParaRPr lang="ko-KR" altLang="en-US" dirty="0"/>
          </a:p>
        </p:txBody>
      </p:sp>
      <p:grpSp>
        <p:nvGrpSpPr>
          <p:cNvPr id="34" name="Group 33"/>
          <p:cNvGrpSpPr/>
          <p:nvPr/>
        </p:nvGrpSpPr>
        <p:grpSpPr>
          <a:xfrm>
            <a:off x="5580112" y="2391527"/>
            <a:ext cx="2858417" cy="2193393"/>
            <a:chOff x="626278" y="1419622"/>
            <a:chExt cx="7812251" cy="2193393"/>
          </a:xfrm>
          <a:solidFill>
            <a:schemeClr val="bg1">
              <a:lumMod val="85000"/>
            </a:schemeClr>
          </a:solidFill>
        </p:grpSpPr>
        <p:sp>
          <p:nvSpPr>
            <p:cNvPr id="8" name="Rectangle 7"/>
            <p:cNvSpPr/>
            <p:nvPr/>
          </p:nvSpPr>
          <p:spPr>
            <a:xfrm>
              <a:off x="626278" y="1419622"/>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Rectangle 8"/>
            <p:cNvSpPr/>
            <p:nvPr/>
          </p:nvSpPr>
          <p:spPr>
            <a:xfrm>
              <a:off x="626278" y="1994753"/>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Rectangle 9"/>
            <p:cNvSpPr/>
            <p:nvPr/>
          </p:nvSpPr>
          <p:spPr>
            <a:xfrm>
              <a:off x="626278" y="2569884"/>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10"/>
            <p:cNvSpPr/>
            <p:nvPr/>
          </p:nvSpPr>
          <p:spPr>
            <a:xfrm>
              <a:off x="626278" y="3145015"/>
              <a:ext cx="7812251"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4" name="TextBox 13"/>
          <p:cNvSpPr txBox="1"/>
          <p:nvPr/>
        </p:nvSpPr>
        <p:spPr>
          <a:xfrm>
            <a:off x="634198" y="4200314"/>
            <a:ext cx="181035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7" name="TextBox 16"/>
          <p:cNvSpPr txBox="1"/>
          <p:nvPr/>
        </p:nvSpPr>
        <p:spPr>
          <a:xfrm>
            <a:off x="650819" y="3624748"/>
            <a:ext cx="1793729"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Content  Here</a:t>
            </a:r>
            <a:endParaRPr lang="ko-KR" altLang="en-US" sz="1400" b="1" dirty="0">
              <a:solidFill>
                <a:schemeClr val="tx1">
                  <a:lumMod val="75000"/>
                  <a:lumOff val="25000"/>
                </a:schemeClr>
              </a:solidFill>
              <a:cs typeface="Arial" pitchFamily="34" charset="0"/>
            </a:endParaRPr>
          </a:p>
        </p:txBody>
      </p:sp>
      <p:sp>
        <p:nvSpPr>
          <p:cNvPr id="18" name="TextBox 17"/>
          <p:cNvSpPr txBox="1"/>
          <p:nvPr/>
        </p:nvSpPr>
        <p:spPr>
          <a:xfrm>
            <a:off x="650819" y="3049182"/>
            <a:ext cx="1793729"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9" name="TextBox 18"/>
          <p:cNvSpPr txBox="1"/>
          <p:nvPr/>
        </p:nvSpPr>
        <p:spPr>
          <a:xfrm>
            <a:off x="650818" y="2473616"/>
            <a:ext cx="1800000"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graphicFrame>
        <p:nvGraphicFramePr>
          <p:cNvPr id="32" name="Chart 31"/>
          <p:cNvGraphicFramePr/>
          <p:nvPr>
            <p:extLst>
              <p:ext uri="{D42A27DB-BD31-4B8C-83A1-F6EECF244321}">
                <p14:modId xmlns:p14="http://schemas.microsoft.com/office/powerpoint/2010/main" val="1717246394"/>
              </p:ext>
            </p:extLst>
          </p:nvPr>
        </p:nvGraphicFramePr>
        <p:xfrm>
          <a:off x="5512166" y="2198128"/>
          <a:ext cx="2948266" cy="25856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p:cNvGraphicFramePr/>
          <p:nvPr>
            <p:extLst>
              <p:ext uri="{D42A27DB-BD31-4B8C-83A1-F6EECF244321}">
                <p14:modId xmlns:p14="http://schemas.microsoft.com/office/powerpoint/2010/main" val="3509756727"/>
              </p:ext>
            </p:extLst>
          </p:nvPr>
        </p:nvGraphicFramePr>
        <p:xfrm>
          <a:off x="2438934" y="2191997"/>
          <a:ext cx="2948266" cy="2591748"/>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4"/>
          <p:cNvSpPr txBox="1"/>
          <p:nvPr/>
        </p:nvSpPr>
        <p:spPr>
          <a:xfrm>
            <a:off x="3997765" y="247361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22" name="TextBox 14"/>
          <p:cNvSpPr txBox="1"/>
          <p:nvPr/>
        </p:nvSpPr>
        <p:spPr>
          <a:xfrm>
            <a:off x="3906227" y="362474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23" name="TextBox 14"/>
          <p:cNvSpPr txBox="1"/>
          <p:nvPr/>
        </p:nvSpPr>
        <p:spPr>
          <a:xfrm>
            <a:off x="3834668" y="421756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45%</a:t>
            </a:r>
            <a:endParaRPr lang="ko-KR" altLang="en-US" sz="1200" b="1" dirty="0">
              <a:solidFill>
                <a:schemeClr val="tx1">
                  <a:lumMod val="75000"/>
                  <a:lumOff val="25000"/>
                </a:schemeClr>
              </a:solidFill>
              <a:cs typeface="Arial" pitchFamily="34" charset="0"/>
            </a:endParaRPr>
          </a:p>
        </p:txBody>
      </p:sp>
      <p:sp>
        <p:nvSpPr>
          <p:cNvPr id="21" name="TextBox 14"/>
          <p:cNvSpPr txBox="1"/>
          <p:nvPr/>
        </p:nvSpPr>
        <p:spPr>
          <a:xfrm>
            <a:off x="4357805" y="304918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65%</a:t>
            </a:r>
            <a:endParaRPr lang="ko-KR" altLang="en-US" sz="1200" b="1" dirty="0">
              <a:solidFill>
                <a:schemeClr val="tx1">
                  <a:lumMod val="75000"/>
                  <a:lumOff val="25000"/>
                </a:schemeClr>
              </a:solidFill>
              <a:cs typeface="Arial" pitchFamily="34" charset="0"/>
            </a:endParaRPr>
          </a:p>
        </p:txBody>
      </p:sp>
      <p:sp>
        <p:nvSpPr>
          <p:cNvPr id="28" name="TextBox 14"/>
          <p:cNvSpPr txBox="1"/>
          <p:nvPr/>
        </p:nvSpPr>
        <p:spPr>
          <a:xfrm>
            <a:off x="7423442" y="423009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65%</a:t>
            </a:r>
            <a:endParaRPr lang="ko-KR" altLang="en-US" sz="1200" b="1" dirty="0">
              <a:solidFill>
                <a:schemeClr val="tx1">
                  <a:lumMod val="75000"/>
                  <a:lumOff val="25000"/>
                </a:schemeClr>
              </a:solidFill>
              <a:cs typeface="Arial" pitchFamily="34" charset="0"/>
            </a:endParaRPr>
          </a:p>
        </p:txBody>
      </p:sp>
      <p:sp>
        <p:nvSpPr>
          <p:cNvPr id="29" name="TextBox 14"/>
          <p:cNvSpPr txBox="1"/>
          <p:nvPr/>
        </p:nvSpPr>
        <p:spPr>
          <a:xfrm>
            <a:off x="7164288" y="364175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55%</a:t>
            </a:r>
            <a:endParaRPr lang="ko-KR" altLang="en-US" sz="1200" b="1" dirty="0">
              <a:solidFill>
                <a:schemeClr val="tx1">
                  <a:lumMod val="75000"/>
                  <a:lumOff val="25000"/>
                </a:schemeClr>
              </a:solidFill>
              <a:cs typeface="Arial" pitchFamily="34" charset="0"/>
            </a:endParaRPr>
          </a:p>
        </p:txBody>
      </p:sp>
      <p:sp>
        <p:nvSpPr>
          <p:cNvPr id="30" name="TextBox 14"/>
          <p:cNvSpPr txBox="1"/>
          <p:nvPr/>
        </p:nvSpPr>
        <p:spPr>
          <a:xfrm>
            <a:off x="6711539" y="306537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sp>
        <p:nvSpPr>
          <p:cNvPr id="31" name="TextBox 12"/>
          <p:cNvSpPr txBox="1"/>
          <p:nvPr/>
        </p:nvSpPr>
        <p:spPr>
          <a:xfrm>
            <a:off x="7864294" y="2489004"/>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grpSp>
        <p:nvGrpSpPr>
          <p:cNvPr id="42" name="Group 41"/>
          <p:cNvGrpSpPr/>
          <p:nvPr/>
        </p:nvGrpSpPr>
        <p:grpSpPr>
          <a:xfrm>
            <a:off x="2438934" y="1376492"/>
            <a:ext cx="2831424" cy="923331"/>
            <a:chOff x="2438934" y="1713581"/>
            <a:chExt cx="2831424" cy="923331"/>
          </a:xfrm>
        </p:grpSpPr>
        <p:sp>
          <p:nvSpPr>
            <p:cNvPr id="43" name="TextBox 42"/>
            <p:cNvSpPr txBox="1"/>
            <p:nvPr/>
          </p:nvSpPr>
          <p:spPr>
            <a:xfrm>
              <a:off x="2438934" y="1990581"/>
              <a:ext cx="283142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4" name="TextBox 43"/>
            <p:cNvSpPr txBox="1"/>
            <p:nvPr/>
          </p:nvSpPr>
          <p:spPr>
            <a:xfrm>
              <a:off x="2438934" y="1713581"/>
              <a:ext cx="2818577" cy="277000"/>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5" name="Group 44"/>
          <p:cNvGrpSpPr/>
          <p:nvPr/>
        </p:nvGrpSpPr>
        <p:grpSpPr>
          <a:xfrm>
            <a:off x="5495569" y="1376492"/>
            <a:ext cx="2831424" cy="923331"/>
            <a:chOff x="2438934" y="1713581"/>
            <a:chExt cx="2831424" cy="923331"/>
          </a:xfrm>
        </p:grpSpPr>
        <p:sp>
          <p:nvSpPr>
            <p:cNvPr id="46" name="TextBox 45"/>
            <p:cNvSpPr txBox="1"/>
            <p:nvPr/>
          </p:nvSpPr>
          <p:spPr>
            <a:xfrm>
              <a:off x="2438934" y="1990581"/>
              <a:ext cx="283142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47" name="TextBox 46"/>
            <p:cNvSpPr txBox="1"/>
            <p:nvPr/>
          </p:nvSpPr>
          <p:spPr>
            <a:xfrm>
              <a:off x="2438934" y="1713581"/>
              <a:ext cx="2818577" cy="277000"/>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9009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BC08AC89-1696-4875-84C9-8232E2CFBD5E}"/>
              </a:ext>
            </a:extLst>
          </p:cNvPr>
          <p:cNvSpPr>
            <a:spLocks noGrp="1"/>
          </p:cNvSpPr>
          <p:nvPr>
            <p:ph type="pic" idx="1"/>
          </p:nvPr>
        </p:nvSpPr>
        <p:spPr/>
      </p:sp>
      <p:sp>
        <p:nvSpPr>
          <p:cNvPr id="13" name="그림 개체 틀 12">
            <a:extLst>
              <a:ext uri="{FF2B5EF4-FFF2-40B4-BE49-F238E27FC236}">
                <a16:creationId xmlns:a16="http://schemas.microsoft.com/office/drawing/2014/main" id="{766E9FCE-0A90-4E6D-A5EB-71644B641978}"/>
              </a:ext>
            </a:extLst>
          </p:cNvPr>
          <p:cNvSpPr>
            <a:spLocks noGrp="1"/>
          </p:cNvSpPr>
          <p:nvPr>
            <p:ph type="pic" idx="10"/>
          </p:nvPr>
        </p:nvSpPr>
        <p:spPr/>
      </p:sp>
      <p:sp>
        <p:nvSpPr>
          <p:cNvPr id="15" name="그림 개체 틀 14">
            <a:extLst>
              <a:ext uri="{FF2B5EF4-FFF2-40B4-BE49-F238E27FC236}">
                <a16:creationId xmlns:a16="http://schemas.microsoft.com/office/drawing/2014/main" id="{83BB42D3-68AB-4A4C-8B18-C07E268D3365}"/>
              </a:ext>
            </a:extLst>
          </p:cNvPr>
          <p:cNvSpPr>
            <a:spLocks noGrp="1"/>
          </p:cNvSpPr>
          <p:nvPr>
            <p:ph type="pic" idx="11"/>
          </p:nvPr>
        </p:nvSpPr>
        <p:spPr/>
      </p:sp>
      <p:sp>
        <p:nvSpPr>
          <p:cNvPr id="2" name="Title 1"/>
          <p:cNvSpPr>
            <a:spLocks noGrp="1"/>
          </p:cNvSpPr>
          <p:nvPr>
            <p:ph type="title"/>
          </p:nvPr>
        </p:nvSpPr>
        <p:spPr>
          <a:prstGeom prst="rect">
            <a:avLst/>
          </a:prstGeom>
        </p:spPr>
        <p:txBody>
          <a:bodyPr/>
          <a:lstStyle/>
          <a:p>
            <a:pPr algn="ctr"/>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CC713047-E9F8-4773-ACB1-2B180C2C8FB1}"/>
              </a:ext>
            </a:extLst>
          </p:cNvPr>
          <p:cNvSpPr>
            <a:spLocks noGrp="1"/>
          </p:cNvSpPr>
          <p:nvPr>
            <p:ph type="body" sz="quarter" idx="41"/>
          </p:nvPr>
        </p:nvSpPr>
        <p:spPr/>
        <p:txBody>
          <a:bodyPr/>
          <a:lstStyle/>
          <a:p>
            <a:r>
              <a:rPr lang="en-US" altLang="ko-KR" dirty="0">
                <a:cs typeface="Arial" pitchFamily="34" charset="0"/>
              </a:rPr>
              <a:t>This text can be replaced with your own text</a:t>
            </a:r>
            <a:endParaRPr lang="ko-KR" altLang="en-US" dirty="0">
              <a:cs typeface="Arial" pitchFamily="34" charset="0"/>
            </a:endParaRPr>
          </a:p>
        </p:txBody>
      </p:sp>
      <p:sp>
        <p:nvSpPr>
          <p:cNvPr id="6" name="Rectangle 1"/>
          <p:cNvSpPr/>
          <p:nvPr/>
        </p:nvSpPr>
        <p:spPr>
          <a:xfrm>
            <a:off x="540000" y="2918071"/>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1"/>
          <p:cNvSpPr/>
          <p:nvPr/>
        </p:nvSpPr>
        <p:spPr>
          <a:xfrm>
            <a:off x="3306788" y="2925608"/>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
          <p:cNvSpPr/>
          <p:nvPr/>
        </p:nvSpPr>
        <p:spPr>
          <a:xfrm>
            <a:off x="6073576" y="2925608"/>
            <a:ext cx="2520000" cy="1685428"/>
          </a:xfrm>
          <a:custGeom>
            <a:avLst/>
            <a:gdLst>
              <a:gd name="connsiteX0" fmla="*/ 0 w 2520000"/>
              <a:gd name="connsiteY0" fmla="*/ 0 h 1239662"/>
              <a:gd name="connsiteX1" fmla="*/ 2520000 w 2520000"/>
              <a:gd name="connsiteY1" fmla="*/ 0 h 1239662"/>
              <a:gd name="connsiteX2" fmla="*/ 2520000 w 2520000"/>
              <a:gd name="connsiteY2" fmla="*/ 1239662 h 1239662"/>
              <a:gd name="connsiteX3" fmla="*/ 0 w 2520000"/>
              <a:gd name="connsiteY3" fmla="*/ 1239662 h 1239662"/>
              <a:gd name="connsiteX4" fmla="*/ 0 w 2520000"/>
              <a:gd name="connsiteY4" fmla="*/ 0 h 1239662"/>
              <a:gd name="connsiteX0" fmla="*/ 0 w 2520000"/>
              <a:gd name="connsiteY0" fmla="*/ 409432 h 1649094"/>
              <a:gd name="connsiteX1" fmla="*/ 2520000 w 2520000"/>
              <a:gd name="connsiteY1" fmla="*/ 409432 h 1649094"/>
              <a:gd name="connsiteX2" fmla="*/ 2520000 w 2520000"/>
              <a:gd name="connsiteY2" fmla="*/ 1649094 h 1649094"/>
              <a:gd name="connsiteX3" fmla="*/ 0 w 2520000"/>
              <a:gd name="connsiteY3" fmla="*/ 1649094 h 1649094"/>
              <a:gd name="connsiteX4" fmla="*/ 0 w 2520000"/>
              <a:gd name="connsiteY4" fmla="*/ 409432 h 1649094"/>
              <a:gd name="connsiteX0" fmla="*/ 0 w 2520000"/>
              <a:gd name="connsiteY0" fmla="*/ 469675 h 1709337"/>
              <a:gd name="connsiteX1" fmla="*/ 2520000 w 2520000"/>
              <a:gd name="connsiteY1" fmla="*/ 469675 h 1709337"/>
              <a:gd name="connsiteX2" fmla="*/ 2520000 w 2520000"/>
              <a:gd name="connsiteY2" fmla="*/ 1709337 h 1709337"/>
              <a:gd name="connsiteX3" fmla="*/ 0 w 2520000"/>
              <a:gd name="connsiteY3" fmla="*/ 1709337 h 1709337"/>
              <a:gd name="connsiteX4" fmla="*/ 0 w 2520000"/>
              <a:gd name="connsiteY4" fmla="*/ 469675 h 1709337"/>
              <a:gd name="connsiteX0" fmla="*/ 0 w 2520000"/>
              <a:gd name="connsiteY0" fmla="*/ 368511 h 1608173"/>
              <a:gd name="connsiteX1" fmla="*/ 2520000 w 2520000"/>
              <a:gd name="connsiteY1" fmla="*/ 368511 h 1608173"/>
              <a:gd name="connsiteX2" fmla="*/ 2520000 w 2520000"/>
              <a:gd name="connsiteY2" fmla="*/ 1608173 h 1608173"/>
              <a:gd name="connsiteX3" fmla="*/ 0 w 2520000"/>
              <a:gd name="connsiteY3" fmla="*/ 1608173 h 1608173"/>
              <a:gd name="connsiteX4" fmla="*/ 0 w 2520000"/>
              <a:gd name="connsiteY4" fmla="*/ 368511 h 1608173"/>
              <a:gd name="connsiteX0" fmla="*/ 0 w 2520000"/>
              <a:gd name="connsiteY0" fmla="*/ 445766 h 1685428"/>
              <a:gd name="connsiteX1" fmla="*/ 2520000 w 2520000"/>
              <a:gd name="connsiteY1" fmla="*/ 445766 h 1685428"/>
              <a:gd name="connsiteX2" fmla="*/ 2520000 w 2520000"/>
              <a:gd name="connsiteY2" fmla="*/ 1685428 h 1685428"/>
              <a:gd name="connsiteX3" fmla="*/ 0 w 2520000"/>
              <a:gd name="connsiteY3" fmla="*/ 1685428 h 1685428"/>
              <a:gd name="connsiteX4" fmla="*/ 0 w 2520000"/>
              <a:gd name="connsiteY4" fmla="*/ 445766 h 168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685428">
                <a:moveTo>
                  <a:pt x="0" y="445766"/>
                </a:moveTo>
                <a:cubicBezTo>
                  <a:pt x="853647" y="-243446"/>
                  <a:pt x="1905188" y="-45553"/>
                  <a:pt x="2520000" y="445766"/>
                </a:cubicBezTo>
                <a:lnTo>
                  <a:pt x="2520000" y="1685428"/>
                </a:lnTo>
                <a:lnTo>
                  <a:pt x="0" y="1685428"/>
                </a:lnTo>
                <a:lnTo>
                  <a:pt x="0" y="445766"/>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1475964" y="2601572"/>
            <a:ext cx="648072" cy="648072"/>
          </a:xfrm>
          <a:prstGeom prst="ellipse">
            <a:avLst/>
          </a:prstGeom>
          <a:solidFill>
            <a:schemeClr val="accent1">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4247964" y="2594035"/>
            <a:ext cx="648072" cy="648072"/>
          </a:xfrm>
          <a:prstGeom prst="ellipse">
            <a:avLst/>
          </a:prstGeom>
          <a:solidFill>
            <a:schemeClr val="accent2">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11"/>
          <p:cNvSpPr/>
          <p:nvPr/>
        </p:nvSpPr>
        <p:spPr>
          <a:xfrm>
            <a:off x="7019964" y="2586498"/>
            <a:ext cx="648072" cy="648072"/>
          </a:xfrm>
          <a:prstGeom prst="ellipse">
            <a:avLst/>
          </a:prstGeom>
          <a:solidFill>
            <a:schemeClr val="accent3">
              <a:alpha val="8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1" name="Group 20"/>
          <p:cNvGrpSpPr/>
          <p:nvPr/>
        </p:nvGrpSpPr>
        <p:grpSpPr>
          <a:xfrm>
            <a:off x="1057710" y="3392716"/>
            <a:ext cx="1467327" cy="1107996"/>
            <a:chOff x="2113657" y="4283314"/>
            <a:chExt cx="2120136" cy="1107996"/>
          </a:xfrm>
        </p:grpSpPr>
        <p:sp>
          <p:nvSpPr>
            <p:cNvPr id="22" name="TextBox 21"/>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3" name="TextBox 22"/>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grpSp>
        <p:nvGrpSpPr>
          <p:cNvPr id="24" name="Group 23"/>
          <p:cNvGrpSpPr/>
          <p:nvPr/>
        </p:nvGrpSpPr>
        <p:grpSpPr>
          <a:xfrm>
            <a:off x="3838336" y="3392716"/>
            <a:ext cx="1467327" cy="1107996"/>
            <a:chOff x="2113657" y="4283314"/>
            <a:chExt cx="2120136" cy="1107996"/>
          </a:xfrm>
        </p:grpSpPr>
        <p:sp>
          <p:nvSpPr>
            <p:cNvPr id="25" name="TextBox 24"/>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6" name="TextBox 25"/>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grpSp>
        <p:nvGrpSpPr>
          <p:cNvPr id="27" name="Group 26"/>
          <p:cNvGrpSpPr/>
          <p:nvPr/>
        </p:nvGrpSpPr>
        <p:grpSpPr>
          <a:xfrm>
            <a:off x="6618962" y="3392716"/>
            <a:ext cx="1467327" cy="1107996"/>
            <a:chOff x="2113657" y="4283314"/>
            <a:chExt cx="2120136" cy="1107996"/>
          </a:xfrm>
        </p:grpSpPr>
        <p:sp>
          <p:nvSpPr>
            <p:cNvPr id="28" name="TextBox 27"/>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You can simply impress your audience and add a unique zing.       </a:t>
              </a:r>
              <a:endParaRPr lang="ko-KR" altLang="en-US" sz="1200" dirty="0">
                <a:solidFill>
                  <a:schemeClr val="bg1"/>
                </a:solidFill>
                <a:latin typeface="Arial" pitchFamily="34" charset="0"/>
                <a:cs typeface="Arial" pitchFamily="34" charset="0"/>
              </a:endParaRPr>
            </a:p>
          </p:txBody>
        </p:sp>
        <p:sp>
          <p:nvSpPr>
            <p:cNvPr id="29" name="TextBox 28"/>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sp>
        <p:nvSpPr>
          <p:cNvPr id="30" name="Chord 32"/>
          <p:cNvSpPr/>
          <p:nvPr/>
        </p:nvSpPr>
        <p:spPr>
          <a:xfrm>
            <a:off x="7169323" y="2752377"/>
            <a:ext cx="334157" cy="33122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ounded Rectangle 17"/>
          <p:cNvSpPr/>
          <p:nvPr/>
        </p:nvSpPr>
        <p:spPr>
          <a:xfrm>
            <a:off x="1687402" y="2745107"/>
            <a:ext cx="207942" cy="33085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ounded Rectangle 31"/>
          <p:cNvSpPr/>
          <p:nvPr/>
        </p:nvSpPr>
        <p:spPr>
          <a:xfrm>
            <a:off x="4464716" y="2726016"/>
            <a:ext cx="234453" cy="333346"/>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7112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643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789436" y="1700954"/>
            <a:ext cx="2815011" cy="2815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itle 5"/>
          <p:cNvSpPr>
            <a:spLocks noGrp="1"/>
          </p:cNvSpPr>
          <p:nvPr>
            <p:ph type="title"/>
          </p:nvPr>
        </p:nvSpPr>
        <p:spPr>
          <a:xfrm>
            <a:off x="539551" y="504056"/>
            <a:ext cx="2160241" cy="1347614"/>
          </a:xfrm>
        </p:spPr>
        <p:txBody>
          <a:bodyPr/>
          <a:lstStyle/>
          <a:p>
            <a:r>
              <a:rPr lang="en-US" altLang="ko-KR" sz="4000" dirty="0">
                <a:solidFill>
                  <a:schemeClr val="bg1"/>
                </a:solidFill>
              </a:rPr>
              <a:t>Table &amp; Chart</a:t>
            </a:r>
            <a:endParaRPr lang="ko-KR" altLang="en-US" sz="4000" dirty="0">
              <a:solidFill>
                <a:schemeClr val="bg1"/>
              </a:solidFill>
            </a:endParaRPr>
          </a:p>
        </p:txBody>
      </p:sp>
      <p:graphicFrame>
        <p:nvGraphicFramePr>
          <p:cNvPr id="14" name="Chart 13"/>
          <p:cNvGraphicFramePr/>
          <p:nvPr>
            <p:extLst>
              <p:ext uri="{D42A27DB-BD31-4B8C-83A1-F6EECF244321}">
                <p14:modId xmlns:p14="http://schemas.microsoft.com/office/powerpoint/2010/main" val="2378804512"/>
              </p:ext>
            </p:extLst>
          </p:nvPr>
        </p:nvGraphicFramePr>
        <p:xfrm>
          <a:off x="5720777" y="1629424"/>
          <a:ext cx="2952328" cy="295807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3054816" y="771550"/>
            <a:ext cx="5333607" cy="830997"/>
          </a:xfrm>
          <a:prstGeom prst="rect">
            <a:avLst/>
          </a:prstGeom>
          <a:noFill/>
        </p:spPr>
        <p:txBody>
          <a:bodyPr wrap="square" rtlCol="0">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sp>
        <p:nvSpPr>
          <p:cNvPr id="18" name="TextBox 17"/>
          <p:cNvSpPr txBox="1"/>
          <p:nvPr/>
        </p:nvSpPr>
        <p:spPr>
          <a:xfrm>
            <a:off x="7308304" y="3251180"/>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70%</a:t>
            </a:r>
            <a:endParaRPr lang="ko-KR" altLang="en-US" b="1" dirty="0">
              <a:solidFill>
                <a:schemeClr val="bg1"/>
              </a:solidFill>
              <a:cs typeface="Arial" pitchFamily="34" charset="0"/>
            </a:endParaRPr>
          </a:p>
        </p:txBody>
      </p:sp>
      <p:sp>
        <p:nvSpPr>
          <p:cNvPr id="19" name="TextBox 18"/>
          <p:cNvSpPr txBox="1"/>
          <p:nvPr/>
        </p:nvSpPr>
        <p:spPr>
          <a:xfrm>
            <a:off x="6035966" y="2727339"/>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20%</a:t>
            </a:r>
            <a:endParaRPr lang="ko-KR" altLang="en-US" b="1" dirty="0">
              <a:solidFill>
                <a:schemeClr val="bg1"/>
              </a:solidFill>
              <a:cs typeface="Arial" pitchFamily="34" charset="0"/>
            </a:endParaRPr>
          </a:p>
        </p:txBody>
      </p:sp>
      <p:sp>
        <p:nvSpPr>
          <p:cNvPr id="20" name="TextBox 19"/>
          <p:cNvSpPr txBox="1"/>
          <p:nvPr/>
        </p:nvSpPr>
        <p:spPr>
          <a:xfrm>
            <a:off x="6514046" y="1923541"/>
            <a:ext cx="707144"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10%</a:t>
            </a:r>
            <a:endParaRPr lang="ko-KR" altLang="en-US" b="1" dirty="0">
              <a:solidFill>
                <a:schemeClr val="bg1"/>
              </a:solidFill>
              <a:cs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23743537"/>
              </p:ext>
            </p:extLst>
          </p:nvPr>
        </p:nvGraphicFramePr>
        <p:xfrm>
          <a:off x="616241" y="2908356"/>
          <a:ext cx="4963871" cy="1616236"/>
        </p:xfrm>
        <a:graphic>
          <a:graphicData uri="http://schemas.openxmlformats.org/drawingml/2006/table">
            <a:tbl>
              <a:tblPr firstRow="1" bandRow="1">
                <a:tableStyleId>{5C22544A-7EE6-4342-B048-85BDC9FD1C3A}</a:tableStyleId>
              </a:tblPr>
              <a:tblGrid>
                <a:gridCol w="1418249">
                  <a:extLst>
                    <a:ext uri="{9D8B030D-6E8A-4147-A177-3AD203B41FA5}">
                      <a16:colId xmlns:a16="http://schemas.microsoft.com/office/drawing/2014/main" val="20000"/>
                    </a:ext>
                  </a:extLst>
                </a:gridCol>
                <a:gridCol w="1181874">
                  <a:extLst>
                    <a:ext uri="{9D8B030D-6E8A-4147-A177-3AD203B41FA5}">
                      <a16:colId xmlns:a16="http://schemas.microsoft.com/office/drawing/2014/main" val="20001"/>
                    </a:ext>
                  </a:extLst>
                </a:gridCol>
                <a:gridCol w="1181874">
                  <a:extLst>
                    <a:ext uri="{9D8B030D-6E8A-4147-A177-3AD203B41FA5}">
                      <a16:colId xmlns:a16="http://schemas.microsoft.com/office/drawing/2014/main" val="20002"/>
                    </a:ext>
                  </a:extLst>
                </a:gridCol>
                <a:gridCol w="1181874">
                  <a:extLst>
                    <a:ext uri="{9D8B030D-6E8A-4147-A177-3AD203B41FA5}">
                      <a16:colId xmlns:a16="http://schemas.microsoft.com/office/drawing/2014/main" val="20003"/>
                    </a:ext>
                  </a:extLst>
                </a:gridCol>
              </a:tblGrid>
              <a:tr h="404059">
                <a:tc>
                  <a:txBody>
                    <a:bodyPr/>
                    <a:lstStyle/>
                    <a:p>
                      <a:pPr algn="ctr" latinLnBrk="1"/>
                      <a:endParaRPr lang="ko-KR" altLang="en-US" sz="1200" dirty="0">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4"/>
                    </a:solidFill>
                  </a:tcPr>
                </a:tc>
                <a:extLst>
                  <a:ext uri="{0D108BD9-81ED-4DB2-BD59-A6C34878D82A}">
                    <a16:rowId xmlns:a16="http://schemas.microsoft.com/office/drawing/2014/main" val="10000"/>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40405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ko-KR" altLang="en-US" sz="1200" b="0" dirty="0">
                        <a:solidFill>
                          <a:schemeClr val="tx1">
                            <a:lumMod val="75000"/>
                            <a:lumOff val="25000"/>
                          </a:schemeClr>
                        </a:solidFill>
                        <a:latin typeface="+mn-lt"/>
                        <a:cs typeface="Arial"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6750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Table</a:t>
            </a:r>
            <a:r>
              <a:rPr lang="en-US" altLang="ko-KR" dirty="0">
                <a:solidFill>
                  <a:srgbClr val="0DD2D9"/>
                </a:solidFill>
              </a:rPr>
              <a:t> </a:t>
            </a:r>
            <a:r>
              <a:rPr lang="en-US" altLang="ko-KR" dirty="0"/>
              <a:t>Layout</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285380721"/>
              </p:ext>
            </p:extLst>
          </p:nvPr>
        </p:nvGraphicFramePr>
        <p:xfrm>
          <a:off x="611560" y="1877548"/>
          <a:ext cx="1872208" cy="27424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7180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2245104"/>
              </p:ext>
            </p:extLst>
          </p:nvPr>
        </p:nvGraphicFramePr>
        <p:xfrm>
          <a:off x="2627784"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24326179"/>
              </p:ext>
            </p:extLst>
          </p:nvPr>
        </p:nvGraphicFramePr>
        <p:xfrm>
          <a:off x="4644008"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76824598"/>
              </p:ext>
            </p:extLst>
          </p:nvPr>
        </p:nvGraphicFramePr>
        <p:xfrm>
          <a:off x="6660232" y="1877548"/>
          <a:ext cx="1872208" cy="2750851"/>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tblGrid>
              <a:tr h="3801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Your Text  Here</a:t>
                      </a:r>
                      <a:endParaRPr lang="ko-KR" altLang="en-US" sz="14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1802">
                <a:tc>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511652">
                <a:tc>
                  <a:txBody>
                    <a:bodyPr/>
                    <a:lstStyle/>
                    <a:p>
                      <a:pPr algn="ct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bl>
          </a:graphicData>
        </a:graphic>
      </p:graphicFrame>
      <p:sp>
        <p:nvSpPr>
          <p:cNvPr id="12" name="TextBox 11"/>
          <p:cNvSpPr txBox="1"/>
          <p:nvPr/>
        </p:nvSpPr>
        <p:spPr>
          <a:xfrm>
            <a:off x="1223628" y="1301669"/>
            <a:ext cx="6696744"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a:t>
            </a:r>
          </a:p>
        </p:txBody>
      </p:sp>
    </p:spTree>
    <p:extLst>
      <p:ext uri="{BB962C8B-B14F-4D97-AF65-F5344CB8AC3E}">
        <p14:creationId xmlns:p14="http://schemas.microsoft.com/office/powerpoint/2010/main" val="306324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Table</a:t>
            </a:r>
            <a:r>
              <a:rPr lang="en-US" altLang="ko-KR" dirty="0">
                <a:solidFill>
                  <a:srgbClr val="0DD2D9"/>
                </a:solidFill>
              </a:rPr>
              <a:t> </a:t>
            </a:r>
            <a:r>
              <a:rPr lang="en-US" altLang="ko-KR" dirty="0"/>
              <a:t>Layout</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554731980"/>
              </p:ext>
            </p:extLst>
          </p:nvPr>
        </p:nvGraphicFramePr>
        <p:xfrm>
          <a:off x="558304" y="1439962"/>
          <a:ext cx="8045695" cy="1915305"/>
        </p:xfrm>
        <a:graphic>
          <a:graphicData uri="http://schemas.openxmlformats.org/drawingml/2006/table">
            <a:tbl>
              <a:tblPr firstRow="1" bandRow="1">
                <a:tableStyleId>{93296810-A885-4BE3-A3E7-6D5BEEA58F35}</a:tableStyleId>
              </a:tblPr>
              <a:tblGrid>
                <a:gridCol w="1149385">
                  <a:extLst>
                    <a:ext uri="{9D8B030D-6E8A-4147-A177-3AD203B41FA5}">
                      <a16:colId xmlns:a16="http://schemas.microsoft.com/office/drawing/2014/main" val="20000"/>
                    </a:ext>
                  </a:extLst>
                </a:gridCol>
                <a:gridCol w="1149385">
                  <a:extLst>
                    <a:ext uri="{9D8B030D-6E8A-4147-A177-3AD203B41FA5}">
                      <a16:colId xmlns:a16="http://schemas.microsoft.com/office/drawing/2014/main" val="20001"/>
                    </a:ext>
                  </a:extLst>
                </a:gridCol>
                <a:gridCol w="1149385">
                  <a:extLst>
                    <a:ext uri="{9D8B030D-6E8A-4147-A177-3AD203B41FA5}">
                      <a16:colId xmlns:a16="http://schemas.microsoft.com/office/drawing/2014/main" val="20002"/>
                    </a:ext>
                  </a:extLst>
                </a:gridCol>
                <a:gridCol w="1149385">
                  <a:extLst>
                    <a:ext uri="{9D8B030D-6E8A-4147-A177-3AD203B41FA5}">
                      <a16:colId xmlns:a16="http://schemas.microsoft.com/office/drawing/2014/main" val="20003"/>
                    </a:ext>
                  </a:extLst>
                </a:gridCol>
                <a:gridCol w="1149385">
                  <a:extLst>
                    <a:ext uri="{9D8B030D-6E8A-4147-A177-3AD203B41FA5}">
                      <a16:colId xmlns:a16="http://schemas.microsoft.com/office/drawing/2014/main" val="20004"/>
                    </a:ext>
                  </a:extLst>
                </a:gridCol>
                <a:gridCol w="1149385">
                  <a:extLst>
                    <a:ext uri="{9D8B030D-6E8A-4147-A177-3AD203B41FA5}">
                      <a16:colId xmlns:a16="http://schemas.microsoft.com/office/drawing/2014/main" val="20005"/>
                    </a:ext>
                  </a:extLst>
                </a:gridCol>
                <a:gridCol w="1149385">
                  <a:extLst>
                    <a:ext uri="{9D8B030D-6E8A-4147-A177-3AD203B41FA5}">
                      <a16:colId xmlns:a16="http://schemas.microsoft.com/office/drawing/2014/main" val="20006"/>
                    </a:ext>
                  </a:extLst>
                </a:gridCol>
              </a:tblGrid>
              <a:tr h="383061">
                <a:tc rowSpan="5">
                  <a:txBody>
                    <a:bodyPr/>
                    <a:lstStyle/>
                    <a:p>
                      <a:pPr algn="ctr"/>
                      <a:r>
                        <a:rPr lang="en-US" altLang="ko-KR" sz="1800" b="1" dirty="0">
                          <a:solidFill>
                            <a:schemeClr val="bg1"/>
                          </a:solidFill>
                          <a:latin typeface="+mn-lt"/>
                          <a:cs typeface="Arial" pitchFamily="34" charset="0"/>
                        </a:rPr>
                        <a:t>Your</a:t>
                      </a:r>
                    </a:p>
                    <a:p>
                      <a:pPr algn="ctr"/>
                      <a:r>
                        <a:rPr lang="en-US" altLang="ko-KR" sz="1800" b="1" dirty="0">
                          <a:solidFill>
                            <a:schemeClr val="bg1"/>
                          </a:solidFill>
                          <a:latin typeface="+mn-lt"/>
                          <a:cs typeface="Arial" pitchFamily="34" charset="0"/>
                        </a:rPr>
                        <a:t>Text </a:t>
                      </a:r>
                    </a:p>
                    <a:p>
                      <a:pPr algn="ctr"/>
                      <a:r>
                        <a:rPr lang="en-US" altLang="ko-KR" sz="1800" b="1" dirty="0">
                          <a:solidFill>
                            <a:schemeClr val="bg1"/>
                          </a:solidFill>
                          <a:latin typeface="+mn-lt"/>
                          <a:cs typeface="Arial" pitchFamily="34" charset="0"/>
                        </a:rPr>
                        <a:t>Here</a:t>
                      </a:r>
                      <a:endParaRPr lang="ko-KR" altLang="en-US" sz="1800" b="1" dirty="0">
                        <a:solidFill>
                          <a:schemeClr val="bg1"/>
                        </a:solidFill>
                        <a:latin typeface="+mn-lt"/>
                        <a:cs typeface="Arial" pitchFamily="34" charset="0"/>
                      </a:endParaRPr>
                    </a:p>
                  </a:txBody>
                  <a:tcPr anchor="c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lt"/>
                        </a:rPr>
                        <a:t>Text</a:t>
                      </a:r>
                      <a:endParaRPr lang="ko-KR" altLang="en-US" sz="1200" b="0" dirty="0">
                        <a:solidFill>
                          <a:schemeClr val="tx1">
                            <a:lumMod val="65000"/>
                            <a:lumOff val="35000"/>
                          </a:schemeClr>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extLst>
                  <a:ext uri="{0D108BD9-81ED-4DB2-BD59-A6C34878D82A}">
                    <a16:rowId xmlns:a16="http://schemas.microsoft.com/office/drawing/2014/main" val="10001"/>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extLst>
                  <a:ext uri="{0D108BD9-81ED-4DB2-BD59-A6C34878D82A}">
                    <a16:rowId xmlns:a16="http://schemas.microsoft.com/office/drawing/2014/main" val="10002"/>
                  </a:ext>
                </a:extLst>
              </a:tr>
              <a:tr h="383061">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65000"/>
                            <a:lumOff val="35000"/>
                          </a:schemeClr>
                        </a:solidFill>
                        <a:latin typeface="Arial" pitchFamily="34" charset="0"/>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bg1">
                        <a:lumMod val="95000"/>
                      </a:schemeClr>
                    </a:solidFill>
                  </a:tcPr>
                </a:tc>
                <a:extLst>
                  <a:ext uri="{0D108BD9-81ED-4DB2-BD59-A6C34878D82A}">
                    <a16:rowId xmlns:a16="http://schemas.microsoft.com/office/drawing/2014/main" val="10003"/>
                  </a:ext>
                </a:extLst>
              </a:tr>
              <a:tr h="383061">
                <a:tc vMerge="1">
                  <a:txBody>
                    <a:bodyPr/>
                    <a:lstStyle/>
                    <a:p>
                      <a:pPr algn="ctr"/>
                      <a:endParaRPr lang="ko-KR" altLang="en-US" sz="1800" b="1" dirty="0">
                        <a:solidFill>
                          <a:schemeClr val="bg1"/>
                        </a:solidFill>
                        <a:latin typeface="Arial" pitchFamily="34" charset="0"/>
                        <a:cs typeface="Arial" pitchFamily="34" charset="0"/>
                      </a:endParaRPr>
                    </a:p>
                  </a:txBody>
                  <a:tcPr anchor="ctr">
                    <a:solidFill>
                      <a:srgbClr val="2ECAD7"/>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rPr>
                        <a:t>Text</a:t>
                      </a:r>
                      <a:endParaRPr lang="ko-KR" altLang="en-US" sz="1200" dirty="0">
                        <a:solidFill>
                          <a:schemeClr val="tx1">
                            <a:lumMod val="75000"/>
                            <a:lumOff val="25000"/>
                          </a:schemeClr>
                        </a:solidFill>
                        <a:latin typeface="+mn-lt"/>
                        <a:cs typeface="Arial" pitchFamily="34" charset="0"/>
                      </a:endParaRPr>
                    </a:p>
                  </a:txBody>
                  <a:tcPr anchor="c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
        <p:nvSpPr>
          <p:cNvPr id="9" name="TextBox 8"/>
          <p:cNvSpPr txBox="1"/>
          <p:nvPr/>
        </p:nvSpPr>
        <p:spPr>
          <a:xfrm>
            <a:off x="575555" y="3571056"/>
            <a:ext cx="3672000" cy="307777"/>
          </a:xfrm>
          <a:prstGeom prst="rect">
            <a:avLst/>
          </a:prstGeom>
          <a:solidFill>
            <a:schemeClr val="accent2"/>
          </a:solid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0" name="TextBox 9"/>
          <p:cNvSpPr txBox="1"/>
          <p:nvPr/>
        </p:nvSpPr>
        <p:spPr>
          <a:xfrm>
            <a:off x="575555" y="3966352"/>
            <a:ext cx="363640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a:t>
            </a:r>
          </a:p>
        </p:txBody>
      </p:sp>
      <p:sp>
        <p:nvSpPr>
          <p:cNvPr id="11" name="TextBox 10"/>
          <p:cNvSpPr txBox="1"/>
          <p:nvPr/>
        </p:nvSpPr>
        <p:spPr>
          <a:xfrm>
            <a:off x="4932448" y="3561858"/>
            <a:ext cx="3672000" cy="307777"/>
          </a:xfrm>
          <a:prstGeom prst="rect">
            <a:avLst/>
          </a:prstGeom>
          <a:solidFill>
            <a:schemeClr val="accent3"/>
          </a:solid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2" name="TextBox 11"/>
          <p:cNvSpPr txBox="1"/>
          <p:nvPr/>
        </p:nvSpPr>
        <p:spPr>
          <a:xfrm>
            <a:off x="4932448" y="3957154"/>
            <a:ext cx="3672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Get a modern PowerPoint  Presentation that is beautifully designed.</a:t>
            </a:r>
          </a:p>
        </p:txBody>
      </p:sp>
    </p:spTree>
    <p:extLst>
      <p:ext uri="{BB962C8B-B14F-4D97-AF65-F5344CB8AC3E}">
        <p14:creationId xmlns:p14="http://schemas.microsoft.com/office/powerpoint/2010/main" val="142123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pPr algn="ctr"/>
            <a:r>
              <a:rPr lang="en-US" altLang="ko-KR" dirty="0">
                <a:solidFill>
                  <a:schemeClr val="bg1"/>
                </a:solidFill>
              </a:rPr>
              <a:t>Portfolio Presentation</a:t>
            </a:r>
            <a:endParaRPr lang="ko-KR" altLang="en-US" dirty="0">
              <a:solidFill>
                <a:schemeClr val="bg1"/>
              </a:solidFill>
            </a:endParaRPr>
          </a:p>
        </p:txBody>
      </p:sp>
      <p:sp>
        <p:nvSpPr>
          <p:cNvPr id="3" name="텍스트 개체 틀 2">
            <a:extLst>
              <a:ext uri="{FF2B5EF4-FFF2-40B4-BE49-F238E27FC236}">
                <a16:creationId xmlns:a16="http://schemas.microsoft.com/office/drawing/2014/main" id="{011B329C-2850-46D9-A65B-221DB55846E8}"/>
              </a:ext>
            </a:extLst>
          </p:cNvPr>
          <p:cNvSpPr>
            <a:spLocks noGrp="1"/>
          </p:cNvSpPr>
          <p:nvPr>
            <p:ph type="body" sz="quarter" idx="41"/>
          </p:nvPr>
        </p:nvSpPr>
        <p:spPr/>
        <p:txBody>
          <a:bodyPr/>
          <a:lstStyle/>
          <a:p>
            <a:r>
              <a:rPr lang="en-US" altLang="ko-KR" dirty="0">
                <a:solidFill>
                  <a:schemeClr val="bg1"/>
                </a:solidFill>
                <a:latin typeface="Arial" pitchFamily="34" charset="0"/>
                <a:cs typeface="Arial" pitchFamily="34" charset="0"/>
              </a:rPr>
              <a:t>This </a:t>
            </a:r>
            <a:r>
              <a:rPr lang="en-US" altLang="ko-KR" dirty="0">
                <a:solidFill>
                  <a:schemeClr val="bg1"/>
                </a:solidFill>
                <a:cs typeface="Arial" pitchFamily="34" charset="0"/>
              </a:rPr>
              <a:t>text</a:t>
            </a:r>
            <a:r>
              <a:rPr lang="en-US" altLang="ko-KR" dirty="0">
                <a:solidFill>
                  <a:schemeClr val="bg1"/>
                </a:solidFill>
                <a:latin typeface="Arial" pitchFamily="34" charset="0"/>
                <a:cs typeface="Arial" pitchFamily="34" charset="0"/>
              </a:rPr>
              <a:t> can be replaced with your own text</a:t>
            </a:r>
            <a:endParaRPr lang="ko-KR" altLang="en-US" dirty="0">
              <a:solidFill>
                <a:schemeClr val="bg1"/>
              </a:solidFill>
              <a:latin typeface="Arial" pitchFamily="34" charset="0"/>
              <a:cs typeface="Arial" pitchFamily="34" charset="0"/>
            </a:endParaRPr>
          </a:p>
        </p:txBody>
      </p:sp>
      <p:sp>
        <p:nvSpPr>
          <p:cNvPr id="6" name="Block Arc 14"/>
          <p:cNvSpPr/>
          <p:nvPr/>
        </p:nvSpPr>
        <p:spPr>
          <a:xfrm rot="16200000">
            <a:off x="4259164" y="1419416"/>
            <a:ext cx="625672" cy="62608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7" name="Group 6"/>
          <p:cNvGrpSpPr/>
          <p:nvPr/>
        </p:nvGrpSpPr>
        <p:grpSpPr>
          <a:xfrm>
            <a:off x="3275856" y="2238504"/>
            <a:ext cx="2592288" cy="858180"/>
            <a:chOff x="2113657" y="4283314"/>
            <a:chExt cx="3647460" cy="858180"/>
          </a:xfrm>
        </p:grpSpPr>
        <p:sp>
          <p:nvSpPr>
            <p:cNvPr id="8" name="TextBox 7"/>
            <p:cNvSpPr txBox="1"/>
            <p:nvPr/>
          </p:nvSpPr>
          <p:spPr>
            <a:xfrm>
              <a:off x="2113657" y="4495163"/>
              <a:ext cx="3647459"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9" name="TextBox 8"/>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6" name="TextBox 15"/>
          <p:cNvSpPr txBox="1"/>
          <p:nvPr/>
        </p:nvSpPr>
        <p:spPr>
          <a:xfrm>
            <a:off x="914222" y="3579862"/>
            <a:ext cx="7315556" cy="1015663"/>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
        <p:nvSpPr>
          <p:cNvPr id="5" name="그림 개체 틀 4">
            <a:extLst>
              <a:ext uri="{FF2B5EF4-FFF2-40B4-BE49-F238E27FC236}">
                <a16:creationId xmlns:a16="http://schemas.microsoft.com/office/drawing/2014/main" id="{FC8F6AF2-F104-4DA4-9BE4-D01B67F4535D}"/>
              </a:ext>
            </a:extLst>
          </p:cNvPr>
          <p:cNvSpPr>
            <a:spLocks noGrp="1"/>
          </p:cNvSpPr>
          <p:nvPr>
            <p:ph type="pic" idx="1"/>
          </p:nvPr>
        </p:nvSpPr>
        <p:spPr/>
      </p:sp>
      <p:sp>
        <p:nvSpPr>
          <p:cNvPr id="11" name="그림 개체 틀 10">
            <a:extLst>
              <a:ext uri="{FF2B5EF4-FFF2-40B4-BE49-F238E27FC236}">
                <a16:creationId xmlns:a16="http://schemas.microsoft.com/office/drawing/2014/main" id="{38E4C2A1-FFA9-40E7-94E5-9F10E82B1B99}"/>
              </a:ext>
            </a:extLst>
          </p:cNvPr>
          <p:cNvSpPr>
            <a:spLocks noGrp="1"/>
          </p:cNvSpPr>
          <p:nvPr>
            <p:ph type="pic" idx="10"/>
          </p:nvPr>
        </p:nvSpPr>
        <p:spPr/>
      </p:sp>
    </p:spTree>
    <p:extLst>
      <p:ext uri="{BB962C8B-B14F-4D97-AF65-F5344CB8AC3E}">
        <p14:creationId xmlns:p14="http://schemas.microsoft.com/office/powerpoint/2010/main" val="405167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Worldmap</a:t>
            </a:r>
            <a:r>
              <a:rPr lang="en-US" altLang="ko-KR" dirty="0">
                <a:solidFill>
                  <a:srgbClr val="0DD2D9"/>
                </a:solidFill>
              </a:rPr>
              <a:t> </a:t>
            </a:r>
            <a:r>
              <a:rPr lang="en-US" altLang="ko-KR" dirty="0"/>
              <a:t>Infographic</a:t>
            </a:r>
            <a:endParaRPr lang="ko-KR" altLang="en-US" dirty="0"/>
          </a:p>
        </p:txBody>
      </p:sp>
      <p:grpSp>
        <p:nvGrpSpPr>
          <p:cNvPr id="11" name="그룹 9"/>
          <p:cNvGrpSpPr/>
          <p:nvPr/>
        </p:nvGrpSpPr>
        <p:grpSpPr>
          <a:xfrm>
            <a:off x="4330712" y="895577"/>
            <a:ext cx="4821914" cy="3836413"/>
            <a:chOff x="1092200" y="661988"/>
            <a:chExt cx="6959601" cy="5537200"/>
          </a:xfrm>
          <a:solidFill>
            <a:schemeClr val="accent5">
              <a:lumMod val="60000"/>
              <a:lumOff val="40000"/>
            </a:schemeClr>
          </a:solidFill>
        </p:grpSpPr>
        <p:sp>
          <p:nvSpPr>
            <p:cNvPr id="12" name="Freeform 8"/>
            <p:cNvSpPr>
              <a:spLocks noEditPoints="1"/>
            </p:cNvSpPr>
            <p:nvPr/>
          </p:nvSpPr>
          <p:spPr bwMode="auto">
            <a:xfrm>
              <a:off x="1092200" y="1743075"/>
              <a:ext cx="5813425" cy="4456113"/>
            </a:xfrm>
            <a:custGeom>
              <a:avLst/>
              <a:gdLst>
                <a:gd name="T0" fmla="*/ 2763 w 3662"/>
                <a:gd name="T1" fmla="*/ 2765 h 2807"/>
                <a:gd name="T2" fmla="*/ 2559 w 3662"/>
                <a:gd name="T3" fmla="*/ 2714 h 2807"/>
                <a:gd name="T4" fmla="*/ 2637 w 3662"/>
                <a:gd name="T5" fmla="*/ 2653 h 2807"/>
                <a:gd name="T6" fmla="*/ 2656 w 3662"/>
                <a:gd name="T7" fmla="*/ 2627 h 2807"/>
                <a:gd name="T8" fmla="*/ 2358 w 3662"/>
                <a:gd name="T9" fmla="*/ 2611 h 2807"/>
                <a:gd name="T10" fmla="*/ 2709 w 3662"/>
                <a:gd name="T11" fmla="*/ 2594 h 2807"/>
                <a:gd name="T12" fmla="*/ 3264 w 3662"/>
                <a:gd name="T13" fmla="*/ 2622 h 2807"/>
                <a:gd name="T14" fmla="*/ 2342 w 3662"/>
                <a:gd name="T15" fmla="*/ 2545 h 2807"/>
                <a:gd name="T16" fmla="*/ 2773 w 3662"/>
                <a:gd name="T17" fmla="*/ 2540 h 2807"/>
                <a:gd name="T18" fmla="*/ 2813 w 3662"/>
                <a:gd name="T19" fmla="*/ 2519 h 2807"/>
                <a:gd name="T20" fmla="*/ 2508 w 3662"/>
                <a:gd name="T21" fmla="*/ 2477 h 2807"/>
                <a:gd name="T22" fmla="*/ 1043 w 3662"/>
                <a:gd name="T23" fmla="*/ 2515 h 2807"/>
                <a:gd name="T24" fmla="*/ 1105 w 3662"/>
                <a:gd name="T25" fmla="*/ 2487 h 2807"/>
                <a:gd name="T26" fmla="*/ 2709 w 3662"/>
                <a:gd name="T27" fmla="*/ 2386 h 2807"/>
                <a:gd name="T28" fmla="*/ 1508 w 3662"/>
                <a:gd name="T29" fmla="*/ 2567 h 2807"/>
                <a:gd name="T30" fmla="*/ 1454 w 3662"/>
                <a:gd name="T31" fmla="*/ 2379 h 2807"/>
                <a:gd name="T32" fmla="*/ 2627 w 3662"/>
                <a:gd name="T33" fmla="*/ 2358 h 2807"/>
                <a:gd name="T34" fmla="*/ 2560 w 3662"/>
                <a:gd name="T35" fmla="*/ 2327 h 2807"/>
                <a:gd name="T36" fmla="*/ 2929 w 3662"/>
                <a:gd name="T37" fmla="*/ 2192 h 2807"/>
                <a:gd name="T38" fmla="*/ 2864 w 3662"/>
                <a:gd name="T39" fmla="*/ 2246 h 2807"/>
                <a:gd name="T40" fmla="*/ 1499 w 3662"/>
                <a:gd name="T41" fmla="*/ 2293 h 2807"/>
                <a:gd name="T42" fmla="*/ 3183 w 3662"/>
                <a:gd name="T43" fmla="*/ 1578 h 2807"/>
                <a:gd name="T44" fmla="*/ 3103 w 3662"/>
                <a:gd name="T45" fmla="*/ 1752 h 2807"/>
                <a:gd name="T46" fmla="*/ 2906 w 3662"/>
                <a:gd name="T47" fmla="*/ 1670 h 2807"/>
                <a:gd name="T48" fmla="*/ 2780 w 3662"/>
                <a:gd name="T49" fmla="*/ 1955 h 2807"/>
                <a:gd name="T50" fmla="*/ 2871 w 3662"/>
                <a:gd name="T51" fmla="*/ 2168 h 2807"/>
                <a:gd name="T52" fmla="*/ 3318 w 3662"/>
                <a:gd name="T53" fmla="*/ 2021 h 2807"/>
                <a:gd name="T54" fmla="*/ 3623 w 3662"/>
                <a:gd name="T55" fmla="*/ 1824 h 2807"/>
                <a:gd name="T56" fmla="*/ 3257 w 3662"/>
                <a:gd name="T57" fmla="*/ 1698 h 2807"/>
                <a:gd name="T58" fmla="*/ 846 w 3662"/>
                <a:gd name="T59" fmla="*/ 1524 h 2807"/>
                <a:gd name="T60" fmla="*/ 745 w 3662"/>
                <a:gd name="T61" fmla="*/ 1129 h 2807"/>
                <a:gd name="T62" fmla="*/ 1515 w 3662"/>
                <a:gd name="T63" fmla="*/ 1080 h 2807"/>
                <a:gd name="T64" fmla="*/ 684 w 3662"/>
                <a:gd name="T65" fmla="*/ 1086 h 2807"/>
                <a:gd name="T66" fmla="*/ 537 w 3662"/>
                <a:gd name="T67" fmla="*/ 1339 h 2807"/>
                <a:gd name="T68" fmla="*/ 443 w 3662"/>
                <a:gd name="T69" fmla="*/ 1290 h 2807"/>
                <a:gd name="T70" fmla="*/ 454 w 3662"/>
                <a:gd name="T71" fmla="*/ 1141 h 2807"/>
                <a:gd name="T72" fmla="*/ 522 w 3662"/>
                <a:gd name="T73" fmla="*/ 1082 h 2807"/>
                <a:gd name="T74" fmla="*/ 649 w 3662"/>
                <a:gd name="T75" fmla="*/ 890 h 2807"/>
                <a:gd name="T76" fmla="*/ 591 w 3662"/>
                <a:gd name="T77" fmla="*/ 871 h 2807"/>
                <a:gd name="T78" fmla="*/ 1958 w 3662"/>
                <a:gd name="T79" fmla="*/ 791 h 2807"/>
                <a:gd name="T80" fmla="*/ 764 w 3662"/>
                <a:gd name="T81" fmla="*/ 803 h 2807"/>
                <a:gd name="T82" fmla="*/ 829 w 3662"/>
                <a:gd name="T83" fmla="*/ 941 h 2807"/>
                <a:gd name="T84" fmla="*/ 963 w 3662"/>
                <a:gd name="T85" fmla="*/ 1162 h 2807"/>
                <a:gd name="T86" fmla="*/ 1047 w 3662"/>
                <a:gd name="T87" fmla="*/ 1283 h 2807"/>
                <a:gd name="T88" fmla="*/ 1009 w 3662"/>
                <a:gd name="T89" fmla="*/ 1398 h 2807"/>
                <a:gd name="T90" fmla="*/ 729 w 3662"/>
                <a:gd name="T91" fmla="*/ 1440 h 2807"/>
                <a:gd name="T92" fmla="*/ 740 w 3662"/>
                <a:gd name="T93" fmla="*/ 1332 h 2807"/>
                <a:gd name="T94" fmla="*/ 742 w 3662"/>
                <a:gd name="T95" fmla="*/ 1192 h 2807"/>
                <a:gd name="T96" fmla="*/ 790 w 3662"/>
                <a:gd name="T97" fmla="*/ 1063 h 2807"/>
                <a:gd name="T98" fmla="*/ 707 w 3662"/>
                <a:gd name="T99" fmla="*/ 1009 h 2807"/>
                <a:gd name="T100" fmla="*/ 642 w 3662"/>
                <a:gd name="T101" fmla="*/ 1002 h 2807"/>
                <a:gd name="T102" fmla="*/ 653 w 3662"/>
                <a:gd name="T103" fmla="*/ 897 h 2807"/>
                <a:gd name="T104" fmla="*/ 675 w 3662"/>
                <a:gd name="T105" fmla="*/ 798 h 2807"/>
                <a:gd name="T106" fmla="*/ 694 w 3662"/>
                <a:gd name="T107" fmla="*/ 761 h 2807"/>
                <a:gd name="T108" fmla="*/ 790 w 3662"/>
                <a:gd name="T109" fmla="*/ 717 h 2807"/>
                <a:gd name="T110" fmla="*/ 2093 w 3662"/>
                <a:gd name="T111" fmla="*/ 743 h 2807"/>
                <a:gd name="T112" fmla="*/ 1951 w 3662"/>
                <a:gd name="T113" fmla="*/ 585 h 2807"/>
                <a:gd name="T114" fmla="*/ 879 w 3662"/>
                <a:gd name="T115" fmla="*/ 578 h 2807"/>
                <a:gd name="T116" fmla="*/ 134 w 3662"/>
                <a:gd name="T117" fmla="*/ 99 h 2807"/>
                <a:gd name="T118" fmla="*/ 365 w 3662"/>
                <a:gd name="T119" fmla="*/ 126 h 2807"/>
                <a:gd name="T120" fmla="*/ 179 w 3662"/>
                <a:gd name="T121" fmla="*/ 323 h 2807"/>
                <a:gd name="T122" fmla="*/ 26 w 3662"/>
                <a:gd name="T123" fmla="*/ 211 h 2807"/>
                <a:gd name="T124" fmla="*/ 71 w 3662"/>
                <a:gd name="T125" fmla="*/ 85 h 2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 name="Freeform 9"/>
            <p:cNvSpPr>
              <a:spLocks noEditPoints="1"/>
            </p:cNvSpPr>
            <p:nvPr/>
          </p:nvSpPr>
          <p:spPr bwMode="auto">
            <a:xfrm>
              <a:off x="1246188" y="661988"/>
              <a:ext cx="6805613" cy="5475288"/>
            </a:xfrm>
            <a:custGeom>
              <a:avLst/>
              <a:gdLst>
                <a:gd name="T0" fmla="*/ 3961 w 4287"/>
                <a:gd name="T1" fmla="*/ 1545 h 3449"/>
                <a:gd name="T2" fmla="*/ 3682 w 4287"/>
                <a:gd name="T3" fmla="*/ 1767 h 3449"/>
                <a:gd name="T4" fmla="*/ 3922 w 4287"/>
                <a:gd name="T5" fmla="*/ 2055 h 3449"/>
                <a:gd name="T6" fmla="*/ 4080 w 4287"/>
                <a:gd name="T7" fmla="*/ 2454 h 3449"/>
                <a:gd name="T8" fmla="*/ 4223 w 4287"/>
                <a:gd name="T9" fmla="*/ 2603 h 3449"/>
                <a:gd name="T10" fmla="*/ 4116 w 4287"/>
                <a:gd name="T11" fmla="*/ 2685 h 3449"/>
                <a:gd name="T12" fmla="*/ 3811 w 4287"/>
                <a:gd name="T13" fmla="*/ 2711 h 3449"/>
                <a:gd name="T14" fmla="*/ 3813 w 4287"/>
                <a:gd name="T15" fmla="*/ 2912 h 3449"/>
                <a:gd name="T16" fmla="*/ 3423 w 4287"/>
                <a:gd name="T17" fmla="*/ 3112 h 3449"/>
                <a:gd name="T18" fmla="*/ 3165 w 4287"/>
                <a:gd name="T19" fmla="*/ 3248 h 3449"/>
                <a:gd name="T20" fmla="*/ 2849 w 4287"/>
                <a:gd name="T21" fmla="*/ 3268 h 3449"/>
                <a:gd name="T22" fmla="*/ 2770 w 4287"/>
                <a:gd name="T23" fmla="*/ 3243 h 3449"/>
                <a:gd name="T24" fmla="*/ 2655 w 4287"/>
                <a:gd name="T25" fmla="*/ 3053 h 3449"/>
                <a:gd name="T26" fmla="*/ 2591 w 4287"/>
                <a:gd name="T27" fmla="*/ 2938 h 3449"/>
                <a:gd name="T28" fmla="*/ 2446 w 4287"/>
                <a:gd name="T29" fmla="*/ 3039 h 3449"/>
                <a:gd name="T30" fmla="*/ 2486 w 4287"/>
                <a:gd name="T31" fmla="*/ 3165 h 3449"/>
                <a:gd name="T32" fmla="*/ 2442 w 4287"/>
                <a:gd name="T33" fmla="*/ 3344 h 3449"/>
                <a:gd name="T34" fmla="*/ 2306 w 4287"/>
                <a:gd name="T35" fmla="*/ 3243 h 3449"/>
                <a:gd name="T36" fmla="*/ 2098 w 4287"/>
                <a:gd name="T37" fmla="*/ 3039 h 3449"/>
                <a:gd name="T38" fmla="*/ 1774 w 4287"/>
                <a:gd name="T39" fmla="*/ 2728 h 3449"/>
                <a:gd name="T40" fmla="*/ 1589 w 4287"/>
                <a:gd name="T41" fmla="*/ 2702 h 3449"/>
                <a:gd name="T42" fmla="*/ 1880 w 4287"/>
                <a:gd name="T43" fmla="*/ 2988 h 3449"/>
                <a:gd name="T44" fmla="*/ 1926 w 4287"/>
                <a:gd name="T45" fmla="*/ 3292 h 3449"/>
                <a:gd name="T46" fmla="*/ 1685 w 4287"/>
                <a:gd name="T47" fmla="*/ 3390 h 3449"/>
                <a:gd name="T48" fmla="*/ 1887 w 4287"/>
                <a:gd name="T49" fmla="*/ 3231 h 3449"/>
                <a:gd name="T50" fmla="*/ 1465 w 4287"/>
                <a:gd name="T51" fmla="*/ 2884 h 3449"/>
                <a:gd name="T52" fmla="*/ 1241 w 4287"/>
                <a:gd name="T53" fmla="*/ 2819 h 3449"/>
                <a:gd name="T54" fmla="*/ 927 w 4287"/>
                <a:gd name="T55" fmla="*/ 2988 h 3449"/>
                <a:gd name="T56" fmla="*/ 556 w 4287"/>
                <a:gd name="T57" fmla="*/ 3334 h 3449"/>
                <a:gd name="T58" fmla="*/ 172 w 4287"/>
                <a:gd name="T59" fmla="*/ 3327 h 3449"/>
                <a:gd name="T60" fmla="*/ 35 w 4287"/>
                <a:gd name="T61" fmla="*/ 3018 h 3449"/>
                <a:gd name="T62" fmla="*/ 268 w 4287"/>
                <a:gd name="T63" fmla="*/ 2669 h 3449"/>
                <a:gd name="T64" fmla="*/ 671 w 4287"/>
                <a:gd name="T65" fmla="*/ 2735 h 3449"/>
                <a:gd name="T66" fmla="*/ 512 w 4287"/>
                <a:gd name="T67" fmla="*/ 2302 h 3449"/>
                <a:gd name="T68" fmla="*/ 821 w 4287"/>
                <a:gd name="T69" fmla="*/ 2259 h 3449"/>
                <a:gd name="T70" fmla="*/ 1074 w 4287"/>
                <a:gd name="T71" fmla="*/ 2055 h 3449"/>
                <a:gd name="T72" fmla="*/ 1371 w 4287"/>
                <a:gd name="T73" fmla="*/ 1857 h 3449"/>
                <a:gd name="T74" fmla="*/ 1397 w 4287"/>
                <a:gd name="T75" fmla="*/ 1608 h 3449"/>
                <a:gd name="T76" fmla="*/ 1468 w 4287"/>
                <a:gd name="T77" fmla="*/ 1772 h 3449"/>
                <a:gd name="T78" fmla="*/ 1690 w 4287"/>
                <a:gd name="T79" fmla="*/ 1842 h 3449"/>
                <a:gd name="T80" fmla="*/ 2036 w 4287"/>
                <a:gd name="T81" fmla="*/ 1470 h 3449"/>
                <a:gd name="T82" fmla="*/ 2076 w 4287"/>
                <a:gd name="T83" fmla="*/ 1304 h 3449"/>
                <a:gd name="T84" fmla="*/ 2264 w 4287"/>
                <a:gd name="T85" fmla="*/ 1212 h 3449"/>
                <a:gd name="T86" fmla="*/ 2037 w 4287"/>
                <a:gd name="T87" fmla="*/ 1280 h 3449"/>
                <a:gd name="T88" fmla="*/ 1980 w 4287"/>
                <a:gd name="T89" fmla="*/ 838 h 3449"/>
                <a:gd name="T90" fmla="*/ 1863 w 4287"/>
                <a:gd name="T91" fmla="*/ 897 h 3449"/>
                <a:gd name="T92" fmla="*/ 1814 w 4287"/>
                <a:gd name="T93" fmla="*/ 1283 h 3449"/>
                <a:gd name="T94" fmla="*/ 1746 w 4287"/>
                <a:gd name="T95" fmla="*/ 1641 h 3449"/>
                <a:gd name="T96" fmla="*/ 1552 w 4287"/>
                <a:gd name="T97" fmla="*/ 1730 h 3449"/>
                <a:gd name="T98" fmla="*/ 1554 w 4287"/>
                <a:gd name="T99" fmla="*/ 1629 h 3449"/>
                <a:gd name="T100" fmla="*/ 1234 w 4287"/>
                <a:gd name="T101" fmla="*/ 1503 h 3449"/>
                <a:gd name="T102" fmla="*/ 1208 w 4287"/>
                <a:gd name="T103" fmla="*/ 1100 h 3449"/>
                <a:gd name="T104" fmla="*/ 1461 w 4287"/>
                <a:gd name="T105" fmla="*/ 875 h 3449"/>
                <a:gd name="T106" fmla="*/ 1543 w 4287"/>
                <a:gd name="T107" fmla="*/ 574 h 3449"/>
                <a:gd name="T108" fmla="*/ 1695 w 4287"/>
                <a:gd name="T109" fmla="*/ 396 h 3449"/>
                <a:gd name="T110" fmla="*/ 1884 w 4287"/>
                <a:gd name="T111" fmla="*/ 234 h 3449"/>
                <a:gd name="T112" fmla="*/ 2181 w 4287"/>
                <a:gd name="T113" fmla="*/ 316 h 3449"/>
                <a:gd name="T114" fmla="*/ 2399 w 4287"/>
                <a:gd name="T115" fmla="*/ 557 h 3449"/>
                <a:gd name="T116" fmla="*/ 2502 w 4287"/>
                <a:gd name="T117" fmla="*/ 740 h 3449"/>
                <a:gd name="T118" fmla="*/ 2516 w 4287"/>
                <a:gd name="T119" fmla="*/ 644 h 3449"/>
                <a:gd name="T120" fmla="*/ 2568 w 4287"/>
                <a:gd name="T121" fmla="*/ 325 h 3449"/>
                <a:gd name="T122" fmla="*/ 2709 w 4287"/>
                <a:gd name="T123" fmla="*/ 29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7" name="Rectangle 6"/>
          <p:cNvSpPr/>
          <p:nvPr/>
        </p:nvSpPr>
        <p:spPr>
          <a:xfrm>
            <a:off x="544233" y="1435577"/>
            <a:ext cx="3451703" cy="151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544231" y="3075806"/>
            <a:ext cx="3451703"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ound Same Side Corner Rectangle 8"/>
          <p:cNvSpPr/>
          <p:nvPr/>
        </p:nvSpPr>
        <p:spPr>
          <a:xfrm>
            <a:off x="795763" y="3456742"/>
            <a:ext cx="284814" cy="75012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 Same Side Corner Rectangle 20"/>
          <p:cNvSpPr/>
          <p:nvPr/>
        </p:nvSpPr>
        <p:spPr>
          <a:xfrm rot="10800000">
            <a:off x="760725" y="1813051"/>
            <a:ext cx="354891" cy="75705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1163632" y="1991522"/>
            <a:ext cx="672064"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40</a:t>
            </a:r>
            <a:r>
              <a:rPr lang="en-US" altLang="ko-KR" sz="1200" b="1" dirty="0">
                <a:solidFill>
                  <a:schemeClr val="bg1"/>
                </a:solidFill>
                <a:latin typeface="Arial" pitchFamily="34" charset="0"/>
                <a:cs typeface="Arial" pitchFamily="34" charset="0"/>
              </a:rPr>
              <a:t>%</a:t>
            </a:r>
            <a:endParaRPr lang="ko-KR" altLang="en-US" sz="1200" b="1" dirty="0">
              <a:solidFill>
                <a:schemeClr val="bg1"/>
              </a:solidFill>
              <a:latin typeface="Arial" pitchFamily="34" charset="0"/>
              <a:cs typeface="Arial" pitchFamily="34" charset="0"/>
            </a:endParaRPr>
          </a:p>
        </p:txBody>
      </p:sp>
      <p:sp>
        <p:nvSpPr>
          <p:cNvPr id="19" name="TextBox 18"/>
          <p:cNvSpPr txBox="1"/>
          <p:nvPr/>
        </p:nvSpPr>
        <p:spPr>
          <a:xfrm>
            <a:off x="1163632" y="3631751"/>
            <a:ext cx="672064" cy="400110"/>
          </a:xfrm>
          <a:prstGeom prst="rect">
            <a:avLst/>
          </a:prstGeom>
          <a:noFill/>
        </p:spPr>
        <p:txBody>
          <a:bodyPr wrap="square" rtlCol="0" anchor="ctr">
            <a:spAutoFit/>
          </a:bodyPr>
          <a:lstStyle/>
          <a:p>
            <a:pPr algn="ctr"/>
            <a:r>
              <a:rPr lang="en-US" altLang="ko-KR" sz="2000" b="1" dirty="0">
                <a:solidFill>
                  <a:schemeClr val="bg1"/>
                </a:solidFill>
                <a:latin typeface="Arial" pitchFamily="34" charset="0"/>
                <a:cs typeface="Arial" pitchFamily="34" charset="0"/>
              </a:rPr>
              <a:t>60</a:t>
            </a:r>
            <a:r>
              <a:rPr lang="en-US" altLang="ko-KR" sz="1200" b="1" dirty="0">
                <a:solidFill>
                  <a:schemeClr val="bg1"/>
                </a:solidFill>
                <a:latin typeface="Arial" pitchFamily="34" charset="0"/>
                <a:cs typeface="Arial" pitchFamily="34" charset="0"/>
              </a:rPr>
              <a:t>%</a:t>
            </a:r>
            <a:endParaRPr lang="ko-KR" altLang="en-US" sz="1200" b="1" dirty="0">
              <a:solidFill>
                <a:schemeClr val="bg1"/>
              </a:solidFill>
              <a:latin typeface="Arial" pitchFamily="34" charset="0"/>
              <a:cs typeface="Arial" pitchFamily="34" charset="0"/>
            </a:endParaRPr>
          </a:p>
        </p:txBody>
      </p:sp>
      <p:grpSp>
        <p:nvGrpSpPr>
          <p:cNvPr id="14" name="Group 13"/>
          <p:cNvGrpSpPr/>
          <p:nvPr/>
        </p:nvGrpSpPr>
        <p:grpSpPr>
          <a:xfrm>
            <a:off x="1835696" y="1587808"/>
            <a:ext cx="2052228" cy="1259273"/>
            <a:chOff x="1835696" y="1536052"/>
            <a:chExt cx="2052228" cy="1259273"/>
          </a:xfrm>
        </p:grpSpPr>
        <p:sp>
          <p:nvSpPr>
            <p:cNvPr id="20" name="TextBox 19"/>
            <p:cNvSpPr txBox="1"/>
            <p:nvPr/>
          </p:nvSpPr>
          <p:spPr>
            <a:xfrm>
              <a:off x="1835696" y="1779662"/>
              <a:ext cx="2052228"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Get a modern PowerPoint  Presentation that is beautifully designed. </a:t>
              </a:r>
            </a:p>
          </p:txBody>
        </p:sp>
        <p:sp>
          <p:nvSpPr>
            <p:cNvPr id="21" name="TextBox 20"/>
            <p:cNvSpPr txBox="1"/>
            <p:nvPr/>
          </p:nvSpPr>
          <p:spPr>
            <a:xfrm>
              <a:off x="1835696" y="1536052"/>
              <a:ext cx="2052228"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grpSp>
      <p:grpSp>
        <p:nvGrpSpPr>
          <p:cNvPr id="23" name="Group 22"/>
          <p:cNvGrpSpPr/>
          <p:nvPr/>
        </p:nvGrpSpPr>
        <p:grpSpPr>
          <a:xfrm>
            <a:off x="1835696" y="3202169"/>
            <a:ext cx="2052228" cy="1259273"/>
            <a:chOff x="1835696" y="1536052"/>
            <a:chExt cx="2052228" cy="1259273"/>
          </a:xfrm>
        </p:grpSpPr>
        <p:sp>
          <p:nvSpPr>
            <p:cNvPr id="24" name="TextBox 23"/>
            <p:cNvSpPr txBox="1"/>
            <p:nvPr/>
          </p:nvSpPr>
          <p:spPr>
            <a:xfrm>
              <a:off x="1835696" y="1779662"/>
              <a:ext cx="2052228"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Get a modern PowerPoint  Presentation that is beautifully designed. </a:t>
              </a:r>
            </a:p>
          </p:txBody>
        </p:sp>
        <p:sp>
          <p:nvSpPr>
            <p:cNvPr id="25" name="TextBox 24"/>
            <p:cNvSpPr txBox="1"/>
            <p:nvPr/>
          </p:nvSpPr>
          <p:spPr>
            <a:xfrm>
              <a:off x="1835696" y="1536052"/>
              <a:ext cx="2052228"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grpSp>
      <p:sp>
        <p:nvSpPr>
          <p:cNvPr id="28" name="TextBox 27"/>
          <p:cNvSpPr txBox="1"/>
          <p:nvPr/>
        </p:nvSpPr>
        <p:spPr>
          <a:xfrm>
            <a:off x="6948264" y="1554419"/>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29" name="Straight Arrow Connector 28"/>
          <p:cNvCxnSpPr/>
          <p:nvPr/>
        </p:nvCxnSpPr>
        <p:spPr>
          <a:xfrm>
            <a:off x="7596336" y="1813051"/>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457836" y="2570104"/>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p:cNvSpPr txBox="1"/>
          <p:nvPr/>
        </p:nvSpPr>
        <p:spPr>
          <a:xfrm>
            <a:off x="4932040" y="2503202"/>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32" name="Straight Arrow Connector 31"/>
          <p:cNvCxnSpPr/>
          <p:nvPr/>
        </p:nvCxnSpPr>
        <p:spPr>
          <a:xfrm>
            <a:off x="5580112" y="2761834"/>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41612" y="3518887"/>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6300192" y="2951449"/>
            <a:ext cx="1296144" cy="276999"/>
          </a:xfrm>
          <a:prstGeom prst="rect">
            <a:avLst/>
          </a:prstGeom>
          <a:solidFill>
            <a:schemeClr val="accent1"/>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35" name="Straight Arrow Connector 34"/>
          <p:cNvCxnSpPr/>
          <p:nvPr/>
        </p:nvCxnSpPr>
        <p:spPr>
          <a:xfrm>
            <a:off x="6948263" y="3202169"/>
            <a:ext cx="1" cy="530723"/>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809764" y="3734911"/>
            <a:ext cx="276999"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1661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 name="그룹 308">
            <a:extLst>
              <a:ext uri="{FF2B5EF4-FFF2-40B4-BE49-F238E27FC236}">
                <a16:creationId xmlns:a16="http://schemas.microsoft.com/office/drawing/2014/main" id="{A9B48916-3547-46D3-BE65-DA639DF8A38E}"/>
              </a:ext>
            </a:extLst>
          </p:cNvPr>
          <p:cNvGrpSpPr/>
          <p:nvPr/>
        </p:nvGrpSpPr>
        <p:grpSpPr>
          <a:xfrm>
            <a:off x="3537804" y="1327712"/>
            <a:ext cx="5344206" cy="3104965"/>
            <a:chOff x="635000" y="1382713"/>
            <a:chExt cx="7869238" cy="4572000"/>
          </a:xfrm>
          <a:solidFill>
            <a:schemeClr val="bg1">
              <a:lumMod val="85000"/>
            </a:schemeClr>
          </a:solidFill>
        </p:grpSpPr>
        <p:sp>
          <p:nvSpPr>
            <p:cNvPr id="310" name="Freeform 8">
              <a:extLst>
                <a:ext uri="{FF2B5EF4-FFF2-40B4-BE49-F238E27FC236}">
                  <a16:creationId xmlns:a16="http://schemas.microsoft.com/office/drawing/2014/main" id="{16022D87-E0C1-46E3-8B8B-C596EC43BB8A}"/>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9">
              <a:extLst>
                <a:ext uri="{FF2B5EF4-FFF2-40B4-BE49-F238E27FC236}">
                  <a16:creationId xmlns:a16="http://schemas.microsoft.com/office/drawing/2014/main" id="{98EB042D-AE6E-494E-B48A-DB08E76F2D3D}"/>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10">
              <a:extLst>
                <a:ext uri="{FF2B5EF4-FFF2-40B4-BE49-F238E27FC236}">
                  <a16:creationId xmlns:a16="http://schemas.microsoft.com/office/drawing/2014/main" id="{F67BDC7E-0F9A-495F-96F4-8F438F2A837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1">
              <a:extLst>
                <a:ext uri="{FF2B5EF4-FFF2-40B4-BE49-F238E27FC236}">
                  <a16:creationId xmlns:a16="http://schemas.microsoft.com/office/drawing/2014/main" id="{16C5CE6A-9EF4-409A-BF3F-AAC074D34C43}"/>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7" name="Rectangle 6"/>
          <p:cNvSpPr/>
          <p:nvPr/>
        </p:nvSpPr>
        <p:spPr>
          <a:xfrm>
            <a:off x="0" y="0"/>
            <a:ext cx="4571206" cy="5143500"/>
          </a:xfrm>
          <a:custGeom>
            <a:avLst/>
            <a:gdLst>
              <a:gd name="connsiteX0" fmla="*/ 0 w 4571206"/>
              <a:gd name="connsiteY0" fmla="*/ 0 h 5143500"/>
              <a:gd name="connsiteX1" fmla="*/ 4571206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 name="connsiteX0" fmla="*/ 0 w 4571206"/>
              <a:gd name="connsiteY0" fmla="*/ 0 h 5143500"/>
              <a:gd name="connsiteX1" fmla="*/ 1758994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 name="connsiteX0" fmla="*/ 0 w 4571206"/>
              <a:gd name="connsiteY0" fmla="*/ 0 h 5143500"/>
              <a:gd name="connsiteX1" fmla="*/ 2319711 w 4571206"/>
              <a:gd name="connsiteY1" fmla="*/ 0 h 5143500"/>
              <a:gd name="connsiteX2" fmla="*/ 4571206 w 4571206"/>
              <a:gd name="connsiteY2" fmla="*/ 5143500 h 5143500"/>
              <a:gd name="connsiteX3" fmla="*/ 0 w 4571206"/>
              <a:gd name="connsiteY3" fmla="*/ 5143500 h 5143500"/>
              <a:gd name="connsiteX4" fmla="*/ 0 w 4571206"/>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206" h="5143500">
                <a:moveTo>
                  <a:pt x="0" y="0"/>
                </a:moveTo>
                <a:lnTo>
                  <a:pt x="2319711" y="0"/>
                </a:lnTo>
                <a:lnTo>
                  <a:pt x="4571206" y="5143500"/>
                </a:lnTo>
                <a:lnTo>
                  <a:pt x="0" y="51435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itle 5"/>
          <p:cNvSpPr>
            <a:spLocks noGrp="1"/>
          </p:cNvSpPr>
          <p:nvPr>
            <p:ph type="title"/>
          </p:nvPr>
        </p:nvSpPr>
        <p:spPr>
          <a:xfrm>
            <a:off x="2771800" y="0"/>
            <a:ext cx="6372200" cy="884466"/>
          </a:xfrm>
        </p:spPr>
        <p:txBody>
          <a:bodyPr/>
          <a:lstStyle/>
          <a:p>
            <a:r>
              <a:rPr lang="en-US" altLang="ko-KR" dirty="0">
                <a:solidFill>
                  <a:schemeClr val="accent2"/>
                </a:solidFill>
              </a:rPr>
              <a:t>Worldmap </a:t>
            </a:r>
            <a:r>
              <a:rPr lang="en-US" altLang="ko-KR" dirty="0"/>
              <a:t>Infographic</a:t>
            </a:r>
            <a:endParaRPr lang="ko-KR" altLang="en-US" dirty="0"/>
          </a:p>
        </p:txBody>
      </p:sp>
      <p:sp>
        <p:nvSpPr>
          <p:cNvPr id="15" name="Oval 14"/>
          <p:cNvSpPr/>
          <p:nvPr/>
        </p:nvSpPr>
        <p:spPr>
          <a:xfrm>
            <a:off x="6393501" y="118100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Straight Arrow Connector 15"/>
          <p:cNvCxnSpPr>
            <a:stCxn id="15" idx="4"/>
          </p:cNvCxnSpPr>
          <p:nvPr/>
        </p:nvCxnSpPr>
        <p:spPr>
          <a:xfrm>
            <a:off x="6663501" y="1721006"/>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25349" y="247604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Straight Arrow Connector 21"/>
          <p:cNvCxnSpPr>
            <a:stCxn id="21" idx="4"/>
          </p:cNvCxnSpPr>
          <p:nvPr/>
        </p:nvCxnSpPr>
        <p:spPr>
          <a:xfrm>
            <a:off x="5295349" y="3016040"/>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272781" y="1721269"/>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Straight Arrow Connector 23"/>
          <p:cNvCxnSpPr>
            <a:stCxn id="23" idx="4"/>
          </p:cNvCxnSpPr>
          <p:nvPr/>
        </p:nvCxnSpPr>
        <p:spPr>
          <a:xfrm>
            <a:off x="7542781" y="2261269"/>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261046" y="146437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Straight Arrow Connector 25"/>
          <p:cNvCxnSpPr>
            <a:stCxn id="25" idx="4"/>
          </p:cNvCxnSpPr>
          <p:nvPr/>
        </p:nvCxnSpPr>
        <p:spPr>
          <a:xfrm>
            <a:off x="4531046" y="2004377"/>
            <a:ext cx="0" cy="755034"/>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66017" y="1568826"/>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sp>
        <p:nvSpPr>
          <p:cNvPr id="28" name="TextBox 27"/>
          <p:cNvSpPr txBox="1"/>
          <p:nvPr/>
        </p:nvSpPr>
        <p:spPr>
          <a:xfrm>
            <a:off x="4937691" y="2576763"/>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35%</a:t>
            </a:r>
            <a:endParaRPr lang="ko-KR" altLang="en-US" sz="1600" b="1" dirty="0">
              <a:solidFill>
                <a:schemeClr val="bg1"/>
              </a:solidFill>
              <a:cs typeface="Arial" pitchFamily="34" charset="0"/>
            </a:endParaRPr>
          </a:p>
        </p:txBody>
      </p:sp>
      <p:sp>
        <p:nvSpPr>
          <p:cNvPr id="29" name="TextBox 28"/>
          <p:cNvSpPr txBox="1"/>
          <p:nvPr/>
        </p:nvSpPr>
        <p:spPr>
          <a:xfrm>
            <a:off x="6305843" y="1281729"/>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55%</a:t>
            </a:r>
            <a:endParaRPr lang="ko-KR" altLang="en-US" sz="1600" b="1" dirty="0">
              <a:solidFill>
                <a:schemeClr val="bg1"/>
              </a:solidFill>
              <a:cs typeface="Arial" pitchFamily="34" charset="0"/>
            </a:endParaRPr>
          </a:p>
        </p:txBody>
      </p:sp>
      <p:sp>
        <p:nvSpPr>
          <p:cNvPr id="30" name="TextBox 29"/>
          <p:cNvSpPr txBox="1"/>
          <p:nvPr/>
        </p:nvSpPr>
        <p:spPr>
          <a:xfrm>
            <a:off x="7185123" y="1821992"/>
            <a:ext cx="715316"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10%</a:t>
            </a:r>
            <a:endParaRPr lang="ko-KR" altLang="en-US" sz="1600" b="1" dirty="0">
              <a:solidFill>
                <a:schemeClr val="bg1"/>
              </a:solidFill>
              <a:cs typeface="Arial" pitchFamily="34" charset="0"/>
            </a:endParaRPr>
          </a:p>
        </p:txBody>
      </p:sp>
      <p:graphicFrame>
        <p:nvGraphicFramePr>
          <p:cNvPr id="31" name="Chart 30"/>
          <p:cNvGraphicFramePr/>
          <p:nvPr>
            <p:extLst>
              <p:ext uri="{D42A27DB-BD31-4B8C-83A1-F6EECF244321}">
                <p14:modId xmlns:p14="http://schemas.microsoft.com/office/powerpoint/2010/main" val="4180037709"/>
              </p:ext>
            </p:extLst>
          </p:nvPr>
        </p:nvGraphicFramePr>
        <p:xfrm>
          <a:off x="755576" y="1104787"/>
          <a:ext cx="1852403" cy="1673611"/>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p:cNvSpPr txBox="1"/>
          <p:nvPr/>
        </p:nvSpPr>
        <p:spPr>
          <a:xfrm>
            <a:off x="1204796" y="1679982"/>
            <a:ext cx="953963"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55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3" name="TextBox 32"/>
          <p:cNvSpPr txBox="1"/>
          <p:nvPr/>
        </p:nvSpPr>
        <p:spPr>
          <a:xfrm>
            <a:off x="544235" y="3020347"/>
            <a:ext cx="2731622" cy="1569660"/>
          </a:xfrm>
          <a:prstGeom prst="rect">
            <a:avLst/>
          </a:prstGeom>
          <a:noFill/>
        </p:spPr>
        <p:txBody>
          <a:bodyPr wrap="square" rtlCol="0">
            <a:spAutoFit/>
          </a:bodyPr>
          <a:lstStyle/>
          <a:p>
            <a:r>
              <a:rPr lang="en-US" altLang="ko-KR" sz="1200" dirty="0">
                <a:solidFill>
                  <a:schemeClr val="bg1"/>
                </a:solidFill>
                <a:cs typeface="Arial" pitchFamily="34" charset="0"/>
              </a:rPr>
              <a:t>This PowerPoint Template has clean and neutral design that can be adapted to any content and meets various market segments. This PowerPoint Template has clean and neutral design that can be adapted to any content and meets various market segments.  </a:t>
            </a:r>
          </a:p>
        </p:txBody>
      </p:sp>
    </p:spTree>
    <p:extLst>
      <p:ext uri="{BB962C8B-B14F-4D97-AF65-F5344CB8AC3E}">
        <p14:creationId xmlns:p14="http://schemas.microsoft.com/office/powerpoint/2010/main" val="312954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979712" y="987574"/>
            <a:ext cx="6768752" cy="3744416"/>
            <a:chOff x="2069296" y="1150160"/>
            <a:chExt cx="6534704" cy="3453339"/>
          </a:xfrm>
        </p:grpSpPr>
        <p:sp>
          <p:nvSpPr>
            <p:cNvPr id="13" name="Rounded Rectangle 12"/>
            <p:cNvSpPr/>
            <p:nvPr/>
          </p:nvSpPr>
          <p:spPr>
            <a:xfrm>
              <a:off x="2069296" y="1150160"/>
              <a:ext cx="6534704" cy="3453339"/>
            </a:xfrm>
            <a:prstGeom prst="roundRect">
              <a:avLst>
                <a:gd name="adj" fmla="val 96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ed Rectangle 13"/>
            <p:cNvSpPr/>
            <p:nvPr/>
          </p:nvSpPr>
          <p:spPr>
            <a:xfrm>
              <a:off x="2145496" y="1216316"/>
              <a:ext cx="6382304" cy="3321026"/>
            </a:xfrm>
            <a:prstGeom prst="roundRect">
              <a:avLst>
                <a:gd name="adj" fmla="val 96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 name="Title 5"/>
          <p:cNvSpPr>
            <a:spLocks noGrp="1"/>
          </p:cNvSpPr>
          <p:nvPr>
            <p:ph type="title"/>
          </p:nvPr>
        </p:nvSpPr>
        <p:spPr/>
        <p:txBody>
          <a:bodyPr/>
          <a:lstStyle/>
          <a:p>
            <a:pPr algn="ctr"/>
            <a:r>
              <a:rPr lang="en-US" altLang="ko-KR" dirty="0">
                <a:solidFill>
                  <a:schemeClr val="accent2"/>
                </a:solidFill>
              </a:rPr>
              <a:t>Columns</a:t>
            </a:r>
            <a:r>
              <a:rPr lang="en-US" altLang="ko-KR" dirty="0">
                <a:solidFill>
                  <a:schemeClr val="tx1">
                    <a:lumMod val="65000"/>
                    <a:lumOff val="35000"/>
                  </a:schemeClr>
                </a:solidFill>
              </a:rPr>
              <a:t> </a:t>
            </a:r>
            <a:r>
              <a:rPr lang="en-US" altLang="ko-KR" dirty="0"/>
              <a:t>Layout</a:t>
            </a:r>
            <a:endParaRPr lang="ko-KR" altLang="en-US" dirty="0"/>
          </a:p>
        </p:txBody>
      </p:sp>
      <p:grpSp>
        <p:nvGrpSpPr>
          <p:cNvPr id="11" name="Group 10"/>
          <p:cNvGrpSpPr/>
          <p:nvPr/>
        </p:nvGrpSpPr>
        <p:grpSpPr>
          <a:xfrm>
            <a:off x="2267744" y="1338988"/>
            <a:ext cx="6264696" cy="3181138"/>
            <a:chOff x="2227884" y="1338988"/>
            <a:chExt cx="6160540" cy="3181138"/>
          </a:xfrm>
        </p:grpSpPr>
        <p:sp>
          <p:nvSpPr>
            <p:cNvPr id="7" name="TextBox 6"/>
            <p:cNvSpPr txBox="1"/>
            <p:nvPr/>
          </p:nvSpPr>
          <p:spPr>
            <a:xfrm>
              <a:off x="2227884" y="1657804"/>
              <a:ext cx="6160540"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Easy to change colors, photos and Text. </a:t>
              </a:r>
            </a:p>
          </p:txBody>
        </p:sp>
        <p:sp>
          <p:nvSpPr>
            <p:cNvPr id="9" name="TextBox 8"/>
            <p:cNvSpPr txBox="1"/>
            <p:nvPr/>
          </p:nvSpPr>
          <p:spPr>
            <a:xfrm>
              <a:off x="2227884" y="1338988"/>
              <a:ext cx="616054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64130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ko-KR" dirty="0"/>
              <a:t>Section Break</a:t>
            </a:r>
            <a:endParaRPr lang="ko-KR" altLang="en-US" dirty="0"/>
          </a:p>
        </p:txBody>
      </p:sp>
      <p:sp>
        <p:nvSpPr>
          <p:cNvPr id="5" name="Text Placeholder 4"/>
          <p:cNvSpPr>
            <a:spLocks noGrp="1"/>
          </p:cNvSpPr>
          <p:nvPr>
            <p:ph type="body" sz="quarter" idx="11"/>
          </p:nvPr>
        </p:nvSpPr>
        <p:spPr/>
        <p:txBody>
          <a:bodyPr/>
          <a:lstStyle/>
          <a:p>
            <a:pPr lvl="0"/>
            <a:r>
              <a:rPr lang="en-US" altLang="ko-KR" dirty="0"/>
              <a:t>Insert the title of your subtitle Here</a:t>
            </a:r>
          </a:p>
        </p:txBody>
      </p:sp>
      <p:pic>
        <p:nvPicPr>
          <p:cNvPr id="7" name="그림 개체 틀 6">
            <a:extLst>
              <a:ext uri="{FF2B5EF4-FFF2-40B4-BE49-F238E27FC236}">
                <a16:creationId xmlns:a16="http://schemas.microsoft.com/office/drawing/2014/main" id="{8CDF9CEC-8D72-412A-9CA9-CBCDCAD1E4E7}"/>
              </a:ext>
            </a:extLst>
          </p:cNvPr>
          <p:cNvPicPr>
            <a:picLocks noGrp="1" noChangeAspect="1"/>
          </p:cNvPicPr>
          <p:nvPr>
            <p:ph type="pic" idx="1"/>
          </p:nvPr>
        </p:nvPicPr>
        <p:blipFill>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6901" r="16901"/>
          <a:stretch>
            <a:fillRect/>
          </a:stretch>
        </p:blipFill>
        <p:spPr/>
      </p:pic>
    </p:spTree>
    <p:extLst>
      <p:ext uri="{BB962C8B-B14F-4D97-AF65-F5344CB8AC3E}">
        <p14:creationId xmlns:p14="http://schemas.microsoft.com/office/powerpoint/2010/main" val="213364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460399" y="987574"/>
            <a:ext cx="3288065" cy="3744416"/>
            <a:chOff x="2069296" y="1150160"/>
            <a:chExt cx="6630908" cy="3453339"/>
          </a:xfrm>
        </p:grpSpPr>
        <p:sp>
          <p:nvSpPr>
            <p:cNvPr id="28" name="Rounded Rectangle 27"/>
            <p:cNvSpPr/>
            <p:nvPr/>
          </p:nvSpPr>
          <p:spPr>
            <a:xfrm>
              <a:off x="2069296" y="1150160"/>
              <a:ext cx="6630908" cy="3453339"/>
            </a:xfrm>
            <a:prstGeom prst="roundRect">
              <a:avLst>
                <a:gd name="adj" fmla="val 104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ed Rectangle 28"/>
            <p:cNvSpPr/>
            <p:nvPr/>
          </p:nvSpPr>
          <p:spPr>
            <a:xfrm>
              <a:off x="2247672" y="1216316"/>
              <a:ext cx="6268912" cy="3321026"/>
            </a:xfrm>
            <a:prstGeom prst="roundRect">
              <a:avLst>
                <a:gd name="adj" fmla="val 93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p:cNvGrpSpPr/>
          <p:nvPr/>
        </p:nvGrpSpPr>
        <p:grpSpPr>
          <a:xfrm>
            <a:off x="1979712" y="987574"/>
            <a:ext cx="3288065" cy="3744416"/>
            <a:chOff x="2069296" y="1150160"/>
            <a:chExt cx="6630908" cy="3453339"/>
          </a:xfrm>
        </p:grpSpPr>
        <p:sp>
          <p:nvSpPr>
            <p:cNvPr id="19" name="Rounded Rectangle 18"/>
            <p:cNvSpPr/>
            <p:nvPr/>
          </p:nvSpPr>
          <p:spPr>
            <a:xfrm>
              <a:off x="2069296" y="1150160"/>
              <a:ext cx="6630908" cy="3453339"/>
            </a:xfrm>
            <a:prstGeom prst="roundRect">
              <a:avLst>
                <a:gd name="adj" fmla="val 104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ounded Rectangle 19"/>
            <p:cNvSpPr/>
            <p:nvPr/>
          </p:nvSpPr>
          <p:spPr>
            <a:xfrm>
              <a:off x="2247672" y="1216316"/>
              <a:ext cx="6268912" cy="3321026"/>
            </a:xfrm>
            <a:prstGeom prst="roundRect">
              <a:avLst>
                <a:gd name="adj" fmla="val 93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 name="Title 5"/>
          <p:cNvSpPr>
            <a:spLocks noGrp="1"/>
          </p:cNvSpPr>
          <p:nvPr>
            <p:ph type="title"/>
          </p:nvPr>
        </p:nvSpPr>
        <p:spPr/>
        <p:txBody>
          <a:bodyPr/>
          <a:lstStyle/>
          <a:p>
            <a:pPr algn="ctr"/>
            <a:r>
              <a:rPr lang="en-US" altLang="ko-KR" dirty="0">
                <a:solidFill>
                  <a:schemeClr val="accent2"/>
                </a:solidFill>
              </a:rPr>
              <a:t>Columns</a:t>
            </a:r>
            <a:r>
              <a:rPr lang="en-US" altLang="ko-KR" dirty="0">
                <a:solidFill>
                  <a:schemeClr val="tx1">
                    <a:lumMod val="65000"/>
                    <a:lumOff val="35000"/>
                  </a:schemeClr>
                </a:solidFill>
              </a:rPr>
              <a:t> </a:t>
            </a:r>
            <a:r>
              <a:rPr lang="en-US" altLang="ko-KR" dirty="0"/>
              <a:t>Layout</a:t>
            </a:r>
            <a:endParaRPr lang="ko-KR" altLang="en-US" dirty="0"/>
          </a:p>
        </p:txBody>
      </p:sp>
      <p:grpSp>
        <p:nvGrpSpPr>
          <p:cNvPr id="16" name="Group 15"/>
          <p:cNvGrpSpPr/>
          <p:nvPr/>
        </p:nvGrpSpPr>
        <p:grpSpPr>
          <a:xfrm>
            <a:off x="2193380" y="1304484"/>
            <a:ext cx="2835932" cy="3181138"/>
            <a:chOff x="2227884" y="1330362"/>
            <a:chExt cx="2835932" cy="3181138"/>
          </a:xfrm>
        </p:grpSpPr>
        <p:sp>
          <p:nvSpPr>
            <p:cNvPr id="7" name="TextBox 6"/>
            <p:cNvSpPr txBox="1"/>
            <p:nvPr/>
          </p:nvSpPr>
          <p:spPr>
            <a:xfrm>
              <a:off x="2227884" y="1649178"/>
              <a:ext cx="2835932"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11" name="TextBox 10"/>
            <p:cNvSpPr txBox="1"/>
            <p:nvPr/>
          </p:nvSpPr>
          <p:spPr>
            <a:xfrm>
              <a:off x="2227884"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5650591" y="1304484"/>
            <a:ext cx="2835932" cy="3181138"/>
            <a:chOff x="5590209" y="1330362"/>
            <a:chExt cx="2835932" cy="3181138"/>
          </a:xfrm>
        </p:grpSpPr>
        <p:sp>
          <p:nvSpPr>
            <p:cNvPr id="8" name="TextBox 7"/>
            <p:cNvSpPr txBox="1"/>
            <p:nvPr/>
          </p:nvSpPr>
          <p:spPr>
            <a:xfrm>
              <a:off x="5590209" y="1649178"/>
              <a:ext cx="2835932" cy="28623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12" name="TextBox 11"/>
            <p:cNvSpPr txBox="1"/>
            <p:nvPr/>
          </p:nvSpPr>
          <p:spPr>
            <a:xfrm>
              <a:off x="5590209"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96467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그림 개체 틀 3">
            <a:extLst>
              <a:ext uri="{FF2B5EF4-FFF2-40B4-BE49-F238E27FC236}">
                <a16:creationId xmlns:a16="http://schemas.microsoft.com/office/drawing/2014/main" id="{32EEDB62-7517-4BCF-962A-17954F75EF63}"/>
              </a:ext>
            </a:extLst>
          </p:cNvPr>
          <p:cNvSpPr>
            <a:spLocks noGrp="1"/>
          </p:cNvSpPr>
          <p:nvPr>
            <p:ph type="pic" idx="12"/>
          </p:nvPr>
        </p:nvSpPr>
        <p:spPr/>
      </p:sp>
      <p:grpSp>
        <p:nvGrpSpPr>
          <p:cNvPr id="6" name="Group 5"/>
          <p:cNvGrpSpPr/>
          <p:nvPr/>
        </p:nvGrpSpPr>
        <p:grpSpPr>
          <a:xfrm>
            <a:off x="3059832" y="4227934"/>
            <a:ext cx="3008754" cy="915566"/>
            <a:chOff x="7934433" y="3003797"/>
            <a:chExt cx="767433" cy="144000"/>
          </a:xfrm>
        </p:grpSpPr>
        <p:sp>
          <p:nvSpPr>
            <p:cNvPr id="7" name="Rectangle 6"/>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2293622" y="1945525"/>
            <a:ext cx="4529562" cy="830997"/>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1007046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altLang="ko-KR" dirty="0">
                <a:solidFill>
                  <a:schemeClr val="tx1">
                    <a:lumMod val="75000"/>
                    <a:lumOff val="25000"/>
                  </a:schemeClr>
                </a:solidFill>
                <a:latin typeface="+mj-lt"/>
              </a:rPr>
              <a:t>Fully Editable Icon Sets : A</a:t>
            </a:r>
            <a:endParaRPr lang="ko-KR" altLang="en-US" dirty="0">
              <a:solidFill>
                <a:schemeClr val="tx1">
                  <a:lumMod val="75000"/>
                  <a:lumOff val="25000"/>
                </a:schemeClr>
              </a:solidFill>
              <a:latin typeface="+mj-lt"/>
            </a:endParaRPr>
          </a:p>
        </p:txBody>
      </p:sp>
      <p:sp>
        <p:nvSpPr>
          <p:cNvPr id="15" name="Diamond 5"/>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Isosceles Triangle 51"/>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Isosceles Triangle 57"/>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Rectangle 7"/>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Freeform 19"/>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30"/>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7"/>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15"/>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Pie 24"/>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Parallelogram 30"/>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Block Arc 14"/>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Block Arc 41"/>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ight Triangle 17"/>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Oval 27"/>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Parallelogram 15"/>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ound Same Side Corner Rectangle 21"/>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26"/>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Freeform 32"/>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10"/>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32"/>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rapezoid 13"/>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ounded Rectangle 7"/>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8"/>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ounded Rectangle 25"/>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Chord 14"/>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ounded Rectangle 6"/>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66"/>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Isosceles Triangle 13"/>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Smiley Face 14"/>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Smiley Face 12"/>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Smiley Face 15"/>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37"/>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Smiley Face 14"/>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ectangle 16"/>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Rectangle 9"/>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Round Same Side Corner Rectangle 6"/>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Frame 17"/>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Rounded Rectangle 5"/>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ardrop 1"/>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Rectangle 130"/>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Right Triangle 17"/>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Right Triangle 17"/>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ight Triangle 17"/>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44"/>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36528060-220C-4EE1-B0FD-F0FDF3EB0BC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9DC751E7-585A-4145-8751-FD02707310E4}"/>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7D232A39-83CC-42C7-B244-5E49BC40ED71}"/>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403D72C6-A867-429D-90C7-9762CD27B8FB}"/>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72599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altLang="ko-KR" dirty="0"/>
              <a:t>Fully Editable Icon Sets : B</a:t>
            </a:r>
            <a:endParaRPr lang="ko-KR" altLang="en-US" dirty="0"/>
          </a:p>
        </p:txBody>
      </p:sp>
      <p:sp>
        <p:nvSpPr>
          <p:cNvPr id="15" name="Isosceles Triangle 68"/>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9"/>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Isosceles Triangle 8"/>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onut 8"/>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Freeform 18"/>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7"/>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Freeform 20"/>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5"/>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Block Arc 41"/>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 Same Side Corner Rectangle 11"/>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onut 39"/>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Freeform 25"/>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36"/>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27"/>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7"/>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Chord 15"/>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6"/>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ounded Rectangle 6"/>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ounded Rectangle 6"/>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6"/>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6"/>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eardrop 6"/>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Donut 24"/>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Chord 38"/>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Heart 38"/>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19"/>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23"/>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31"/>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ectangle 23"/>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31"/>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ardrop 17"/>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23"/>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 Same Side Corner Rectangle 8"/>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ound Same Side Corner Rectangle 20"/>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Donut 87"/>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Donut 90"/>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Oval 6"/>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Block Arc 25"/>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Block Arc 31"/>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Freeform 53"/>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Block Arc 10"/>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Freeform 55"/>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 Same Side Corner Rectangle 36"/>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21"/>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32"/>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8A96DF2F-CB70-43C3-8968-150E34AD85BF}"/>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94E08FF6-1F49-42C5-9CED-7C0A2EAF62B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DD9D082B-7C76-4141-A57B-F355546680E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987ADC4B-BDD5-4157-A78A-1803F0DBB4D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6730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p:cNvSpPr>
            <a:spLocks noGrp="1"/>
          </p:cNvSpPr>
          <p:nvPr>
            <p:ph type="body" sz="quarter" idx="10"/>
          </p:nvPr>
        </p:nvSpPr>
        <p:spPr/>
        <p:txBody>
          <a:bodyPr/>
          <a:lstStyle/>
          <a:p>
            <a:r>
              <a:rPr lang="en-US" altLang="ko-KR" dirty="0"/>
              <a:t>Fully Editable Icon Sets : C</a:t>
            </a:r>
            <a:endParaRPr lang="ko-KR" altLang="en-US" dirty="0"/>
          </a:p>
        </p:txBody>
      </p:sp>
      <p:sp>
        <p:nvSpPr>
          <p:cNvPr id="54" name="Freeform 47">
            <a:extLst>
              <a:ext uri="{FF2B5EF4-FFF2-40B4-BE49-F238E27FC236}">
                <a16:creationId xmlns:a16="http://schemas.microsoft.com/office/drawing/2014/main" id="{A77247FA-E1BC-4125-9CFA-969C6BFBC585}"/>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Freeform 48">
            <a:extLst>
              <a:ext uri="{FF2B5EF4-FFF2-40B4-BE49-F238E27FC236}">
                <a16:creationId xmlns:a16="http://schemas.microsoft.com/office/drawing/2014/main" id="{C8E27746-A38E-454B-AED9-426722AF567E}"/>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Freeform 49">
            <a:extLst>
              <a:ext uri="{FF2B5EF4-FFF2-40B4-BE49-F238E27FC236}">
                <a16:creationId xmlns:a16="http://schemas.microsoft.com/office/drawing/2014/main" id="{2956B190-661A-48B0-854F-554E027FC324}"/>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Freeform 50">
            <a:extLst>
              <a:ext uri="{FF2B5EF4-FFF2-40B4-BE49-F238E27FC236}">
                <a16:creationId xmlns:a16="http://schemas.microsoft.com/office/drawing/2014/main" id="{31E640F7-2C18-4971-952D-2C53D37DFA95}"/>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Teardrop 9">
            <a:extLst>
              <a:ext uri="{FF2B5EF4-FFF2-40B4-BE49-F238E27FC236}">
                <a16:creationId xmlns:a16="http://schemas.microsoft.com/office/drawing/2014/main" id="{690C826B-A0F5-48FC-948C-C66F00356CCB}"/>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Freeform 97">
            <a:extLst>
              <a:ext uri="{FF2B5EF4-FFF2-40B4-BE49-F238E27FC236}">
                <a16:creationId xmlns:a16="http://schemas.microsoft.com/office/drawing/2014/main" id="{767569FD-9195-4C05-B5F8-C6F651FE5F7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Donut 22">
            <a:extLst>
              <a:ext uri="{FF2B5EF4-FFF2-40B4-BE49-F238E27FC236}">
                <a16:creationId xmlns:a16="http://schemas.microsoft.com/office/drawing/2014/main" id="{41DF1441-E784-4013-A308-4C0A427217F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1" name="Freeform 99">
            <a:extLst>
              <a:ext uri="{FF2B5EF4-FFF2-40B4-BE49-F238E27FC236}">
                <a16:creationId xmlns:a16="http://schemas.microsoft.com/office/drawing/2014/main" id="{1046DC50-D923-413D-B638-09039F1E9575}"/>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0">
            <a:extLst>
              <a:ext uri="{FF2B5EF4-FFF2-40B4-BE49-F238E27FC236}">
                <a16:creationId xmlns:a16="http://schemas.microsoft.com/office/drawing/2014/main" id="{32964549-DB97-48CC-A8A2-9FA16ACC6933}"/>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Freeform 101">
            <a:extLst>
              <a:ext uri="{FF2B5EF4-FFF2-40B4-BE49-F238E27FC236}">
                <a16:creationId xmlns:a16="http://schemas.microsoft.com/office/drawing/2014/main" id="{4CFCA039-E098-4EC2-8EAA-C1BE83805E21}"/>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Group 102">
            <a:extLst>
              <a:ext uri="{FF2B5EF4-FFF2-40B4-BE49-F238E27FC236}">
                <a16:creationId xmlns:a16="http://schemas.microsoft.com/office/drawing/2014/main" id="{30E49E53-7D5A-4397-8B91-EBBD226ED2EA}"/>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65" name="Freeform 103">
              <a:extLst>
                <a:ext uri="{FF2B5EF4-FFF2-40B4-BE49-F238E27FC236}">
                  <a16:creationId xmlns:a16="http://schemas.microsoft.com/office/drawing/2014/main" id="{6AE40FAB-3AB3-408F-8C5A-F6EACC22FC53}"/>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Freeform 104">
              <a:extLst>
                <a:ext uri="{FF2B5EF4-FFF2-40B4-BE49-F238E27FC236}">
                  <a16:creationId xmlns:a16="http://schemas.microsoft.com/office/drawing/2014/main" id="{9E7DA1DC-932A-4DA9-B65D-C8DCA15352F7}"/>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105">
              <a:extLst>
                <a:ext uri="{FF2B5EF4-FFF2-40B4-BE49-F238E27FC236}">
                  <a16:creationId xmlns:a16="http://schemas.microsoft.com/office/drawing/2014/main" id="{DB537F5E-5CD5-4197-AA64-8134D2FA3F5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Freeform 106">
              <a:extLst>
                <a:ext uri="{FF2B5EF4-FFF2-40B4-BE49-F238E27FC236}">
                  <a16:creationId xmlns:a16="http://schemas.microsoft.com/office/drawing/2014/main" id="{CEF7158A-9A71-4F76-9E31-864BB5399FBC}"/>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9" name="Freeform 107">
            <a:extLst>
              <a:ext uri="{FF2B5EF4-FFF2-40B4-BE49-F238E27FC236}">
                <a16:creationId xmlns:a16="http://schemas.microsoft.com/office/drawing/2014/main" id="{F3085179-23E1-455D-8E17-9BC51B6D77F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Freeform 108">
            <a:extLst>
              <a:ext uri="{FF2B5EF4-FFF2-40B4-BE49-F238E27FC236}">
                <a16:creationId xmlns:a16="http://schemas.microsoft.com/office/drawing/2014/main" id="{5A924DB7-CF77-4732-B5FC-F278CE2D221F}"/>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Oval 8">
            <a:extLst>
              <a:ext uri="{FF2B5EF4-FFF2-40B4-BE49-F238E27FC236}">
                <a16:creationId xmlns:a16="http://schemas.microsoft.com/office/drawing/2014/main" id="{77A772A9-4C8B-4056-B9E3-43466355CF25}"/>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2" name="Group 110">
            <a:extLst>
              <a:ext uri="{FF2B5EF4-FFF2-40B4-BE49-F238E27FC236}">
                <a16:creationId xmlns:a16="http://schemas.microsoft.com/office/drawing/2014/main" id="{0826FAF2-9AE3-4C9E-B7F4-1D1F7BF00DB9}"/>
              </a:ext>
            </a:extLst>
          </p:cNvPr>
          <p:cNvGrpSpPr/>
          <p:nvPr/>
        </p:nvGrpSpPr>
        <p:grpSpPr>
          <a:xfrm>
            <a:off x="4292080" y="2037091"/>
            <a:ext cx="341005" cy="376812"/>
            <a:chOff x="4835382" y="73243"/>
            <a:chExt cx="2920830" cy="3227535"/>
          </a:xfrm>
          <a:solidFill>
            <a:schemeClr val="accent4"/>
          </a:solidFill>
        </p:grpSpPr>
        <p:sp>
          <p:nvSpPr>
            <p:cNvPr id="73" name="Freeform 111">
              <a:extLst>
                <a:ext uri="{FF2B5EF4-FFF2-40B4-BE49-F238E27FC236}">
                  <a16:creationId xmlns:a16="http://schemas.microsoft.com/office/drawing/2014/main" id="{829001FE-F3CB-4D83-8A5F-469B41FC19AC}"/>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37">
              <a:extLst>
                <a:ext uri="{FF2B5EF4-FFF2-40B4-BE49-F238E27FC236}">
                  <a16:creationId xmlns:a16="http://schemas.microsoft.com/office/drawing/2014/main" id="{202E0F2B-D256-4FD8-83FA-ADEB5456112D}"/>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5" name="Rectangle 19">
            <a:extLst>
              <a:ext uri="{FF2B5EF4-FFF2-40B4-BE49-F238E27FC236}">
                <a16:creationId xmlns:a16="http://schemas.microsoft.com/office/drawing/2014/main" id="{0C4E44BC-3CD7-4C36-91C3-D575A2BD1D4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Freeform 114">
            <a:extLst>
              <a:ext uri="{FF2B5EF4-FFF2-40B4-BE49-F238E27FC236}">
                <a16:creationId xmlns:a16="http://schemas.microsoft.com/office/drawing/2014/main" id="{61B8A9A3-5D43-4D2A-B9BA-606772BC91EA}"/>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Rounded Rectangle 31">
            <a:extLst>
              <a:ext uri="{FF2B5EF4-FFF2-40B4-BE49-F238E27FC236}">
                <a16:creationId xmlns:a16="http://schemas.microsoft.com/office/drawing/2014/main" id="{716CF665-7DF4-4F7A-8738-7C6FA6613C32}"/>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Oval 47">
            <a:extLst>
              <a:ext uri="{FF2B5EF4-FFF2-40B4-BE49-F238E27FC236}">
                <a16:creationId xmlns:a16="http://schemas.microsoft.com/office/drawing/2014/main" id="{57AA7E39-ADA2-495C-B195-E73ACE1A021A}"/>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Oval 50">
            <a:extLst>
              <a:ext uri="{FF2B5EF4-FFF2-40B4-BE49-F238E27FC236}">
                <a16:creationId xmlns:a16="http://schemas.microsoft.com/office/drawing/2014/main" id="{A9DF1813-0D85-427E-BA38-235829AF2581}"/>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Heart 17">
            <a:extLst>
              <a:ext uri="{FF2B5EF4-FFF2-40B4-BE49-F238E27FC236}">
                <a16:creationId xmlns:a16="http://schemas.microsoft.com/office/drawing/2014/main" id="{789BCEA0-8494-4FEE-99B7-48C9F3758968}"/>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Rounded Rectangle 25">
            <a:extLst>
              <a:ext uri="{FF2B5EF4-FFF2-40B4-BE49-F238E27FC236}">
                <a16:creationId xmlns:a16="http://schemas.microsoft.com/office/drawing/2014/main" id="{19F2EB86-268C-4175-B28A-EC31E075231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Chord 32">
            <a:extLst>
              <a:ext uri="{FF2B5EF4-FFF2-40B4-BE49-F238E27FC236}">
                <a16:creationId xmlns:a16="http://schemas.microsoft.com/office/drawing/2014/main" id="{954712F6-6F48-48C9-A48D-2DB553340AA3}"/>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Rounded Rectangle 40">
            <a:extLst>
              <a:ext uri="{FF2B5EF4-FFF2-40B4-BE49-F238E27FC236}">
                <a16:creationId xmlns:a16="http://schemas.microsoft.com/office/drawing/2014/main" id="{E3B2A120-A631-46D0-94D6-9C9DA96D78CB}"/>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Rounded Rectangle 7">
            <a:extLst>
              <a:ext uri="{FF2B5EF4-FFF2-40B4-BE49-F238E27FC236}">
                <a16:creationId xmlns:a16="http://schemas.microsoft.com/office/drawing/2014/main" id="{F3BA84E3-0CED-41AF-974E-5A3027C18907}"/>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ounded Rectangle 17">
            <a:extLst>
              <a:ext uri="{FF2B5EF4-FFF2-40B4-BE49-F238E27FC236}">
                <a16:creationId xmlns:a16="http://schemas.microsoft.com/office/drawing/2014/main" id="{3C2FFB78-4861-422C-8E1F-398A1B318A9B}"/>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Oval 21">
            <a:extLst>
              <a:ext uri="{FF2B5EF4-FFF2-40B4-BE49-F238E27FC236}">
                <a16:creationId xmlns:a16="http://schemas.microsoft.com/office/drawing/2014/main" id="{ADF462F7-4942-4AD6-A583-F3D69EE0D0B2}"/>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25">
            <a:extLst>
              <a:ext uri="{FF2B5EF4-FFF2-40B4-BE49-F238E27FC236}">
                <a16:creationId xmlns:a16="http://schemas.microsoft.com/office/drawing/2014/main" id="{1D0122FA-7E2B-42CB-B3AA-577DF396F7E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Block Arc 20">
            <a:extLst>
              <a:ext uri="{FF2B5EF4-FFF2-40B4-BE49-F238E27FC236}">
                <a16:creationId xmlns:a16="http://schemas.microsoft.com/office/drawing/2014/main" id="{489887BE-54A9-4A8A-8209-A623C832BCE1}"/>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4" name="Block Arc 11">
            <a:extLst>
              <a:ext uri="{FF2B5EF4-FFF2-40B4-BE49-F238E27FC236}">
                <a16:creationId xmlns:a16="http://schemas.microsoft.com/office/drawing/2014/main" id="{50227929-9908-4368-BA42-DB53FCCD6576}"/>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5" name="Rectangle 21">
            <a:extLst>
              <a:ext uri="{FF2B5EF4-FFF2-40B4-BE49-F238E27FC236}">
                <a16:creationId xmlns:a16="http://schemas.microsoft.com/office/drawing/2014/main" id="{26DB7C10-176B-40B2-A34C-233593FF21B4}"/>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 Same Side Corner Rectangle 8">
            <a:extLst>
              <a:ext uri="{FF2B5EF4-FFF2-40B4-BE49-F238E27FC236}">
                <a16:creationId xmlns:a16="http://schemas.microsoft.com/office/drawing/2014/main" id="{6373D608-74DF-4242-830F-86D7DC4059E3}"/>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51">
            <a:extLst>
              <a:ext uri="{FF2B5EF4-FFF2-40B4-BE49-F238E27FC236}">
                <a16:creationId xmlns:a16="http://schemas.microsoft.com/office/drawing/2014/main" id="{3A1EE16D-3630-4833-9B7B-FB53FC8E5D53}"/>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8" name="Isosceles Triangle 5">
            <a:extLst>
              <a:ext uri="{FF2B5EF4-FFF2-40B4-BE49-F238E27FC236}">
                <a16:creationId xmlns:a16="http://schemas.microsoft.com/office/drawing/2014/main" id="{4F603D36-724D-4646-AB10-C42F60A0462C}"/>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rapezoid 22">
            <a:extLst>
              <a:ext uri="{FF2B5EF4-FFF2-40B4-BE49-F238E27FC236}">
                <a16:creationId xmlns:a16="http://schemas.microsoft.com/office/drawing/2014/main" id="{B2CA6BE7-5A51-4FB0-AADB-75A04657AE6A}"/>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Rounded Rectangle 20">
            <a:extLst>
              <a:ext uri="{FF2B5EF4-FFF2-40B4-BE49-F238E27FC236}">
                <a16:creationId xmlns:a16="http://schemas.microsoft.com/office/drawing/2014/main" id="{E47820A0-9CF2-42E5-87CE-24EAF06097C1}"/>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rapezoid 28">
            <a:extLst>
              <a:ext uri="{FF2B5EF4-FFF2-40B4-BE49-F238E27FC236}">
                <a16:creationId xmlns:a16="http://schemas.microsoft.com/office/drawing/2014/main" id="{F505631F-49A3-4BEB-81D3-BF91901B008E}"/>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2" name="Rounded Rectangle 2">
            <a:extLst>
              <a:ext uri="{FF2B5EF4-FFF2-40B4-BE49-F238E27FC236}">
                <a16:creationId xmlns:a16="http://schemas.microsoft.com/office/drawing/2014/main" id="{0BC69459-1317-43F4-9B0D-F170D11A9B52}"/>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5" name="Rounded Rectangle 8">
            <a:extLst>
              <a:ext uri="{FF2B5EF4-FFF2-40B4-BE49-F238E27FC236}">
                <a16:creationId xmlns:a16="http://schemas.microsoft.com/office/drawing/2014/main" id="{7EC63CA3-77C7-4494-A255-E7D085A981C5}"/>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6" name="Rounded Rectangle 2">
            <a:extLst>
              <a:ext uri="{FF2B5EF4-FFF2-40B4-BE49-F238E27FC236}">
                <a16:creationId xmlns:a16="http://schemas.microsoft.com/office/drawing/2014/main" id="{B16EA285-B989-43FA-92D7-576814DBBD8E}"/>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7" name="Rounded Rectangle 3">
            <a:extLst>
              <a:ext uri="{FF2B5EF4-FFF2-40B4-BE49-F238E27FC236}">
                <a16:creationId xmlns:a16="http://schemas.microsoft.com/office/drawing/2014/main" id="{694A4B45-F577-4528-B2B1-9D12D6CC28B9}"/>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8" name="Rounded Rectangle 10">
            <a:extLst>
              <a:ext uri="{FF2B5EF4-FFF2-40B4-BE49-F238E27FC236}">
                <a16:creationId xmlns:a16="http://schemas.microsoft.com/office/drawing/2014/main" id="{9F05916D-2EF6-416E-96BB-15C561797B9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Block Arc 6">
            <a:extLst>
              <a:ext uri="{FF2B5EF4-FFF2-40B4-BE49-F238E27FC236}">
                <a16:creationId xmlns:a16="http://schemas.microsoft.com/office/drawing/2014/main" id="{57B4CF08-ACDB-491A-ADD8-A9D74A683B82}"/>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0" name="Left Arrow 1">
            <a:extLst>
              <a:ext uri="{FF2B5EF4-FFF2-40B4-BE49-F238E27FC236}">
                <a16:creationId xmlns:a16="http://schemas.microsoft.com/office/drawing/2014/main" id="{13A28B9C-F1A8-48EC-B2E1-857015AE258C}"/>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Oval 35">
            <a:extLst>
              <a:ext uri="{FF2B5EF4-FFF2-40B4-BE49-F238E27FC236}">
                <a16:creationId xmlns:a16="http://schemas.microsoft.com/office/drawing/2014/main" id="{FDB0D246-CC85-41F5-9342-528FC5C13F18}"/>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8782F031-262C-4113-AC02-AC6726D66CA0}"/>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89" name="TextBox 88">
            <a:extLst>
              <a:ext uri="{FF2B5EF4-FFF2-40B4-BE49-F238E27FC236}">
                <a16:creationId xmlns:a16="http://schemas.microsoft.com/office/drawing/2014/main" id="{85E9E945-0773-45C7-B1D9-97E512DABD53}"/>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90" name="TextBox 89">
            <a:extLst>
              <a:ext uri="{FF2B5EF4-FFF2-40B4-BE49-F238E27FC236}">
                <a16:creationId xmlns:a16="http://schemas.microsoft.com/office/drawing/2014/main" id="{F91C32F5-C587-454F-84BE-1CE406AD4BD2}"/>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92" name="TextBox 91">
            <a:extLst>
              <a:ext uri="{FF2B5EF4-FFF2-40B4-BE49-F238E27FC236}">
                <a16:creationId xmlns:a16="http://schemas.microsoft.com/office/drawing/2014/main" id="{38B1316E-50B7-4F78-8E7D-6E27EDF1C5D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4764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59832" y="0"/>
            <a:ext cx="3008754" cy="915566"/>
            <a:chOff x="7934433" y="3003797"/>
            <a:chExt cx="767433" cy="144000"/>
          </a:xfrm>
        </p:grpSpPr>
        <p:sp>
          <p:nvSpPr>
            <p:cNvPr id="8" name="Rectangle 7"/>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le 8"/>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텍스트 개체 틀 2">
            <a:extLst>
              <a:ext uri="{FF2B5EF4-FFF2-40B4-BE49-F238E27FC236}">
                <a16:creationId xmlns:a16="http://schemas.microsoft.com/office/drawing/2014/main" id="{EDB4B63C-3E11-4410-AA92-B24BF14EEC7F}"/>
              </a:ext>
            </a:extLst>
          </p:cNvPr>
          <p:cNvSpPr>
            <a:spLocks noGrp="1"/>
          </p:cNvSpPr>
          <p:nvPr>
            <p:ph type="body" sz="quarter" idx="11"/>
          </p:nvPr>
        </p:nvSpPr>
        <p:spPr/>
        <p:txBody>
          <a:bodyPr/>
          <a:lstStyle/>
          <a:p>
            <a:r>
              <a:rPr lang="en-US" altLang="ko-KR" dirty="0"/>
              <a:t>Welcome!!</a:t>
            </a:r>
            <a:endParaRPr lang="ko-KR" altLang="en-US" dirty="0"/>
          </a:p>
        </p:txBody>
      </p:sp>
      <p:sp>
        <p:nvSpPr>
          <p:cNvPr id="2" name="그림 개체 틀 1">
            <a:extLst>
              <a:ext uri="{FF2B5EF4-FFF2-40B4-BE49-F238E27FC236}">
                <a16:creationId xmlns:a16="http://schemas.microsoft.com/office/drawing/2014/main" id="{6B016B54-3949-448A-8C07-2656BB189CA5}"/>
              </a:ext>
            </a:extLst>
          </p:cNvPr>
          <p:cNvSpPr>
            <a:spLocks noGrp="1"/>
          </p:cNvSpPr>
          <p:nvPr>
            <p:ph type="pic" idx="1"/>
          </p:nvPr>
        </p:nvSpPr>
        <p:spPr/>
      </p:sp>
      <p:sp>
        <p:nvSpPr>
          <p:cNvPr id="4" name="TextBox 3"/>
          <p:cNvSpPr txBox="1"/>
          <p:nvPr/>
        </p:nvSpPr>
        <p:spPr>
          <a:xfrm>
            <a:off x="2307219" y="3651870"/>
            <a:ext cx="4529562" cy="830997"/>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84112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tx1">
                    <a:lumMod val="75000"/>
                    <a:lumOff val="25000"/>
                  </a:schemeClr>
                </a:solidFill>
              </a:rPr>
              <a:t>Our</a:t>
            </a:r>
            <a:r>
              <a:rPr lang="en-US" altLang="ko-KR" dirty="0">
                <a:solidFill>
                  <a:srgbClr val="F3C04A"/>
                </a:solidFill>
              </a:rPr>
              <a:t> </a:t>
            </a:r>
            <a:r>
              <a:rPr lang="en-US" altLang="ko-KR" dirty="0">
                <a:solidFill>
                  <a:schemeClr val="accent2"/>
                </a:solidFill>
              </a:rPr>
              <a:t>Services</a:t>
            </a:r>
            <a:endParaRPr lang="ko-KR" altLang="en-US" dirty="0">
              <a:solidFill>
                <a:schemeClr val="accent2"/>
              </a:solidFill>
            </a:endParaRPr>
          </a:p>
        </p:txBody>
      </p:sp>
      <p:sp>
        <p:nvSpPr>
          <p:cNvPr id="3" name="텍스트 개체 틀 2">
            <a:extLst>
              <a:ext uri="{FF2B5EF4-FFF2-40B4-BE49-F238E27FC236}">
                <a16:creationId xmlns:a16="http://schemas.microsoft.com/office/drawing/2014/main" id="{F637F72B-7799-4F90-90CD-34E5A0A17A59}"/>
              </a:ext>
            </a:extLst>
          </p:cNvPr>
          <p:cNvSpPr>
            <a:spLocks noGrp="1"/>
          </p:cNvSpPr>
          <p:nvPr>
            <p:ph type="body" sz="quarter" idx="41"/>
          </p:nvPr>
        </p:nvSpPr>
        <p:spPr/>
        <p:txBody>
          <a:bodyPr/>
          <a:lstStyle/>
          <a:p>
            <a:pPr algn="ctr"/>
            <a:r>
              <a:rPr lang="en-US" altLang="ko-KR">
                <a:cs typeface="Arial" pitchFamily="34" charset="0"/>
              </a:rPr>
              <a:t>This text can be replaced with your own text</a:t>
            </a:r>
            <a:endParaRPr lang="ko-KR" altLang="en-US" dirty="0">
              <a:cs typeface="Arial" pitchFamily="34" charset="0"/>
            </a:endParaRPr>
          </a:p>
        </p:txBody>
      </p:sp>
      <p:grpSp>
        <p:nvGrpSpPr>
          <p:cNvPr id="17" name="Group 16"/>
          <p:cNvGrpSpPr/>
          <p:nvPr/>
        </p:nvGrpSpPr>
        <p:grpSpPr>
          <a:xfrm>
            <a:off x="3621266" y="1574977"/>
            <a:ext cx="1467327" cy="1107996"/>
            <a:chOff x="2113657" y="4283314"/>
            <a:chExt cx="2120136" cy="1107996"/>
          </a:xfrm>
        </p:grpSpPr>
        <p:sp>
          <p:nvSpPr>
            <p:cNvPr id="18" name="TextBox 17"/>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19" name="TextBox 18"/>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p:cNvGrpSpPr/>
          <p:nvPr/>
        </p:nvGrpSpPr>
        <p:grpSpPr>
          <a:xfrm>
            <a:off x="5274362" y="1574977"/>
            <a:ext cx="1467327" cy="1107996"/>
            <a:chOff x="2113657" y="4283314"/>
            <a:chExt cx="2120136" cy="1107996"/>
          </a:xfrm>
        </p:grpSpPr>
        <p:sp>
          <p:nvSpPr>
            <p:cNvPr id="21" name="TextBox 20"/>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22" name="TextBox 21"/>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3" name="Group 22"/>
          <p:cNvGrpSpPr/>
          <p:nvPr/>
        </p:nvGrpSpPr>
        <p:grpSpPr>
          <a:xfrm>
            <a:off x="6927457" y="1574977"/>
            <a:ext cx="1467327" cy="1107996"/>
            <a:chOff x="2113657" y="4283314"/>
            <a:chExt cx="2120136" cy="1107996"/>
          </a:xfrm>
        </p:grpSpPr>
        <p:sp>
          <p:nvSpPr>
            <p:cNvPr id="24" name="TextBox 23"/>
            <p:cNvSpPr txBox="1"/>
            <p:nvPr/>
          </p:nvSpPr>
          <p:spPr>
            <a:xfrm>
              <a:off x="2113657" y="4560313"/>
              <a:ext cx="2120135"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sp>
          <p:nvSpPr>
            <p:cNvPr id="25" name="TextBox 24"/>
            <p:cNvSpPr txBox="1"/>
            <p:nvPr/>
          </p:nvSpPr>
          <p:spPr>
            <a:xfrm>
              <a:off x="2113659" y="4283314"/>
              <a:ext cx="212013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5" name="그림 개체 틀 4">
            <a:extLst>
              <a:ext uri="{FF2B5EF4-FFF2-40B4-BE49-F238E27FC236}">
                <a16:creationId xmlns:a16="http://schemas.microsoft.com/office/drawing/2014/main" id="{4F674301-3A31-4C03-9375-93EA708F4DE6}"/>
              </a:ext>
            </a:extLst>
          </p:cNvPr>
          <p:cNvSpPr>
            <a:spLocks noGrp="1"/>
          </p:cNvSpPr>
          <p:nvPr>
            <p:ph type="pic" idx="1"/>
          </p:nvPr>
        </p:nvSpPr>
        <p:spPr/>
      </p:sp>
      <p:sp>
        <p:nvSpPr>
          <p:cNvPr id="7" name="그림 개체 틀 6">
            <a:extLst>
              <a:ext uri="{FF2B5EF4-FFF2-40B4-BE49-F238E27FC236}">
                <a16:creationId xmlns:a16="http://schemas.microsoft.com/office/drawing/2014/main" id="{6861B3CA-5F1C-4763-B478-D562A6CFAD75}"/>
              </a:ext>
            </a:extLst>
          </p:cNvPr>
          <p:cNvSpPr>
            <a:spLocks noGrp="1"/>
          </p:cNvSpPr>
          <p:nvPr>
            <p:ph type="pic" idx="10"/>
          </p:nvPr>
        </p:nvSpPr>
        <p:spPr/>
      </p:sp>
      <p:sp>
        <p:nvSpPr>
          <p:cNvPr id="11" name="그림 개체 틀 10">
            <a:extLst>
              <a:ext uri="{FF2B5EF4-FFF2-40B4-BE49-F238E27FC236}">
                <a16:creationId xmlns:a16="http://schemas.microsoft.com/office/drawing/2014/main" id="{868EC18D-A833-4D3B-9B41-E7C346FCB9B5}"/>
              </a:ext>
            </a:extLst>
          </p:cNvPr>
          <p:cNvSpPr>
            <a:spLocks noGrp="1"/>
          </p:cNvSpPr>
          <p:nvPr>
            <p:ph type="pic" idx="11"/>
          </p:nvPr>
        </p:nvSpPr>
        <p:spPr/>
      </p:sp>
      <p:sp>
        <p:nvSpPr>
          <p:cNvPr id="13" name="그림 개체 틀 12">
            <a:extLst>
              <a:ext uri="{FF2B5EF4-FFF2-40B4-BE49-F238E27FC236}">
                <a16:creationId xmlns:a16="http://schemas.microsoft.com/office/drawing/2014/main" id="{5C609648-914E-47F8-BF14-60C94E198BF5}"/>
              </a:ext>
            </a:extLst>
          </p:cNvPr>
          <p:cNvSpPr>
            <a:spLocks noGrp="1"/>
          </p:cNvSpPr>
          <p:nvPr>
            <p:ph type="pic" idx="12"/>
          </p:nvPr>
        </p:nvSpPr>
        <p:spPr/>
      </p:sp>
    </p:spTree>
    <p:extLst>
      <p:ext uri="{BB962C8B-B14F-4D97-AF65-F5344CB8AC3E}">
        <p14:creationId xmlns:p14="http://schemas.microsoft.com/office/powerpoint/2010/main" val="314465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t>Our </a:t>
            </a:r>
            <a:r>
              <a:rPr lang="en-US" altLang="ko-KR" dirty="0">
                <a:solidFill>
                  <a:schemeClr val="accent2"/>
                </a:solidFill>
              </a:rPr>
              <a:t>Team</a:t>
            </a:r>
            <a:r>
              <a:rPr lang="en-US" altLang="ko-KR" dirty="0"/>
              <a:t> Layout</a:t>
            </a:r>
            <a:endParaRPr lang="ko-KR" altLang="en-US" dirty="0"/>
          </a:p>
        </p:txBody>
      </p:sp>
      <p:sp>
        <p:nvSpPr>
          <p:cNvPr id="11" name="Text Placeholder 17"/>
          <p:cNvSpPr txBox="1">
            <a:spLocks/>
          </p:cNvSpPr>
          <p:nvPr/>
        </p:nvSpPr>
        <p:spPr>
          <a:xfrm>
            <a:off x="678725"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2" name="Text Placeholder 17"/>
          <p:cNvSpPr txBox="1">
            <a:spLocks/>
          </p:cNvSpPr>
          <p:nvPr/>
        </p:nvSpPr>
        <p:spPr>
          <a:xfrm>
            <a:off x="678725" y="4299942"/>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3" name="Text Placeholder 17"/>
          <p:cNvSpPr txBox="1">
            <a:spLocks/>
          </p:cNvSpPr>
          <p:nvPr/>
        </p:nvSpPr>
        <p:spPr>
          <a:xfrm>
            <a:off x="4706786"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sp>
        <p:nvSpPr>
          <p:cNvPr id="14" name="Text Placeholder 17"/>
          <p:cNvSpPr txBox="1">
            <a:spLocks/>
          </p:cNvSpPr>
          <p:nvPr/>
        </p:nvSpPr>
        <p:spPr>
          <a:xfrm>
            <a:off x="4706786" y="4299942"/>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Name Here</a:t>
            </a:r>
          </a:p>
        </p:txBody>
      </p:sp>
      <p:grpSp>
        <p:nvGrpSpPr>
          <p:cNvPr id="17" name="Group 16"/>
          <p:cNvGrpSpPr/>
          <p:nvPr/>
        </p:nvGrpSpPr>
        <p:grpSpPr>
          <a:xfrm>
            <a:off x="2486696" y="1660375"/>
            <a:ext cx="1997043" cy="1096335"/>
            <a:chOff x="2358932" y="1443452"/>
            <a:chExt cx="1997043" cy="1096335"/>
          </a:xfrm>
        </p:grpSpPr>
        <p:sp>
          <p:nvSpPr>
            <p:cNvPr id="1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2"/>
                  </a:solidFill>
                  <a:cs typeface="Arial" pitchFamily="34" charset="0"/>
                </a:rPr>
                <a:t>Medical subject</a:t>
              </a:r>
            </a:p>
          </p:txBody>
        </p:sp>
        <p:sp>
          <p:nvSpPr>
            <p:cNvPr id="16" name="TextBox 15"/>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18" name="Group 17"/>
          <p:cNvGrpSpPr/>
          <p:nvPr/>
        </p:nvGrpSpPr>
        <p:grpSpPr>
          <a:xfrm>
            <a:off x="6499964" y="1660375"/>
            <a:ext cx="1997043" cy="1096335"/>
            <a:chOff x="2358932" y="1443452"/>
            <a:chExt cx="1997043" cy="1096335"/>
          </a:xfrm>
        </p:grpSpPr>
        <p:sp>
          <p:nvSpPr>
            <p:cNvPr id="19"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3"/>
                  </a:solidFill>
                  <a:cs typeface="Arial" pitchFamily="34" charset="0"/>
                </a:rPr>
                <a:t>Medical subject</a:t>
              </a:r>
            </a:p>
          </p:txBody>
        </p:sp>
        <p:sp>
          <p:nvSpPr>
            <p:cNvPr id="20" name="TextBox 19"/>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4" name="Group 23"/>
          <p:cNvGrpSpPr/>
          <p:nvPr/>
        </p:nvGrpSpPr>
        <p:grpSpPr>
          <a:xfrm>
            <a:off x="2486696" y="3228211"/>
            <a:ext cx="1997043" cy="1096335"/>
            <a:chOff x="2358932" y="1443452"/>
            <a:chExt cx="1997043" cy="1096335"/>
          </a:xfrm>
        </p:grpSpPr>
        <p:sp>
          <p:nvSpPr>
            <p:cNvPr id="2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1"/>
                  </a:solidFill>
                  <a:cs typeface="Arial" pitchFamily="34" charset="0"/>
                </a:rPr>
                <a:t>Medical subject</a:t>
              </a:r>
            </a:p>
          </p:txBody>
        </p:sp>
        <p:sp>
          <p:nvSpPr>
            <p:cNvPr id="26" name="TextBox 25"/>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grpSp>
        <p:nvGrpSpPr>
          <p:cNvPr id="27" name="Group 26"/>
          <p:cNvGrpSpPr/>
          <p:nvPr/>
        </p:nvGrpSpPr>
        <p:grpSpPr>
          <a:xfrm>
            <a:off x="6499964" y="3228211"/>
            <a:ext cx="1997043" cy="1096335"/>
            <a:chOff x="2358932" y="1443452"/>
            <a:chExt cx="1997043" cy="1096335"/>
          </a:xfrm>
        </p:grpSpPr>
        <p:sp>
          <p:nvSpPr>
            <p:cNvPr id="28"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4"/>
                  </a:solidFill>
                  <a:cs typeface="Arial" pitchFamily="34" charset="0"/>
                </a:rPr>
                <a:t>Medical subject</a:t>
              </a:r>
            </a:p>
          </p:txBody>
        </p:sp>
        <p:sp>
          <p:nvSpPr>
            <p:cNvPr id="29" name="TextBox 28"/>
            <p:cNvSpPr txBox="1"/>
            <p:nvPr/>
          </p:nvSpPr>
          <p:spPr>
            <a:xfrm>
              <a:off x="2358932" y="1708790"/>
              <a:ext cx="199704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a16="http://schemas.microsoft.com/office/drawing/2014/main" id="{625846C8-D41B-4CCC-B9AF-BA2BEAADE1AD}"/>
              </a:ext>
            </a:extLst>
          </p:cNvPr>
          <p:cNvSpPr>
            <a:spLocks noGrp="1"/>
          </p:cNvSpPr>
          <p:nvPr>
            <p:ph type="pic" idx="1"/>
          </p:nvPr>
        </p:nvSpPr>
        <p:spPr/>
      </p:sp>
      <p:sp>
        <p:nvSpPr>
          <p:cNvPr id="5" name="그림 개체 틀 4">
            <a:extLst>
              <a:ext uri="{FF2B5EF4-FFF2-40B4-BE49-F238E27FC236}">
                <a16:creationId xmlns:a16="http://schemas.microsoft.com/office/drawing/2014/main" id="{500A0FFD-F29A-4ED5-9864-194AACD69612}"/>
              </a:ext>
            </a:extLst>
          </p:cNvPr>
          <p:cNvSpPr>
            <a:spLocks noGrp="1"/>
          </p:cNvSpPr>
          <p:nvPr>
            <p:ph type="pic" idx="10"/>
          </p:nvPr>
        </p:nvSpPr>
        <p:spPr/>
      </p:sp>
      <p:sp>
        <p:nvSpPr>
          <p:cNvPr id="8" name="그림 개체 틀 7">
            <a:extLst>
              <a:ext uri="{FF2B5EF4-FFF2-40B4-BE49-F238E27FC236}">
                <a16:creationId xmlns:a16="http://schemas.microsoft.com/office/drawing/2014/main" id="{FB313CAC-46A0-4312-8CEE-6D88E0F136DB}"/>
              </a:ext>
            </a:extLst>
          </p:cNvPr>
          <p:cNvSpPr>
            <a:spLocks noGrp="1"/>
          </p:cNvSpPr>
          <p:nvPr>
            <p:ph type="pic" idx="12"/>
          </p:nvPr>
        </p:nvSpPr>
        <p:spPr/>
      </p:sp>
      <p:sp>
        <p:nvSpPr>
          <p:cNvPr id="21" name="그림 개체 틀 20">
            <a:extLst>
              <a:ext uri="{FF2B5EF4-FFF2-40B4-BE49-F238E27FC236}">
                <a16:creationId xmlns:a16="http://schemas.microsoft.com/office/drawing/2014/main" id="{9DBD40E5-B1E9-4570-894F-E89B7BE8E49A}"/>
              </a:ext>
            </a:extLst>
          </p:cNvPr>
          <p:cNvSpPr>
            <a:spLocks noGrp="1"/>
          </p:cNvSpPr>
          <p:nvPr>
            <p:ph type="pic" idx="11"/>
          </p:nvPr>
        </p:nvSpPr>
        <p:spPr/>
      </p:sp>
    </p:spTree>
    <p:extLst>
      <p:ext uri="{BB962C8B-B14F-4D97-AF65-F5344CB8AC3E}">
        <p14:creationId xmlns:p14="http://schemas.microsoft.com/office/powerpoint/2010/main" val="64099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a:solidFill>
                  <a:schemeClr val="accent2"/>
                </a:solidFill>
              </a:rPr>
              <a:t>TimeLine</a:t>
            </a:r>
            <a:r>
              <a:rPr lang="en-US" altLang="ko-KR" dirty="0"/>
              <a:t> Layout</a:t>
            </a:r>
            <a:endParaRPr lang="ko-KR" altLang="en-US" dirty="0"/>
          </a:p>
        </p:txBody>
      </p:sp>
      <p:grpSp>
        <p:nvGrpSpPr>
          <p:cNvPr id="20" name="Group 19"/>
          <p:cNvGrpSpPr/>
          <p:nvPr/>
        </p:nvGrpSpPr>
        <p:grpSpPr>
          <a:xfrm>
            <a:off x="502977" y="1383047"/>
            <a:ext cx="1450768" cy="1068966"/>
            <a:chOff x="6210998" y="1433695"/>
            <a:chExt cx="1457346" cy="1068966"/>
          </a:xfrm>
        </p:grpSpPr>
        <p:sp>
          <p:nvSpPr>
            <p:cNvPr id="21" name="TextBox 20"/>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2" name="TextBox 21"/>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7" name="AutoShape 12"/>
          <p:cNvSpPr>
            <a:spLocks noChangeArrowheads="1"/>
          </p:cNvSpPr>
          <p:nvPr/>
        </p:nvSpPr>
        <p:spPr bwMode="auto">
          <a:xfrm>
            <a:off x="0" y="2424259"/>
            <a:ext cx="9144000" cy="1155336"/>
          </a:xfrm>
          <a:prstGeom prst="rightArrow">
            <a:avLst>
              <a:gd name="adj1" fmla="val 45285"/>
              <a:gd name="adj2" fmla="val 66228"/>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p:nvSpPr>
        <p:spPr>
          <a:xfrm>
            <a:off x="740659" y="2514222"/>
            <a:ext cx="975404" cy="9754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51" name="Group 50"/>
          <p:cNvGrpSpPr/>
          <p:nvPr/>
        </p:nvGrpSpPr>
        <p:grpSpPr>
          <a:xfrm>
            <a:off x="6915447" y="2412643"/>
            <a:ext cx="1184945" cy="1184945"/>
            <a:chOff x="6915447" y="2412643"/>
            <a:chExt cx="1184945" cy="1184945"/>
          </a:xfrm>
        </p:grpSpPr>
        <p:sp>
          <p:nvSpPr>
            <p:cNvPr id="44" name="Oval 43"/>
            <p:cNvSpPr/>
            <p:nvPr/>
          </p:nvSpPr>
          <p:spPr>
            <a:xfrm>
              <a:off x="6915447" y="2412643"/>
              <a:ext cx="1184945" cy="1184945"/>
            </a:xfrm>
            <a:prstGeom prst="ellipse">
              <a:avLst/>
            </a:prstGeom>
            <a:solidFill>
              <a:schemeClr val="bg1">
                <a:alpha val="70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44"/>
            <p:cNvSpPr/>
            <p:nvPr/>
          </p:nvSpPr>
          <p:spPr>
            <a:xfrm>
              <a:off x="7020217" y="2517413"/>
              <a:ext cx="975404" cy="975404"/>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p:cNvSpPr txBox="1"/>
          <p:nvPr/>
        </p:nvSpPr>
        <p:spPr>
          <a:xfrm>
            <a:off x="7065502" y="2805060"/>
            <a:ext cx="884835"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2019</a:t>
            </a:r>
            <a:endParaRPr lang="ko-KR" altLang="en-US" sz="2000" b="1" dirty="0">
              <a:solidFill>
                <a:schemeClr val="bg1"/>
              </a:solidFill>
              <a:cs typeface="Arial" pitchFamily="34" charset="0"/>
            </a:endParaRPr>
          </a:p>
        </p:txBody>
      </p:sp>
      <p:sp>
        <p:nvSpPr>
          <p:cNvPr id="48" name="Oval 47"/>
          <p:cNvSpPr/>
          <p:nvPr/>
        </p:nvSpPr>
        <p:spPr>
          <a:xfrm>
            <a:off x="2284356" y="2510329"/>
            <a:ext cx="975404" cy="97540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9" name="Oval 48"/>
          <p:cNvSpPr/>
          <p:nvPr/>
        </p:nvSpPr>
        <p:spPr>
          <a:xfrm>
            <a:off x="3828053" y="2506436"/>
            <a:ext cx="975404" cy="9754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0" name="Oval 49"/>
          <p:cNvSpPr/>
          <p:nvPr/>
        </p:nvSpPr>
        <p:spPr>
          <a:xfrm>
            <a:off x="5371750" y="2502543"/>
            <a:ext cx="975404" cy="97540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직사각형 113"/>
          <p:cNvSpPr>
            <a:spLocks noChangeArrowheads="1"/>
          </p:cNvSpPr>
          <p:nvPr/>
        </p:nvSpPr>
        <p:spPr bwMode="auto">
          <a:xfrm>
            <a:off x="900486" y="2832647"/>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tx1">
                    <a:lumMod val="75000"/>
                    <a:lumOff val="25000"/>
                  </a:schemeClr>
                </a:solidFill>
                <a:cs typeface="Arial" charset="0"/>
              </a:rPr>
              <a:t>2015</a:t>
            </a:r>
            <a:endParaRPr lang="ko-KR" altLang="en-US" sz="1600" dirty="0">
              <a:solidFill>
                <a:schemeClr val="tx1">
                  <a:lumMod val="75000"/>
                  <a:lumOff val="25000"/>
                </a:schemeClr>
              </a:solidFill>
            </a:endParaRPr>
          </a:p>
        </p:txBody>
      </p:sp>
      <p:sp>
        <p:nvSpPr>
          <p:cNvPr id="36" name="TextBox 35"/>
          <p:cNvSpPr txBox="1"/>
          <p:nvPr/>
        </p:nvSpPr>
        <p:spPr>
          <a:xfrm>
            <a:off x="2439277"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2016</a:t>
            </a:r>
            <a:endParaRPr lang="ko-KR" altLang="en-US" sz="1600" b="1" dirty="0">
              <a:solidFill>
                <a:schemeClr val="tx1">
                  <a:lumMod val="75000"/>
                  <a:lumOff val="25000"/>
                </a:schemeClr>
              </a:solidFill>
              <a:cs typeface="Arial" pitchFamily="34" charset="0"/>
            </a:endParaRPr>
          </a:p>
        </p:txBody>
      </p:sp>
      <p:sp>
        <p:nvSpPr>
          <p:cNvPr id="37" name="TextBox 36"/>
          <p:cNvSpPr txBox="1"/>
          <p:nvPr/>
        </p:nvSpPr>
        <p:spPr>
          <a:xfrm>
            <a:off x="3982974"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2017</a:t>
            </a:r>
            <a:endParaRPr lang="ko-KR" altLang="en-US" sz="1600" b="1" dirty="0">
              <a:solidFill>
                <a:schemeClr val="tx1">
                  <a:lumMod val="75000"/>
                  <a:lumOff val="25000"/>
                </a:schemeClr>
              </a:solidFill>
              <a:cs typeface="Arial" pitchFamily="34" charset="0"/>
            </a:endParaRPr>
          </a:p>
        </p:txBody>
      </p:sp>
      <p:sp>
        <p:nvSpPr>
          <p:cNvPr id="38" name="TextBox 37"/>
          <p:cNvSpPr txBox="1"/>
          <p:nvPr/>
        </p:nvSpPr>
        <p:spPr>
          <a:xfrm>
            <a:off x="5526671" y="2828754"/>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2018</a:t>
            </a:r>
            <a:endParaRPr lang="ko-KR" altLang="en-US" sz="1600" b="1" dirty="0">
              <a:solidFill>
                <a:schemeClr val="tx1">
                  <a:lumMod val="75000"/>
                  <a:lumOff val="25000"/>
                </a:schemeClr>
              </a:solidFill>
              <a:cs typeface="Arial" pitchFamily="34" charset="0"/>
            </a:endParaRPr>
          </a:p>
        </p:txBody>
      </p:sp>
      <p:grpSp>
        <p:nvGrpSpPr>
          <p:cNvPr id="52" name="Group 51"/>
          <p:cNvGrpSpPr/>
          <p:nvPr/>
        </p:nvGrpSpPr>
        <p:grpSpPr>
          <a:xfrm>
            <a:off x="5134068" y="3594052"/>
            <a:ext cx="1450768" cy="1068966"/>
            <a:chOff x="6210998" y="1433695"/>
            <a:chExt cx="1457346" cy="1068966"/>
          </a:xfrm>
        </p:grpSpPr>
        <p:sp>
          <p:nvSpPr>
            <p:cNvPr id="53" name="TextBox 52"/>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4" name="TextBox 53"/>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55" name="Group 54"/>
          <p:cNvGrpSpPr/>
          <p:nvPr/>
        </p:nvGrpSpPr>
        <p:grpSpPr>
          <a:xfrm>
            <a:off x="6580581" y="1383047"/>
            <a:ext cx="1854676" cy="884300"/>
            <a:chOff x="6210998" y="1433695"/>
            <a:chExt cx="1457346" cy="884300"/>
          </a:xfrm>
        </p:grpSpPr>
        <p:sp>
          <p:nvSpPr>
            <p:cNvPr id="56" name="TextBox 55"/>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sp>
          <p:nvSpPr>
            <p:cNvPr id="57" name="TextBox 56"/>
            <p:cNvSpPr txBox="1"/>
            <p:nvPr/>
          </p:nvSpPr>
          <p:spPr>
            <a:xfrm>
              <a:off x="6210998" y="1671664"/>
              <a:ext cx="1457346" cy="646331"/>
            </a:xfrm>
            <a:prstGeom prst="rect">
              <a:avLst/>
            </a:prstGeom>
            <a:noFill/>
          </p:spPr>
          <p:txBody>
            <a:bodyPr wrap="square" rtlCol="0">
              <a:spAutoFit/>
            </a:bodyPr>
            <a:lstStyle/>
            <a:p>
              <a:pPr algn="ctr"/>
              <a:r>
                <a:rPr lang="en-US" altLang="ko-KR" sz="1200" dirty="0">
                  <a:solidFill>
                    <a:schemeClr val="accent2"/>
                  </a:solidFill>
                  <a:cs typeface="Arial" pitchFamily="34" charset="0"/>
                </a:rPr>
                <a:t>You can simply impress your audience and add a unique zing.  </a:t>
              </a:r>
              <a:endParaRPr lang="ko-KR" altLang="en-US" sz="1200" dirty="0">
                <a:solidFill>
                  <a:schemeClr val="accent2"/>
                </a:solidFill>
                <a:cs typeface="Arial" pitchFamily="34" charset="0"/>
              </a:endParaRPr>
            </a:p>
          </p:txBody>
        </p:sp>
      </p:grpSp>
      <p:grpSp>
        <p:nvGrpSpPr>
          <p:cNvPr id="58" name="Group 57"/>
          <p:cNvGrpSpPr/>
          <p:nvPr/>
        </p:nvGrpSpPr>
        <p:grpSpPr>
          <a:xfrm>
            <a:off x="2046674" y="3594052"/>
            <a:ext cx="1450768" cy="1068966"/>
            <a:chOff x="6210998" y="1433695"/>
            <a:chExt cx="1457346" cy="1068966"/>
          </a:xfrm>
        </p:grpSpPr>
        <p:sp>
          <p:nvSpPr>
            <p:cNvPr id="59" name="TextBox 58"/>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60" name="TextBox 59"/>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61" name="Group 60"/>
          <p:cNvGrpSpPr/>
          <p:nvPr/>
        </p:nvGrpSpPr>
        <p:grpSpPr>
          <a:xfrm>
            <a:off x="3590371" y="1383047"/>
            <a:ext cx="1450768" cy="1068966"/>
            <a:chOff x="6210998" y="1433695"/>
            <a:chExt cx="1457346" cy="1068966"/>
          </a:xfrm>
        </p:grpSpPr>
        <p:sp>
          <p:nvSpPr>
            <p:cNvPr id="62" name="TextBox 61"/>
            <p:cNvSpPr txBox="1"/>
            <p:nvPr/>
          </p:nvSpPr>
          <p:spPr>
            <a:xfrm>
              <a:off x="6210998" y="1433695"/>
              <a:ext cx="1457346"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63" name="TextBox 62"/>
            <p:cNvSpPr txBox="1"/>
            <p:nvPr/>
          </p:nvSpPr>
          <p:spPr>
            <a:xfrm>
              <a:off x="6210998" y="1671664"/>
              <a:ext cx="1457346"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6951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8C9800D4-9F09-4C7D-87EE-B24C08586048}"/>
              </a:ext>
            </a:extLst>
          </p:cNvPr>
          <p:cNvSpPr>
            <a:spLocks noGrp="1"/>
          </p:cNvSpPr>
          <p:nvPr>
            <p:ph type="pic" idx="1"/>
          </p:nvPr>
        </p:nvSpPr>
        <p:spPr/>
      </p:sp>
      <p:sp>
        <p:nvSpPr>
          <p:cNvPr id="13" name="그림 개체 틀 12">
            <a:extLst>
              <a:ext uri="{FF2B5EF4-FFF2-40B4-BE49-F238E27FC236}">
                <a16:creationId xmlns:a16="http://schemas.microsoft.com/office/drawing/2014/main" id="{706DE973-2659-41DB-847B-2BF63462101F}"/>
              </a:ext>
            </a:extLst>
          </p:cNvPr>
          <p:cNvSpPr>
            <a:spLocks noGrp="1"/>
          </p:cNvSpPr>
          <p:nvPr>
            <p:ph type="pic" idx="10"/>
          </p:nvPr>
        </p:nvSpPr>
        <p:spPr/>
      </p:sp>
      <p:sp>
        <p:nvSpPr>
          <p:cNvPr id="2" name="Title 1"/>
          <p:cNvSpPr>
            <a:spLocks noGrp="1"/>
          </p:cNvSpPr>
          <p:nvPr>
            <p:ph type="title"/>
          </p:nvPr>
        </p:nvSpPr>
        <p:spPr>
          <a:prstGeom prst="rect">
            <a:avLst/>
          </a:prstGeom>
        </p:spPr>
        <p:txBody>
          <a:bodyPr/>
          <a:lstStyle/>
          <a:p>
            <a:r>
              <a:rPr lang="en-US" altLang="ko-KR" dirty="0">
                <a:solidFill>
                  <a:schemeClr val="accent2"/>
                </a:solidFill>
              </a:rPr>
              <a:t>Portfolio</a:t>
            </a:r>
            <a:r>
              <a:rPr lang="en-US" altLang="ko-KR" dirty="0">
                <a:solidFill>
                  <a:schemeClr val="tx1">
                    <a:lumMod val="65000"/>
                    <a:lumOff val="35000"/>
                  </a:schemeClr>
                </a:solidFill>
              </a:rPr>
              <a:t> </a:t>
            </a:r>
            <a:r>
              <a:rPr lang="en-US" altLang="ko-KR" dirty="0"/>
              <a:t>Presentation</a:t>
            </a:r>
            <a:endParaRPr lang="ko-KR" altLang="en-US" dirty="0"/>
          </a:p>
        </p:txBody>
      </p:sp>
      <p:sp>
        <p:nvSpPr>
          <p:cNvPr id="3" name="텍스트 개체 틀 2">
            <a:extLst>
              <a:ext uri="{FF2B5EF4-FFF2-40B4-BE49-F238E27FC236}">
                <a16:creationId xmlns:a16="http://schemas.microsoft.com/office/drawing/2014/main" id="{3110BB5B-D078-4792-BBCC-04FF792D4954}"/>
              </a:ext>
            </a:extLst>
          </p:cNvPr>
          <p:cNvSpPr>
            <a:spLocks noGrp="1"/>
          </p:cNvSpPr>
          <p:nvPr>
            <p:ph type="body" sz="quarter" idx="41"/>
          </p:nvPr>
        </p:nvSpPr>
        <p:spPr/>
        <p:txBody>
          <a:bodyPr/>
          <a:lstStyle/>
          <a:p>
            <a:pPr algn="ctr"/>
            <a:r>
              <a:rPr lang="en-US" altLang="ko-KR" dirty="0">
                <a:cs typeface="Arial" pitchFamily="34" charset="0"/>
              </a:rPr>
              <a:t>This text can be replaced with your own text</a:t>
            </a:r>
            <a:endParaRPr lang="ko-KR" altLang="en-US" dirty="0">
              <a:cs typeface="Arial" pitchFamily="34" charset="0"/>
            </a:endParaRPr>
          </a:p>
        </p:txBody>
      </p:sp>
      <p:sp>
        <p:nvSpPr>
          <p:cNvPr id="6" name="Oval 5"/>
          <p:cNvSpPr/>
          <p:nvPr/>
        </p:nvSpPr>
        <p:spPr>
          <a:xfrm>
            <a:off x="3546946" y="1326777"/>
            <a:ext cx="2052228" cy="20522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3651506" y="1431337"/>
            <a:ext cx="1843109" cy="18431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onut 7"/>
          <p:cNvSpPr/>
          <p:nvPr/>
        </p:nvSpPr>
        <p:spPr>
          <a:xfrm>
            <a:off x="3384190" y="1164021"/>
            <a:ext cx="2377741" cy="2377741"/>
          </a:xfrm>
          <a:prstGeom prst="donut">
            <a:avLst>
              <a:gd name="adj" fmla="val 35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Block Arc 14"/>
          <p:cNvSpPr/>
          <p:nvPr/>
        </p:nvSpPr>
        <p:spPr>
          <a:xfrm rot="16200000">
            <a:off x="4283967" y="1701829"/>
            <a:ext cx="576064" cy="5764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6" name="Group 15"/>
          <p:cNvGrpSpPr/>
          <p:nvPr/>
        </p:nvGrpSpPr>
        <p:grpSpPr>
          <a:xfrm>
            <a:off x="3787367" y="2418726"/>
            <a:ext cx="1571385" cy="493983"/>
            <a:chOff x="4932039" y="1388325"/>
            <a:chExt cx="1931425" cy="493983"/>
          </a:xfrm>
        </p:grpSpPr>
        <p:sp>
          <p:nvSpPr>
            <p:cNvPr id="17" name="TextBox 16"/>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8" name="TextBox 17"/>
            <p:cNvSpPr txBox="1"/>
            <p:nvPr/>
          </p:nvSpPr>
          <p:spPr>
            <a:xfrm>
              <a:off x="4932039" y="1605309"/>
              <a:ext cx="1931425" cy="276999"/>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a:t>
              </a:r>
              <a:endParaRPr lang="ko-KR" altLang="en-US" sz="1200" dirty="0">
                <a:solidFill>
                  <a:schemeClr val="bg1"/>
                </a:solidFill>
                <a:cs typeface="Arial" pitchFamily="34" charset="0"/>
              </a:endParaRPr>
            </a:p>
          </p:txBody>
        </p:sp>
      </p:grpSp>
      <p:sp>
        <p:nvSpPr>
          <p:cNvPr id="19" name="TextBox 18"/>
          <p:cNvSpPr txBox="1"/>
          <p:nvPr/>
        </p:nvSpPr>
        <p:spPr>
          <a:xfrm>
            <a:off x="914222" y="3644319"/>
            <a:ext cx="7315556"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a:t>
            </a:r>
          </a:p>
        </p:txBody>
      </p:sp>
    </p:spTree>
    <p:extLst>
      <p:ext uri="{BB962C8B-B14F-4D97-AF65-F5344CB8AC3E}">
        <p14:creationId xmlns:p14="http://schemas.microsoft.com/office/powerpoint/2010/main" val="283070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3"/>
          <p:cNvSpPr txBox="1">
            <a:spLocks/>
          </p:cNvSpPr>
          <p:nvPr/>
        </p:nvSpPr>
        <p:spPr>
          <a:xfrm>
            <a:off x="2555776" y="2787774"/>
            <a:ext cx="403244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a:solidFill>
                  <a:schemeClr val="tx1">
                    <a:lumMod val="75000"/>
                    <a:lumOff val="25000"/>
                  </a:schemeClr>
                </a:solidFill>
                <a:cs typeface="Arial" pitchFamily="34" charset="0"/>
              </a:rPr>
              <a:t>Simple </a:t>
            </a:r>
            <a:r>
              <a:rPr lang="en-US" altLang="ko-KR" sz="2800" b="1" dirty="0">
                <a:solidFill>
                  <a:schemeClr val="accent2"/>
                </a:solidFill>
                <a:cs typeface="Arial" pitchFamily="34" charset="0"/>
              </a:rPr>
              <a:t>Portfolio</a:t>
            </a:r>
            <a:r>
              <a:rPr lang="en-US" altLang="ko-KR" sz="2800" b="1" dirty="0">
                <a:solidFill>
                  <a:schemeClr val="tx1">
                    <a:lumMod val="75000"/>
                    <a:lumOff val="25000"/>
                  </a:schemeClr>
                </a:solidFill>
                <a:cs typeface="Arial" pitchFamily="34" charset="0"/>
              </a:rPr>
              <a:t> Presentation</a:t>
            </a:r>
          </a:p>
        </p:txBody>
      </p:sp>
      <p:sp>
        <p:nvSpPr>
          <p:cNvPr id="9" name="TextBox 8"/>
          <p:cNvSpPr txBox="1"/>
          <p:nvPr/>
        </p:nvSpPr>
        <p:spPr>
          <a:xfrm>
            <a:off x="2825806" y="3837611"/>
            <a:ext cx="349238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This PowerPoint Template has clean and neutral design that can be adapted to any content and meets various market segments. </a:t>
            </a:r>
          </a:p>
        </p:txBody>
      </p:sp>
      <p:sp>
        <p:nvSpPr>
          <p:cNvPr id="3" name="그림 개체 틀 2">
            <a:extLst>
              <a:ext uri="{FF2B5EF4-FFF2-40B4-BE49-F238E27FC236}">
                <a16:creationId xmlns:a16="http://schemas.microsoft.com/office/drawing/2014/main" id="{048806D1-0C16-46C4-A498-0910FA97D5FC}"/>
              </a:ext>
            </a:extLst>
          </p:cNvPr>
          <p:cNvSpPr>
            <a:spLocks noGrp="1"/>
          </p:cNvSpPr>
          <p:nvPr>
            <p:ph type="pic" idx="10"/>
          </p:nvPr>
        </p:nvSpPr>
        <p:spPr/>
      </p:sp>
      <p:sp>
        <p:nvSpPr>
          <p:cNvPr id="7" name="그림 개체 틀 6">
            <a:extLst>
              <a:ext uri="{FF2B5EF4-FFF2-40B4-BE49-F238E27FC236}">
                <a16:creationId xmlns:a16="http://schemas.microsoft.com/office/drawing/2014/main" id="{520331B6-E336-41FC-8AD6-3182D17B6DCC}"/>
              </a:ext>
            </a:extLst>
          </p:cNvPr>
          <p:cNvSpPr>
            <a:spLocks noGrp="1"/>
          </p:cNvSpPr>
          <p:nvPr>
            <p:ph type="pic" idx="1"/>
          </p:nvPr>
        </p:nvSpPr>
        <p:spPr/>
      </p:sp>
      <p:sp>
        <p:nvSpPr>
          <p:cNvPr id="12" name="그림 개체 틀 11">
            <a:extLst>
              <a:ext uri="{FF2B5EF4-FFF2-40B4-BE49-F238E27FC236}">
                <a16:creationId xmlns:a16="http://schemas.microsoft.com/office/drawing/2014/main" id="{1039CD7F-45A0-4AF3-8574-E4AB42B61851}"/>
              </a:ext>
            </a:extLst>
          </p:cNvPr>
          <p:cNvSpPr>
            <a:spLocks noGrp="1"/>
          </p:cNvSpPr>
          <p:nvPr>
            <p:ph type="pic" idx="11"/>
          </p:nvPr>
        </p:nvSpPr>
        <p:spPr/>
      </p:sp>
    </p:spTree>
    <p:extLst>
      <p:ext uri="{BB962C8B-B14F-4D97-AF65-F5344CB8AC3E}">
        <p14:creationId xmlns:p14="http://schemas.microsoft.com/office/powerpoint/2010/main" val="3032640445"/>
      </p:ext>
    </p:extLst>
  </p:cSld>
  <p:clrMapOvr>
    <a:masterClrMapping/>
  </p:clrMapOvr>
</p:sld>
</file>

<file path=ppt/theme/theme1.xml><?xml version="1.0" encoding="utf-8"?>
<a:theme xmlns:a="http://schemas.openxmlformats.org/drawingml/2006/main" name="Cover and End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2359</Words>
  <Application>Microsoft Office PowerPoint</Application>
  <PresentationFormat>On-screen Show (16:9)</PresentationFormat>
  <Paragraphs>356</Paragraphs>
  <Slides>34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34</vt:i4>
      </vt:variant>
    </vt:vector>
  </HeadingPairs>
  <TitlesOfParts>
    <vt:vector size="42" baseType="lpstr">
      <vt:lpstr>Arial Unicode MS</vt:lpstr>
      <vt:lpstr>맑은 고딕</vt:lpstr>
      <vt:lpstr>Arial</vt:lpstr>
      <vt:lpstr>Calibri</vt:lpstr>
      <vt:lpstr>Wingdings</vt:lpstr>
      <vt:lpstr>Cover and End Slide Master</vt:lpstr>
      <vt:lpstr>Contents Slide Master</vt:lpstr>
      <vt:lpstr>Section Break Slide Master</vt:lpstr>
      <vt:lpstr>FREE PPT TEMPLATES</vt:lpstr>
      <vt:lpstr>Agenda Layout</vt:lpstr>
      <vt:lpstr>PowerPoint Presentation</vt:lpstr>
      <vt:lpstr>PowerPoint Presentation</vt:lpstr>
      <vt:lpstr>Our Services</vt:lpstr>
      <vt:lpstr>Our Team Layout</vt:lpstr>
      <vt:lpstr>TimeLine Layout</vt:lpstr>
      <vt:lpstr>Portfolio Presentation</vt:lpstr>
      <vt:lpstr>PowerPoint Presentation</vt:lpstr>
      <vt:lpstr>Infographic Layout</vt:lpstr>
      <vt:lpstr>Infographic Layout</vt:lpstr>
      <vt:lpstr>Portfolio Presentation</vt:lpstr>
      <vt:lpstr>Infographic Layout</vt:lpstr>
      <vt:lpstr>Portfolio Presentation</vt:lpstr>
      <vt:lpstr>Infographic Layout</vt:lpstr>
      <vt:lpstr>  Simple Portfolio</vt:lpstr>
      <vt:lpstr>Infographic Layout</vt:lpstr>
      <vt:lpstr>Chart Layout</vt:lpstr>
      <vt:lpstr>PowerPoint Presentation</vt:lpstr>
      <vt:lpstr>Chart Layout</vt:lpstr>
      <vt:lpstr>Chart Layout</vt:lpstr>
      <vt:lpstr>Portfolio Presentation</vt:lpstr>
      <vt:lpstr>Table &amp; Chart</vt:lpstr>
      <vt:lpstr>Table Layout</vt:lpstr>
      <vt:lpstr>Table Layout</vt:lpstr>
      <vt:lpstr>Portfolio Presentation</vt:lpstr>
      <vt:lpstr>Worldmap Infographic</vt:lpstr>
      <vt:lpstr>Worldmap Infographic</vt:lpstr>
      <vt:lpstr>Columns Layout</vt:lpstr>
      <vt:lpstr>Columns Layout</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Rory denham</cp:lastModifiedBy>
  <cp:revision>96</cp:revision>
  <dcterms:created xsi:type="dcterms:W3CDTF">2016-11-17T01:16:25Z</dcterms:created>
  <dcterms:modified xsi:type="dcterms:W3CDTF">2018-11-29T11:43:02Z</dcterms:modified>
</cp:coreProperties>
</file>