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5424" y="4002679"/>
            <a:ext cx="8812822" cy="1684074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6555" y="5686753"/>
            <a:ext cx="5824375" cy="47665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37BAA7-3872-4165-9F98-F428F4C1B8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10076156" y="1197796"/>
            <a:ext cx="1682088" cy="1255371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5224129-9A67-475D-9737-D473A4CD28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4687" y="2646111"/>
            <a:ext cx="4883557" cy="1255371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38FC7-AAA5-439B-843A-3D77B28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1F77B-0017-4F1B-8F22-C3DC470D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E1108-3E97-48D5-B2AB-FE861262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1E2E7A-FF55-4CE7-83D1-AE04521F23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9307"/>
            <a:ext cx="10515600" cy="596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27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286"/>
            <a:ext cx="10515600" cy="57656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7181-19BB-41D9-AA7D-310152481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023938"/>
            <a:ext cx="10515600" cy="52133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28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 and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286"/>
            <a:ext cx="5257800" cy="57656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7181-19BB-41D9-AA7D-310152481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3958"/>
            <a:ext cx="10515600" cy="47633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9FC754D-443B-4727-A273-7592D44966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998" y="288287"/>
            <a:ext cx="5257801" cy="11856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63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75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Rory denham</cp:lastModifiedBy>
  <cp:revision>19</cp:revision>
  <dcterms:created xsi:type="dcterms:W3CDTF">2017-09-23T18:29:06Z</dcterms:created>
  <dcterms:modified xsi:type="dcterms:W3CDTF">2018-12-17T13:12:01Z</dcterms:modified>
</cp:coreProperties>
</file>