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10" y="1944181"/>
            <a:ext cx="8812822" cy="1684074"/>
          </a:xfrm>
        </p:spPr>
        <p:txBody>
          <a:bodyPr anchor="ctr">
            <a:normAutofit/>
          </a:bodyPr>
          <a:lstStyle>
            <a:lvl1pPr algn="l">
              <a:defRPr sz="3100" b="1" u="none">
                <a:latin typeface="Montserrat SemiBold" panose="000007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10" y="3928462"/>
            <a:ext cx="5824375" cy="476655"/>
          </a:xfrm>
        </p:spPr>
        <p:txBody>
          <a:bodyPr anchor="ctr"/>
          <a:lstStyle>
            <a:lvl1pPr marL="0" indent="0" algn="l">
              <a:buNone/>
              <a:defRPr sz="2400"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910" y="4747359"/>
            <a:ext cx="4114800" cy="365125"/>
          </a:xfrm>
        </p:spPr>
        <p:txBody>
          <a:bodyPr/>
          <a:lstStyle>
            <a:lvl1pPr algn="l">
              <a:defRPr>
                <a:latin typeface="Montserrat Light" panose="00000400000000000000" pitchFamily="2" charset="0"/>
              </a:defRPr>
            </a:lvl1pPr>
          </a:lstStyle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CE826A-C697-4BB4-96BA-C45FF4E1C2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509826"/>
            <a:ext cx="4804198" cy="1134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FCF653-1331-494D-ABF1-31B1711FD1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0" y="5454726"/>
            <a:ext cx="3811377" cy="9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192"/>
            <a:ext cx="10515600" cy="57656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143F9-D763-4BAB-B217-272B49FEC0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0193"/>
            <a:ext cx="2928026" cy="69123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FBE8CF-7FC5-4D57-8FD1-AC70DFF275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982494"/>
            <a:ext cx="10515600" cy="5254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85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able Small Titl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192"/>
            <a:ext cx="10515600" cy="57656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DC98E-566D-4751-9855-A8844BD1CE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0193"/>
            <a:ext cx="2928026" cy="69123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C47B30-1AB3-459E-9D91-0C038B6E4E8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020727"/>
            <a:ext cx="6859137" cy="1347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FD8C01-E5C4-4FB7-9F8F-9B05E9F9FC2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557805"/>
            <a:ext cx="10515600" cy="3638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21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Graph and Small Titl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193"/>
            <a:ext cx="4435136" cy="55581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37181-19BB-41D9-AA7D-3101524815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118586"/>
            <a:ext cx="10515600" cy="51187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0B1A5-54C9-4BDD-BE89-252FD1CF7C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0193"/>
            <a:ext cx="2928026" cy="69123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8A38E6-C2A8-411D-A48D-87803B5369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548"/>
            <a:ext cx="4070006" cy="9896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63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able and Small Titl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674"/>
            <a:ext cx="4435136" cy="55581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E9048E-B424-4182-885C-08F32BE574F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76909-80D4-4FDA-B224-500F75CA6A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F56A99-BFF4-4E83-8453-BFD037DEDF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0193"/>
            <a:ext cx="2928026" cy="69123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EF3D02-2644-4327-A66B-D68D958A5C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64159"/>
            <a:ext cx="4114800" cy="1003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707AEE5-14C8-4A02-9D5B-BA550F96C5B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406166"/>
            <a:ext cx="10515600" cy="23135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682AA25-2A4A-4D43-9515-6130F881350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200" y="3847227"/>
            <a:ext cx="10515600" cy="23135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189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5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Montserrat</vt:lpstr>
      <vt:lpstr>Montserrat Light</vt:lpstr>
      <vt:lpstr>Montserrat Medium</vt:lpstr>
      <vt:lpstr>Montserrat SemiBold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Rory denham</cp:lastModifiedBy>
  <cp:revision>49</cp:revision>
  <dcterms:created xsi:type="dcterms:W3CDTF">2017-09-23T18:29:06Z</dcterms:created>
  <dcterms:modified xsi:type="dcterms:W3CDTF">2019-03-22T05:14:14Z</dcterms:modified>
</cp:coreProperties>
</file>