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2" d="100"/>
          <a:sy n="52" d="100"/>
        </p:scale>
        <p:origin x="1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4DC54-A164-4242-A5AE-574162B563A1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B4CD7-E14B-4D4F-AED5-DC32B22C7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5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45424" y="4002679"/>
            <a:ext cx="8812822" cy="1684074"/>
          </a:xfrm>
        </p:spPr>
        <p:txBody>
          <a:bodyPr anchor="b">
            <a:normAutofit/>
          </a:bodyPr>
          <a:lstStyle>
            <a:lvl1pPr algn="r">
              <a:defRPr sz="3600" b="1"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06555" y="5686753"/>
            <a:ext cx="5824375" cy="476655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90B3-B6F0-4482-B453-03FAC75A86FD}" type="datetime1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37BAA7-3872-4165-9F98-F428F4C1B8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10076156" y="1197796"/>
            <a:ext cx="1682088" cy="1255371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5224129-9A67-475D-9737-D473A4CD28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74687" y="2646111"/>
            <a:ext cx="4883557" cy="1255371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522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Graph and Small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36EF-E49B-41AA-A60C-EF75E114B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96441"/>
            <a:ext cx="4435136" cy="55581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EB0F4B-F41A-44A4-86FC-36CC9BB7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048E-B424-4182-885C-08F32BE574F0}" type="datetime1">
              <a:rPr lang="en-US" smtClean="0"/>
              <a:pPr/>
              <a:t>3/12/2019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C7249-1A99-4E26-903A-4F3237D7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D0CBC-D7E4-4260-AB6C-B964F124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437181-19BB-41D9-AA7D-3101524815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3958"/>
            <a:ext cx="10515600" cy="47633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D9FC754D-443B-4727-A273-7592D449667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5999" y="1"/>
            <a:ext cx="4051177" cy="9499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563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Table and Small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36EF-E49B-41AA-A60C-EF75E114B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96441"/>
            <a:ext cx="4435136" cy="55581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EB0F4B-F41A-44A4-86FC-36CC9BB7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E9048E-B424-4182-885C-08F32BE574F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C7249-1A99-4E26-903A-4F3237D7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D0CBC-D7E4-4260-AB6C-B964F124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376909-80D4-4FDA-B224-500F75CA6A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437181-19BB-41D9-AA7D-3101524815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127465"/>
            <a:ext cx="10515600" cy="230153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D9FC754D-443B-4727-A273-7592D449667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5999" y="1"/>
            <a:ext cx="4051177" cy="9499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8A34C206-911E-4739-B378-59E9B69FF3D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3710840"/>
            <a:ext cx="10515600" cy="230153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1896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0607-0F22-484B-8BA6-8CA8E99FF2D8}" type="datetime1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20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D171-8C0D-45B6-A74B-F6FB009E77AB}" type="datetime1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73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CB79-EB3A-4894-A9F5-4925F8DA134F}" type="datetime1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31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53F9-B6C4-4064-88C8-7A62AD8AB72E}" type="datetime1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5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AC80-47F9-44C8-BBF9-E8B42FE88819}" type="datetime1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4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F67-A129-48AB-B602-5442E86EBBE8}" type="datetime1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4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D0DB-6B2D-470C-B580-50F23CD7DB2B}" type="datetime1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2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F155-ADEE-4564-AB23-828C3E96A8C7}" type="datetime1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0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555D-5829-41B5-A4A6-E52DD6B7602A}" type="datetime1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0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38FC7-AAA5-439B-843A-3D77B28A2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048E-B424-4182-885C-08F32BE574F0}" type="datetime1">
              <a:rPr lang="en-US" smtClean="0"/>
              <a:pPr/>
              <a:t>3/12/2019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1F77B-0017-4F1B-8F22-C3DC470D8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E1108-3E97-48D5-B2AB-FE861262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1E2E7A-FF55-4CE7-83D1-AE04521F23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59307"/>
            <a:ext cx="10515600" cy="59636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427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mall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36EF-E49B-41AA-A60C-EF75E114B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286"/>
            <a:ext cx="10515600" cy="57656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EB0F4B-F41A-44A4-86FC-36CC9BB7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048E-B424-4182-885C-08F32BE574F0}" type="datetime1">
              <a:rPr lang="en-US" smtClean="0"/>
              <a:pPr/>
              <a:t>3/12/2019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C7249-1A99-4E26-903A-4F3237D7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D0CBC-D7E4-4260-AB6C-B964F124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437181-19BB-41D9-AA7D-3101524815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023938"/>
            <a:ext cx="10515600" cy="52133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285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Table Small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36EF-E49B-41AA-A60C-EF75E114B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286"/>
            <a:ext cx="10515600" cy="57656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EB0F4B-F41A-44A4-86FC-36CC9BB7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048E-B424-4182-885C-08F32BE574F0}" type="datetime1">
              <a:rPr lang="en-US" smtClean="0"/>
              <a:pPr/>
              <a:t>3/12/2019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C7249-1A99-4E26-903A-4F3237D7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D0CBC-D7E4-4260-AB6C-B964F124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437181-19BB-41D9-AA7D-3101524815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043454"/>
            <a:ext cx="6859137" cy="136725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10E61FE8-6100-4D21-93C8-55D8E99C918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2470243"/>
            <a:ext cx="10515600" cy="376704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521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E9048E-B424-4182-885C-08F32BE574F0}" type="datetime1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376909-80D4-4FDA-B224-500F75CA6A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2" r:id="rId7"/>
    <p:sldLayoutId id="2147483673" r:id="rId8"/>
    <p:sldLayoutId id="2147483676" r:id="rId9"/>
    <p:sldLayoutId id="2147483675" r:id="rId10"/>
    <p:sldLayoutId id="2147483678" r:id="rId11"/>
    <p:sldLayoutId id="2147483668" r:id="rId12"/>
    <p:sldLayoutId id="2147483669" r:id="rId13"/>
    <p:sldLayoutId id="2147483670" r:id="rId14"/>
    <p:sldLayoutId id="2147483671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</dc:creator>
  <cp:lastModifiedBy>Rory denham</cp:lastModifiedBy>
  <cp:revision>31</cp:revision>
  <dcterms:created xsi:type="dcterms:W3CDTF">2017-09-23T18:29:06Z</dcterms:created>
  <dcterms:modified xsi:type="dcterms:W3CDTF">2019-03-12T11:43:25Z</dcterms:modified>
</cp:coreProperties>
</file>