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9" r:id="rId6"/>
    <p:sldId id="280" r:id="rId7"/>
    <p:sldId id="273" r:id="rId8"/>
    <p:sldId id="274" r:id="rId9"/>
    <p:sldId id="272" r:id="rId10"/>
    <p:sldId id="278" r:id="rId11"/>
    <p:sldId id="275" r:id="rId12"/>
    <p:sldId id="276" r:id="rId13"/>
    <p:sldId id="277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364" autoAdjust="0"/>
  </p:normalViewPr>
  <p:slideViewPr>
    <p:cSldViewPr>
      <p:cViewPr varScale="1">
        <p:scale>
          <a:sx n="73" d="100"/>
          <a:sy n="73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112E-9A98-4C22-9874-9570E01B0AF7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516AA-309A-4373-BAD7-A10C201BA15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464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D9835-E4FD-4629-8D08-48BCB3AAFF4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35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23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8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55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12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93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67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747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17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3704E1-F7C4-4DAE-833F-7DACF3CF16D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5232CD-B02D-4026-B118-31C9D05EB8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3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816" y="3868926"/>
            <a:ext cx="6555857" cy="733216"/>
          </a:xfrm>
        </p:spPr>
        <p:txBody>
          <a:bodyPr>
            <a:normAutofit/>
          </a:bodyPr>
          <a:lstStyle/>
          <a:p>
            <a:r>
              <a:rPr lang="id-ID" b="1" dirty="0" smtClean="0">
                <a:latin typeface="Adobe Garamond Pro Bold" panose="02020702060506020403" pitchFamily="18" charset="0"/>
              </a:rPr>
              <a:t>APLIKASI ABSENKU</a:t>
            </a:r>
            <a:endParaRPr lang="id-ID" b="1" dirty="0">
              <a:latin typeface="Adobe Garamond Pro Bold" panose="020207020605060204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6363" y="4419600"/>
            <a:ext cx="8692164" cy="2399166"/>
            <a:chOff x="-4782050" y="4697356"/>
            <a:chExt cx="10460629" cy="2160681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-4782050" y="6534735"/>
              <a:ext cx="2951055" cy="323302"/>
            </a:xfrm>
            <a:prstGeom prst="rect">
              <a:avLst/>
            </a:prstGeom>
          </p:spPr>
          <p:txBody>
            <a:bodyPr vert="horz" lIns="68580" tIns="68580" rIns="68580" bIns="6858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d-ID" sz="1200" b="1" dirty="0">
                  <a:solidFill>
                    <a:schemeClr val="bg1"/>
                  </a:solidFill>
                </a:rPr>
                <a:t>STMIK BANI SALEH @ </a:t>
              </a:r>
              <a:r>
                <a:rPr lang="id-ID" sz="1200" b="1" dirty="0" smtClean="0">
                  <a:solidFill>
                    <a:schemeClr val="bg1"/>
                  </a:solidFill>
                </a:rPr>
                <a:t>2019</a:t>
              </a:r>
              <a:endParaRPr lang="id-ID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1727002" y="4697356"/>
              <a:ext cx="3951577" cy="1647011"/>
            </a:xfrm>
            <a:prstGeom prst="rect">
              <a:avLst/>
            </a:prstGeom>
          </p:spPr>
          <p:txBody>
            <a:bodyPr vert="horz" lIns="68580" tIns="68580" rIns="68580" bIns="6858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800" b="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id-ID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AGUNG </a:t>
              </a:r>
              <a:r>
                <a: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DWI CAHYO | 43A87006150269</a:t>
              </a:r>
            </a:p>
            <a:p>
              <a:pPr algn="r"/>
              <a:r>
                <a: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DENI SUPRIYATNA | 43A87006150265</a:t>
              </a:r>
            </a:p>
            <a:p>
              <a:pPr algn="r"/>
              <a:r>
                <a:rPr lang="id-ID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BUDI IRAWAN | </a:t>
              </a:r>
              <a:r>
                <a:rPr lang="id-ID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43A87006150262</a:t>
              </a:r>
            </a:p>
            <a:p>
              <a:pPr algn="r"/>
              <a:r>
                <a:rPr lang="id-ID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FARIH NASICHUL UMAM | 43A87006150603</a:t>
              </a:r>
            </a:p>
            <a:p>
              <a:pPr algn="r"/>
              <a:r>
                <a:rPr lang="id-ID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DENNYS RAMADHAN A | 43A87006170343</a:t>
              </a:r>
              <a:endParaRPr lang="id-ID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7" name="AutoShape 2" descr="Hasil gambar untuk bank png"/>
          <p:cNvSpPr>
            <a:spLocks noChangeAspect="1" noChangeArrowheads="1"/>
          </p:cNvSpPr>
          <p:nvPr/>
        </p:nvSpPr>
        <p:spPr bwMode="auto">
          <a:xfrm>
            <a:off x="2340633" y="1777603"/>
            <a:ext cx="861164" cy="8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15" y="987894"/>
            <a:ext cx="3420276" cy="2682733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091321" y="4688114"/>
            <a:ext cx="1139785" cy="7037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sz="45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53" y="228600"/>
            <a:ext cx="872836" cy="8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2775300" y="0"/>
            <a:ext cx="3777900" cy="56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400" b="1" dirty="0" smtClean="0">
                <a:solidFill>
                  <a:srgbClr val="00B050"/>
                </a:solidFill>
                <a:latin typeface="Walter Turncoat"/>
                <a:sym typeface="Walter Turncoat"/>
              </a:rPr>
              <a:t>MAHASISWA</a:t>
            </a:r>
            <a:endParaRPr sz="2400" b="1" dirty="0">
              <a:solidFill>
                <a:srgbClr val="00B050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4297650" y="5690225"/>
            <a:ext cx="548700" cy="31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7" name="Shape 266"/>
          <p:cNvSpPr txBox="1">
            <a:spLocks/>
          </p:cNvSpPr>
          <p:nvPr/>
        </p:nvSpPr>
        <p:spPr>
          <a:xfrm>
            <a:off x="3883765" y="1462957"/>
            <a:ext cx="1746645" cy="1382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DELETE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sym typeface="Walter Turncoat"/>
              </a:rPr>
              <a:t>EDIT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id-ID" sz="1800" dirty="0" smtClean="0">
              <a:latin typeface="Tekton Pro" panose="020F0603020208020904" pitchFamily="34" charset="0"/>
              <a:sym typeface="Walter Turncoat"/>
            </a:endParaRPr>
          </a:p>
        </p:txBody>
      </p:sp>
      <p:sp>
        <p:nvSpPr>
          <p:cNvPr id="14" name="Shape 265"/>
          <p:cNvSpPr/>
          <p:nvPr/>
        </p:nvSpPr>
        <p:spPr>
          <a:xfrm>
            <a:off x="6313775" y="2324517"/>
            <a:ext cx="2298700" cy="3886198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66"/>
          <p:cNvSpPr txBox="1">
            <a:spLocks/>
          </p:cNvSpPr>
          <p:nvPr/>
        </p:nvSpPr>
        <p:spPr>
          <a:xfrm>
            <a:off x="3921865" y="3576591"/>
            <a:ext cx="1746645" cy="1382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INPUT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sym typeface="Walter Turncoat"/>
              </a:rPr>
              <a:t>VIEW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id-ID" sz="1800" dirty="0" smtClean="0">
              <a:latin typeface="Tekton Pro" panose="020F0603020208020904" pitchFamily="34" charset="0"/>
              <a:sym typeface="Walter Turncoa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4400" y="678415"/>
            <a:ext cx="2362200" cy="3970201"/>
            <a:chOff x="304801" y="677999"/>
            <a:chExt cx="2362200" cy="3970201"/>
          </a:xfrm>
        </p:grpSpPr>
        <p:sp>
          <p:nvSpPr>
            <p:cNvPr id="265" name="Shape 265"/>
            <p:cNvSpPr/>
            <p:nvPr/>
          </p:nvSpPr>
          <p:spPr>
            <a:xfrm>
              <a:off x="304801" y="677999"/>
              <a:ext cx="2362200" cy="3970201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043544"/>
              <a:ext cx="2064708" cy="3223656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677" y="2655788"/>
            <a:ext cx="2104896" cy="31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1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4419600" y="1412900"/>
            <a:ext cx="3777900" cy="56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Walter Turncoat"/>
                <a:ea typeface="Walter Turncoat"/>
                <a:cs typeface="Walter Turncoat"/>
                <a:sym typeface="Walter Turncoat"/>
              </a:rPr>
              <a:t>K</a:t>
            </a:r>
            <a:r>
              <a:rPr lang="id-ID" b="1" dirty="0" smtClean="0">
                <a:latin typeface="Walter Turncoat"/>
                <a:ea typeface="Walter Turncoat"/>
                <a:cs typeface="Walter Turncoat"/>
                <a:sym typeface="Walter Turncoat"/>
              </a:rPr>
              <a:t>ALENDER</a:t>
            </a:r>
            <a:endParaRPr b="1" dirty="0"/>
          </a:p>
        </p:txBody>
      </p:sp>
      <p:sp>
        <p:nvSpPr>
          <p:cNvPr id="267" name="Shape 267"/>
          <p:cNvSpPr/>
          <p:nvPr/>
        </p:nvSpPr>
        <p:spPr>
          <a:xfrm>
            <a:off x="1326150" y="169625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Shape 266"/>
          <p:cNvSpPr txBox="1">
            <a:spLocks/>
          </p:cNvSpPr>
          <p:nvPr/>
        </p:nvSpPr>
        <p:spPr>
          <a:xfrm>
            <a:off x="4419600" y="2514600"/>
            <a:ext cx="4572000" cy="3124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ekton Pro Cond" panose="020F0606020208020904" pitchFamily="34" charset="0"/>
                <a:ea typeface="Walter Turncoat"/>
                <a:cs typeface="Walter Turncoat"/>
                <a:sym typeface="Walter Turncoat"/>
              </a:rPr>
              <a:t> INFORMASI TANGGAL,BULAN,TAHUN </a:t>
            </a:r>
          </a:p>
          <a:p>
            <a:pPr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ekton Pro Cond" panose="020F0606020208020904" pitchFamily="34" charset="0"/>
                <a:sym typeface="Walter Turncoat"/>
              </a:rPr>
              <a:t> SCHEDULE</a:t>
            </a:r>
          </a:p>
          <a:p>
            <a:pPr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ekton Pro Cond" panose="020F0606020208020904" pitchFamily="34" charset="0"/>
                <a:sym typeface="Walter Turncoat"/>
              </a:rPr>
              <a:t> FITUR REMINDER</a:t>
            </a:r>
          </a:p>
          <a:p>
            <a:pPr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ekton Pro Cond" panose="020F0606020208020904" pitchFamily="34" charset="0"/>
                <a:sym typeface="Walter Turncoat"/>
              </a:rPr>
              <a:t> KALENDER AKADEMIK</a:t>
            </a:r>
            <a:endParaRPr lang="id-ID" sz="1800" dirty="0">
              <a:latin typeface="Tekton Pro Cond" panose="020F06060202080209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9715" y="609600"/>
            <a:ext cx="3421441" cy="5359452"/>
            <a:chOff x="439715" y="888949"/>
            <a:chExt cx="3421441" cy="535945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44" y="1331012"/>
              <a:ext cx="2977956" cy="4917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Shape 281"/>
            <p:cNvSpPr/>
            <p:nvPr/>
          </p:nvSpPr>
          <p:spPr>
            <a:xfrm>
              <a:off x="439715" y="888949"/>
              <a:ext cx="3421441" cy="5359452"/>
            </a:xfrm>
            <a:custGeom>
              <a:avLst/>
              <a:gdLst/>
              <a:ahLst/>
              <a:cxnLst/>
              <a:rect l="0" t="0" r="0" b="0"/>
              <a:pathLst>
                <a:path w="60958" h="86210" extrusionOk="0">
                  <a:moveTo>
                    <a:pt x="28985" y="3938"/>
                  </a:moveTo>
                  <a:lnTo>
                    <a:pt x="29189" y="4006"/>
                  </a:lnTo>
                  <a:lnTo>
                    <a:pt x="29189" y="4141"/>
                  </a:lnTo>
                  <a:lnTo>
                    <a:pt x="29189" y="4277"/>
                  </a:lnTo>
                  <a:lnTo>
                    <a:pt x="28985" y="4345"/>
                  </a:lnTo>
                  <a:lnTo>
                    <a:pt x="28850" y="4277"/>
                  </a:lnTo>
                  <a:lnTo>
                    <a:pt x="28782" y="4141"/>
                  </a:lnTo>
                  <a:lnTo>
                    <a:pt x="28850" y="4006"/>
                  </a:lnTo>
                  <a:lnTo>
                    <a:pt x="28985" y="3938"/>
                  </a:lnTo>
                  <a:close/>
                  <a:moveTo>
                    <a:pt x="30479" y="3734"/>
                  </a:moveTo>
                  <a:lnTo>
                    <a:pt x="30615" y="3802"/>
                  </a:lnTo>
                  <a:lnTo>
                    <a:pt x="30750" y="3870"/>
                  </a:lnTo>
                  <a:lnTo>
                    <a:pt x="30818" y="4006"/>
                  </a:lnTo>
                  <a:lnTo>
                    <a:pt x="30818" y="4141"/>
                  </a:lnTo>
                  <a:lnTo>
                    <a:pt x="30818" y="4277"/>
                  </a:lnTo>
                  <a:lnTo>
                    <a:pt x="30750" y="4345"/>
                  </a:lnTo>
                  <a:lnTo>
                    <a:pt x="30615" y="4481"/>
                  </a:lnTo>
                  <a:lnTo>
                    <a:pt x="30343" y="4481"/>
                  </a:lnTo>
                  <a:lnTo>
                    <a:pt x="30207" y="4345"/>
                  </a:lnTo>
                  <a:lnTo>
                    <a:pt x="30139" y="4277"/>
                  </a:lnTo>
                  <a:lnTo>
                    <a:pt x="30139" y="4141"/>
                  </a:lnTo>
                  <a:lnTo>
                    <a:pt x="30139" y="4006"/>
                  </a:lnTo>
                  <a:lnTo>
                    <a:pt x="30207" y="3870"/>
                  </a:lnTo>
                  <a:lnTo>
                    <a:pt x="30343" y="3802"/>
                  </a:lnTo>
                  <a:lnTo>
                    <a:pt x="30479" y="3734"/>
                  </a:lnTo>
                  <a:close/>
                  <a:moveTo>
                    <a:pt x="56885" y="7943"/>
                  </a:moveTo>
                  <a:lnTo>
                    <a:pt x="56885" y="78132"/>
                  </a:lnTo>
                  <a:lnTo>
                    <a:pt x="56817" y="78200"/>
                  </a:lnTo>
                  <a:lnTo>
                    <a:pt x="4209" y="78200"/>
                  </a:lnTo>
                  <a:lnTo>
                    <a:pt x="4141" y="78132"/>
                  </a:lnTo>
                  <a:lnTo>
                    <a:pt x="4141" y="7943"/>
                  </a:lnTo>
                  <a:close/>
                  <a:moveTo>
                    <a:pt x="30479" y="80440"/>
                  </a:moveTo>
                  <a:lnTo>
                    <a:pt x="30071" y="80508"/>
                  </a:lnTo>
                  <a:lnTo>
                    <a:pt x="29732" y="80576"/>
                  </a:lnTo>
                  <a:lnTo>
                    <a:pt x="29461" y="80779"/>
                  </a:lnTo>
                  <a:lnTo>
                    <a:pt x="29189" y="80983"/>
                  </a:lnTo>
                  <a:lnTo>
                    <a:pt x="28917" y="81255"/>
                  </a:lnTo>
                  <a:lnTo>
                    <a:pt x="28782" y="81594"/>
                  </a:lnTo>
                  <a:lnTo>
                    <a:pt x="28646" y="81933"/>
                  </a:lnTo>
                  <a:lnTo>
                    <a:pt x="28646" y="82273"/>
                  </a:lnTo>
                  <a:lnTo>
                    <a:pt x="28646" y="82341"/>
                  </a:lnTo>
                  <a:lnTo>
                    <a:pt x="28646" y="82680"/>
                  </a:lnTo>
                  <a:lnTo>
                    <a:pt x="28782" y="83020"/>
                  </a:lnTo>
                  <a:lnTo>
                    <a:pt x="28985" y="83291"/>
                  </a:lnTo>
                  <a:lnTo>
                    <a:pt x="29189" y="83563"/>
                  </a:lnTo>
                  <a:lnTo>
                    <a:pt x="29461" y="83834"/>
                  </a:lnTo>
                  <a:lnTo>
                    <a:pt x="29800" y="83970"/>
                  </a:lnTo>
                  <a:lnTo>
                    <a:pt x="30139" y="84106"/>
                  </a:lnTo>
                  <a:lnTo>
                    <a:pt x="30818" y="84106"/>
                  </a:lnTo>
                  <a:lnTo>
                    <a:pt x="31158" y="83970"/>
                  </a:lnTo>
                  <a:lnTo>
                    <a:pt x="31497" y="83766"/>
                  </a:lnTo>
                  <a:lnTo>
                    <a:pt x="31768" y="83563"/>
                  </a:lnTo>
                  <a:lnTo>
                    <a:pt x="31972" y="83291"/>
                  </a:lnTo>
                  <a:lnTo>
                    <a:pt x="32176" y="83020"/>
                  </a:lnTo>
                  <a:lnTo>
                    <a:pt x="32244" y="82612"/>
                  </a:lnTo>
                  <a:lnTo>
                    <a:pt x="32312" y="82273"/>
                  </a:lnTo>
                  <a:lnTo>
                    <a:pt x="32244" y="81933"/>
                  </a:lnTo>
                  <a:lnTo>
                    <a:pt x="32176" y="81594"/>
                  </a:lnTo>
                  <a:lnTo>
                    <a:pt x="31972" y="81255"/>
                  </a:lnTo>
                  <a:lnTo>
                    <a:pt x="31768" y="80983"/>
                  </a:lnTo>
                  <a:lnTo>
                    <a:pt x="31497" y="80779"/>
                  </a:lnTo>
                  <a:lnTo>
                    <a:pt x="31158" y="80576"/>
                  </a:lnTo>
                  <a:lnTo>
                    <a:pt x="30818" y="80508"/>
                  </a:lnTo>
                  <a:lnTo>
                    <a:pt x="30479" y="80440"/>
                  </a:lnTo>
                  <a:close/>
                  <a:moveTo>
                    <a:pt x="30886" y="80304"/>
                  </a:moveTo>
                  <a:lnTo>
                    <a:pt x="31225" y="80440"/>
                  </a:lnTo>
                  <a:lnTo>
                    <a:pt x="31565" y="80644"/>
                  </a:lnTo>
                  <a:lnTo>
                    <a:pt x="31904" y="80847"/>
                  </a:lnTo>
                  <a:lnTo>
                    <a:pt x="32108" y="81187"/>
                  </a:lnTo>
                  <a:lnTo>
                    <a:pt x="32312" y="81526"/>
                  </a:lnTo>
                  <a:lnTo>
                    <a:pt x="32447" y="81866"/>
                  </a:lnTo>
                  <a:lnTo>
                    <a:pt x="32447" y="82273"/>
                  </a:lnTo>
                  <a:lnTo>
                    <a:pt x="32447" y="82680"/>
                  </a:lnTo>
                  <a:lnTo>
                    <a:pt x="32312" y="83020"/>
                  </a:lnTo>
                  <a:lnTo>
                    <a:pt x="32108" y="83359"/>
                  </a:lnTo>
                  <a:lnTo>
                    <a:pt x="31904" y="83698"/>
                  </a:lnTo>
                  <a:lnTo>
                    <a:pt x="31565" y="83902"/>
                  </a:lnTo>
                  <a:lnTo>
                    <a:pt x="31225" y="84106"/>
                  </a:lnTo>
                  <a:lnTo>
                    <a:pt x="30886" y="84241"/>
                  </a:lnTo>
                  <a:lnTo>
                    <a:pt x="30479" y="84309"/>
                  </a:lnTo>
                  <a:lnTo>
                    <a:pt x="30071" y="84241"/>
                  </a:lnTo>
                  <a:lnTo>
                    <a:pt x="29732" y="84106"/>
                  </a:lnTo>
                  <a:lnTo>
                    <a:pt x="29393" y="83970"/>
                  </a:lnTo>
                  <a:lnTo>
                    <a:pt x="29053" y="83698"/>
                  </a:lnTo>
                  <a:lnTo>
                    <a:pt x="28850" y="83427"/>
                  </a:lnTo>
                  <a:lnTo>
                    <a:pt x="28646" y="83087"/>
                  </a:lnTo>
                  <a:lnTo>
                    <a:pt x="28510" y="82748"/>
                  </a:lnTo>
                  <a:lnTo>
                    <a:pt x="28442" y="82341"/>
                  </a:lnTo>
                  <a:lnTo>
                    <a:pt x="28442" y="82273"/>
                  </a:lnTo>
                  <a:lnTo>
                    <a:pt x="28510" y="81866"/>
                  </a:lnTo>
                  <a:lnTo>
                    <a:pt x="28646" y="81526"/>
                  </a:lnTo>
                  <a:lnTo>
                    <a:pt x="28782" y="81187"/>
                  </a:lnTo>
                  <a:lnTo>
                    <a:pt x="29053" y="80847"/>
                  </a:lnTo>
                  <a:lnTo>
                    <a:pt x="29325" y="80644"/>
                  </a:lnTo>
                  <a:lnTo>
                    <a:pt x="29664" y="80440"/>
                  </a:lnTo>
                  <a:lnTo>
                    <a:pt x="30071" y="80304"/>
                  </a:lnTo>
                  <a:close/>
                  <a:moveTo>
                    <a:pt x="3530" y="815"/>
                  </a:moveTo>
                  <a:lnTo>
                    <a:pt x="2987" y="883"/>
                  </a:lnTo>
                  <a:lnTo>
                    <a:pt x="2512" y="1019"/>
                  </a:lnTo>
                  <a:lnTo>
                    <a:pt x="2036" y="1290"/>
                  </a:lnTo>
                  <a:lnTo>
                    <a:pt x="1629" y="1630"/>
                  </a:lnTo>
                  <a:lnTo>
                    <a:pt x="1290" y="2037"/>
                  </a:lnTo>
                  <a:lnTo>
                    <a:pt x="1086" y="2512"/>
                  </a:lnTo>
                  <a:lnTo>
                    <a:pt x="950" y="2987"/>
                  </a:lnTo>
                  <a:lnTo>
                    <a:pt x="882" y="3530"/>
                  </a:lnTo>
                  <a:lnTo>
                    <a:pt x="882" y="82612"/>
                  </a:lnTo>
                  <a:lnTo>
                    <a:pt x="950" y="83155"/>
                  </a:lnTo>
                  <a:lnTo>
                    <a:pt x="1086" y="83698"/>
                  </a:lnTo>
                  <a:lnTo>
                    <a:pt x="1358" y="84174"/>
                  </a:lnTo>
                  <a:lnTo>
                    <a:pt x="1765" y="84581"/>
                  </a:lnTo>
                  <a:lnTo>
                    <a:pt x="2172" y="84852"/>
                  </a:lnTo>
                  <a:lnTo>
                    <a:pt x="2715" y="85124"/>
                  </a:lnTo>
                  <a:lnTo>
                    <a:pt x="3258" y="85260"/>
                  </a:lnTo>
                  <a:lnTo>
                    <a:pt x="3869" y="85328"/>
                  </a:lnTo>
                  <a:lnTo>
                    <a:pt x="57156" y="85328"/>
                  </a:lnTo>
                  <a:lnTo>
                    <a:pt x="57767" y="85260"/>
                  </a:lnTo>
                  <a:lnTo>
                    <a:pt x="58310" y="85124"/>
                  </a:lnTo>
                  <a:lnTo>
                    <a:pt x="58785" y="84852"/>
                  </a:lnTo>
                  <a:lnTo>
                    <a:pt x="59260" y="84513"/>
                  </a:lnTo>
                  <a:lnTo>
                    <a:pt x="59600" y="84106"/>
                  </a:lnTo>
                  <a:lnTo>
                    <a:pt x="59871" y="83631"/>
                  </a:lnTo>
                  <a:lnTo>
                    <a:pt x="60075" y="83087"/>
                  </a:lnTo>
                  <a:lnTo>
                    <a:pt x="60143" y="82477"/>
                  </a:lnTo>
                  <a:lnTo>
                    <a:pt x="60143" y="3530"/>
                  </a:lnTo>
                  <a:lnTo>
                    <a:pt x="60075" y="2987"/>
                  </a:lnTo>
                  <a:lnTo>
                    <a:pt x="59939" y="2512"/>
                  </a:lnTo>
                  <a:lnTo>
                    <a:pt x="59668" y="2037"/>
                  </a:lnTo>
                  <a:lnTo>
                    <a:pt x="59328" y="1630"/>
                  </a:lnTo>
                  <a:lnTo>
                    <a:pt x="58921" y="1290"/>
                  </a:lnTo>
                  <a:lnTo>
                    <a:pt x="58446" y="1019"/>
                  </a:lnTo>
                  <a:lnTo>
                    <a:pt x="57903" y="883"/>
                  </a:lnTo>
                  <a:lnTo>
                    <a:pt x="57360" y="815"/>
                  </a:lnTo>
                  <a:close/>
                  <a:moveTo>
                    <a:pt x="57971" y="679"/>
                  </a:moveTo>
                  <a:lnTo>
                    <a:pt x="58514" y="883"/>
                  </a:lnTo>
                  <a:lnTo>
                    <a:pt x="58989" y="1155"/>
                  </a:lnTo>
                  <a:lnTo>
                    <a:pt x="59464" y="1494"/>
                  </a:lnTo>
                  <a:lnTo>
                    <a:pt x="59804" y="1901"/>
                  </a:lnTo>
                  <a:lnTo>
                    <a:pt x="60075" y="2444"/>
                  </a:lnTo>
                  <a:lnTo>
                    <a:pt x="60211" y="2987"/>
                  </a:lnTo>
                  <a:lnTo>
                    <a:pt x="60279" y="3530"/>
                  </a:lnTo>
                  <a:lnTo>
                    <a:pt x="60279" y="82477"/>
                  </a:lnTo>
                  <a:lnTo>
                    <a:pt x="60211" y="83087"/>
                  </a:lnTo>
                  <a:lnTo>
                    <a:pt x="60075" y="83698"/>
                  </a:lnTo>
                  <a:lnTo>
                    <a:pt x="59736" y="84174"/>
                  </a:lnTo>
                  <a:lnTo>
                    <a:pt x="59396" y="84649"/>
                  </a:lnTo>
                  <a:lnTo>
                    <a:pt x="58921" y="84988"/>
                  </a:lnTo>
                  <a:lnTo>
                    <a:pt x="58378" y="85260"/>
                  </a:lnTo>
                  <a:lnTo>
                    <a:pt x="57767" y="85463"/>
                  </a:lnTo>
                  <a:lnTo>
                    <a:pt x="57156" y="85531"/>
                  </a:lnTo>
                  <a:lnTo>
                    <a:pt x="3869" y="85531"/>
                  </a:lnTo>
                  <a:lnTo>
                    <a:pt x="3190" y="85463"/>
                  </a:lnTo>
                  <a:lnTo>
                    <a:pt x="2647" y="85260"/>
                  </a:lnTo>
                  <a:lnTo>
                    <a:pt x="2104" y="84988"/>
                  </a:lnTo>
                  <a:lnTo>
                    <a:pt x="1629" y="84649"/>
                  </a:lnTo>
                  <a:lnTo>
                    <a:pt x="1222" y="84241"/>
                  </a:lnTo>
                  <a:lnTo>
                    <a:pt x="950" y="83766"/>
                  </a:lnTo>
                  <a:lnTo>
                    <a:pt x="747" y="83223"/>
                  </a:lnTo>
                  <a:lnTo>
                    <a:pt x="679" y="82612"/>
                  </a:lnTo>
                  <a:lnTo>
                    <a:pt x="679" y="3530"/>
                  </a:lnTo>
                  <a:lnTo>
                    <a:pt x="747" y="2987"/>
                  </a:lnTo>
                  <a:lnTo>
                    <a:pt x="950" y="2444"/>
                  </a:lnTo>
                  <a:lnTo>
                    <a:pt x="1154" y="1901"/>
                  </a:lnTo>
                  <a:lnTo>
                    <a:pt x="1561" y="1494"/>
                  </a:lnTo>
                  <a:lnTo>
                    <a:pt x="1969" y="1155"/>
                  </a:lnTo>
                  <a:lnTo>
                    <a:pt x="2444" y="883"/>
                  </a:lnTo>
                  <a:lnTo>
                    <a:pt x="2987" y="679"/>
                  </a:lnTo>
                  <a:close/>
                  <a:moveTo>
                    <a:pt x="3530" y="1"/>
                  </a:moveTo>
                  <a:lnTo>
                    <a:pt x="2851" y="68"/>
                  </a:lnTo>
                  <a:lnTo>
                    <a:pt x="2172" y="204"/>
                  </a:lnTo>
                  <a:lnTo>
                    <a:pt x="1561" y="544"/>
                  </a:lnTo>
                  <a:lnTo>
                    <a:pt x="1018" y="1019"/>
                  </a:lnTo>
                  <a:lnTo>
                    <a:pt x="611" y="1562"/>
                  </a:lnTo>
                  <a:lnTo>
                    <a:pt x="272" y="2173"/>
                  </a:lnTo>
                  <a:lnTo>
                    <a:pt x="68" y="2852"/>
                  </a:lnTo>
                  <a:lnTo>
                    <a:pt x="0" y="3530"/>
                  </a:lnTo>
                  <a:lnTo>
                    <a:pt x="0" y="82612"/>
                  </a:lnTo>
                  <a:lnTo>
                    <a:pt x="68" y="83359"/>
                  </a:lnTo>
                  <a:lnTo>
                    <a:pt x="339" y="84038"/>
                  </a:lnTo>
                  <a:lnTo>
                    <a:pt x="679" y="84649"/>
                  </a:lnTo>
                  <a:lnTo>
                    <a:pt x="1154" y="85124"/>
                  </a:lnTo>
                  <a:lnTo>
                    <a:pt x="1697" y="85599"/>
                  </a:lnTo>
                  <a:lnTo>
                    <a:pt x="2376" y="85938"/>
                  </a:lnTo>
                  <a:lnTo>
                    <a:pt x="3055" y="86142"/>
                  </a:lnTo>
                  <a:lnTo>
                    <a:pt x="3869" y="86210"/>
                  </a:lnTo>
                  <a:lnTo>
                    <a:pt x="57156" y="86210"/>
                  </a:lnTo>
                  <a:lnTo>
                    <a:pt x="57903" y="86142"/>
                  </a:lnTo>
                  <a:lnTo>
                    <a:pt x="58582" y="85938"/>
                  </a:lnTo>
                  <a:lnTo>
                    <a:pt x="59260" y="85599"/>
                  </a:lnTo>
                  <a:lnTo>
                    <a:pt x="59804" y="85124"/>
                  </a:lnTo>
                  <a:lnTo>
                    <a:pt x="60347" y="84581"/>
                  </a:lnTo>
                  <a:lnTo>
                    <a:pt x="60686" y="83970"/>
                  </a:lnTo>
                  <a:lnTo>
                    <a:pt x="60890" y="83223"/>
                  </a:lnTo>
                  <a:lnTo>
                    <a:pt x="60957" y="82477"/>
                  </a:lnTo>
                  <a:lnTo>
                    <a:pt x="60957" y="3530"/>
                  </a:lnTo>
                  <a:lnTo>
                    <a:pt x="60890" y="2852"/>
                  </a:lnTo>
                  <a:lnTo>
                    <a:pt x="60686" y="2173"/>
                  </a:lnTo>
                  <a:lnTo>
                    <a:pt x="60347" y="1562"/>
                  </a:lnTo>
                  <a:lnTo>
                    <a:pt x="59939" y="1019"/>
                  </a:lnTo>
                  <a:lnTo>
                    <a:pt x="59396" y="544"/>
                  </a:lnTo>
                  <a:lnTo>
                    <a:pt x="58785" y="204"/>
                  </a:lnTo>
                  <a:lnTo>
                    <a:pt x="58106" y="68"/>
                  </a:lnTo>
                  <a:lnTo>
                    <a:pt x="5736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3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1081150" y="1320801"/>
            <a:ext cx="3777900" cy="56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 smtClean="0">
                <a:latin typeface="Walter Turncoat"/>
                <a:sym typeface="Walter Turncoat"/>
              </a:rPr>
              <a:t>PROFILE</a:t>
            </a:r>
            <a:endParaRPr b="1" dirty="0"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4297650" y="5690225"/>
            <a:ext cx="548700" cy="31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Shape 266"/>
          <p:cNvSpPr txBox="1">
            <a:spLocks/>
          </p:cNvSpPr>
          <p:nvPr/>
        </p:nvSpPr>
        <p:spPr>
          <a:xfrm>
            <a:off x="985900" y="2438400"/>
            <a:ext cx="3777900" cy="28265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ekton Pro Ext" panose="020F0605020208020904" pitchFamily="34" charset="0"/>
                <a:ea typeface="Walter Turncoat"/>
                <a:cs typeface="Walter Turncoat"/>
                <a:sym typeface="Walter Turncoat"/>
              </a:rPr>
              <a:t> PHOTO</a:t>
            </a:r>
          </a:p>
          <a:p>
            <a:pPr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ekton Pro Ext" panose="020F0605020208020904" pitchFamily="34" charset="0"/>
                <a:sym typeface="Walter Turncoat"/>
              </a:rPr>
              <a:t> NAMA</a:t>
            </a:r>
          </a:p>
          <a:p>
            <a:pPr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ekton Pro Ext" panose="020F0605020208020904" pitchFamily="34" charset="0"/>
                <a:sym typeface="Walter Turncoat"/>
              </a:rPr>
              <a:t> KELAS</a:t>
            </a:r>
          </a:p>
          <a:p>
            <a:pPr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ekton Pro Ext" panose="020F0605020208020904" pitchFamily="34" charset="0"/>
                <a:sym typeface="Walter Turncoat"/>
              </a:rPr>
              <a:t> NPM</a:t>
            </a:r>
            <a:endParaRPr lang="id-ID" sz="1800" dirty="0">
              <a:latin typeface="Tekton Pro Ext" panose="020F06050202080209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46350" y="882625"/>
            <a:ext cx="3383250" cy="5118100"/>
            <a:chOff x="4846350" y="882625"/>
            <a:chExt cx="3383250" cy="5118100"/>
          </a:xfrm>
        </p:grpSpPr>
        <p:sp>
          <p:nvSpPr>
            <p:cNvPr id="265" name="Shape 265"/>
            <p:cNvSpPr/>
            <p:nvPr/>
          </p:nvSpPr>
          <p:spPr>
            <a:xfrm>
              <a:off x="4846350" y="882625"/>
              <a:ext cx="3383250" cy="5118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450" y="1295401"/>
              <a:ext cx="3065750" cy="41148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4503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2775300" y="0"/>
            <a:ext cx="3777900" cy="56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B05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</a:t>
            </a:r>
            <a:r>
              <a:rPr lang="id-ID" sz="2400" b="1" dirty="0" smtClean="0">
                <a:solidFill>
                  <a:srgbClr val="00B05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BSEN</a:t>
            </a:r>
            <a:endParaRPr sz="2400" b="1" dirty="0">
              <a:solidFill>
                <a:srgbClr val="00B050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4297650" y="5690225"/>
            <a:ext cx="548700" cy="31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Shape 266"/>
          <p:cNvSpPr txBox="1">
            <a:spLocks/>
          </p:cNvSpPr>
          <p:nvPr/>
        </p:nvSpPr>
        <p:spPr>
          <a:xfrm>
            <a:off x="1917999" y="4866411"/>
            <a:ext cx="1746645" cy="1382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DELETE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sym typeface="Walter Turncoat"/>
              </a:rPr>
              <a:t>EDIT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id-ID" sz="1800" dirty="0" smtClean="0">
              <a:latin typeface="Tekton Pro" panose="020F0603020208020904" pitchFamily="34" charset="0"/>
              <a:sym typeface="Walter Turncoat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304801" y="677999"/>
            <a:ext cx="2362200" cy="3970201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265"/>
          <p:cNvSpPr/>
          <p:nvPr/>
        </p:nvSpPr>
        <p:spPr>
          <a:xfrm>
            <a:off x="3461904" y="762000"/>
            <a:ext cx="2329296" cy="388619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" name="Shape 265"/>
          <p:cNvSpPr/>
          <p:nvPr/>
        </p:nvSpPr>
        <p:spPr>
          <a:xfrm>
            <a:off x="6388100" y="762001"/>
            <a:ext cx="2298700" cy="3886198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66"/>
          <p:cNvSpPr txBox="1">
            <a:spLocks/>
          </p:cNvSpPr>
          <p:nvPr/>
        </p:nvSpPr>
        <p:spPr>
          <a:xfrm>
            <a:off x="4809215" y="4876800"/>
            <a:ext cx="1746645" cy="1382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INPUT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sym typeface="Walter Turncoat"/>
              </a:rPr>
              <a:t>VIEW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id-ID" sz="1800" dirty="0" smtClean="0">
              <a:latin typeface="Tekton Pro" panose="020F0603020208020904" pitchFamily="34" charset="0"/>
              <a:sym typeface="Walter Turncoat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210069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99" y="1066800"/>
            <a:ext cx="2146301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1"/>
            <a:ext cx="2093675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5D47-1234-4F8F-A171-094B014F5305}" type="slidenum">
              <a:rPr lang="id-ID" smtClean="0"/>
              <a:t>14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" y="1121019"/>
            <a:ext cx="8055496" cy="46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absensi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efektive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butuhkan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 smtClean="0"/>
              <a:t> data </a:t>
            </a:r>
            <a:r>
              <a:rPr lang="en-US" dirty="0" err="1" smtClean="0"/>
              <a:t>absensi</a:t>
            </a:r>
            <a:endParaRPr lang="en-US" dirty="0" smtClean="0"/>
          </a:p>
          <a:p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tersistem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komputerisasi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17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FLEXIBEL</a:t>
            </a:r>
            <a:endParaRPr lang="en-US" dirty="0"/>
          </a:p>
          <a:p>
            <a:pPr lvl="0"/>
            <a:r>
              <a:rPr lang="en-US" dirty="0" smtClean="0"/>
              <a:t>BERKUALITAS</a:t>
            </a:r>
            <a:endParaRPr lang="en-US" dirty="0"/>
          </a:p>
          <a:p>
            <a:pPr lvl="0"/>
            <a:r>
              <a:rPr lang="en-US" dirty="0" smtClean="0"/>
              <a:t>REALTIME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id-ID" dirty="0"/>
              <a:t>engkomputerisasi sistem monitoring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mahasiswa </a:t>
            </a:r>
            <a:r>
              <a:rPr lang="id-ID" dirty="0"/>
              <a:t>untuk mendapatkan proses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yang </a:t>
            </a:r>
            <a:r>
              <a:rPr lang="id-ID" dirty="0"/>
              <a:t>efisien, hasil yang akurat dan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up </a:t>
            </a:r>
            <a:r>
              <a:rPr lang="id-ID" dirty="0"/>
              <a:t>to date.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BISNIS PROSES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09" y="1845734"/>
            <a:ext cx="68199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75459" y="2438189"/>
            <a:ext cx="5638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609599" y="990601"/>
            <a:ext cx="2698355" cy="51181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4114800" y="2438400"/>
            <a:ext cx="3777900" cy="56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Walter Turncoat"/>
                <a:ea typeface="Walter Turncoat"/>
                <a:cs typeface="Walter Turncoat"/>
                <a:sym typeface="Walter Turncoat"/>
              </a:rPr>
              <a:t>S</a:t>
            </a:r>
            <a:r>
              <a:rPr lang="id-ID" dirty="0" smtClean="0">
                <a:latin typeface="Walter Turncoat"/>
                <a:ea typeface="Walter Turncoat"/>
                <a:cs typeface="Walter Turncoat"/>
                <a:sym typeface="Walter Turncoat"/>
              </a:rPr>
              <a:t>PLASH SCREEN</a:t>
            </a:r>
            <a:endParaRPr dirty="0"/>
          </a:p>
        </p:txBody>
      </p:sp>
      <p:sp>
        <p:nvSpPr>
          <p:cNvPr id="267" name="Shape 267"/>
          <p:cNvSpPr/>
          <p:nvPr/>
        </p:nvSpPr>
        <p:spPr>
          <a:xfrm>
            <a:off x="1326150" y="169625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4297650" y="5690225"/>
            <a:ext cx="548700" cy="31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7" name="Shape 266"/>
          <p:cNvSpPr txBox="1">
            <a:spLocks/>
          </p:cNvSpPr>
          <p:nvPr/>
        </p:nvSpPr>
        <p:spPr>
          <a:xfrm>
            <a:off x="4419600" y="3374300"/>
            <a:ext cx="3777900" cy="1185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d-ID" sz="1800" dirty="0" smtClean="0">
                <a:latin typeface="Walter Turncoat"/>
                <a:ea typeface="Walter Turncoat"/>
                <a:cs typeface="Walter Turncoat"/>
                <a:sym typeface="Walter Turncoat"/>
              </a:rPr>
              <a:t> LOGO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d-ID" sz="1800" dirty="0" smtClean="0">
                <a:latin typeface="Walter Turncoat"/>
                <a:sym typeface="Walter Turncoat"/>
              </a:rPr>
              <a:t> NAMA APLIKASI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d-ID" sz="1800" dirty="0" smtClean="0">
                <a:latin typeface="Walter Turncoat"/>
                <a:sym typeface="Walter Turncoat"/>
              </a:rPr>
              <a:t> ANIMASI</a:t>
            </a:r>
            <a:endParaRPr lang="id-ID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4526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1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1068450" y="1744994"/>
            <a:ext cx="3777900" cy="56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Walter Turncoat"/>
                <a:ea typeface="Walter Turncoat"/>
                <a:cs typeface="Walter Turncoat"/>
                <a:sym typeface="Walter Turncoat"/>
              </a:rPr>
              <a:t>M</a:t>
            </a:r>
            <a:r>
              <a:rPr lang="id-ID" dirty="0" smtClean="0">
                <a:latin typeface="Walter Turncoat"/>
                <a:ea typeface="Walter Turncoat"/>
                <a:cs typeface="Walter Turncoat"/>
                <a:sym typeface="Walter Turncoat"/>
              </a:rPr>
              <a:t>ENU UTAMA</a:t>
            </a:r>
            <a:endParaRPr dirty="0"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4297650" y="5690225"/>
            <a:ext cx="548700" cy="31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724400" y="882625"/>
            <a:ext cx="3384155" cy="5118100"/>
            <a:chOff x="609599" y="990601"/>
            <a:chExt cx="2698355" cy="5118100"/>
          </a:xfrm>
        </p:grpSpPr>
        <p:sp>
          <p:nvSpPr>
            <p:cNvPr id="265" name="Shape 265"/>
            <p:cNvSpPr/>
            <p:nvPr/>
          </p:nvSpPr>
          <p:spPr>
            <a:xfrm>
              <a:off x="609599" y="990601"/>
              <a:ext cx="2698355" cy="5118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447800"/>
              <a:ext cx="2438400" cy="4063225"/>
            </a:xfrm>
            <a:prstGeom prst="rect">
              <a:avLst/>
            </a:prstGeom>
          </p:spPr>
        </p:pic>
      </p:grpSp>
      <p:sp>
        <p:nvSpPr>
          <p:cNvPr id="7" name="Shape 266"/>
          <p:cNvSpPr txBox="1">
            <a:spLocks/>
          </p:cNvSpPr>
          <p:nvPr/>
        </p:nvSpPr>
        <p:spPr>
          <a:xfrm>
            <a:off x="1081150" y="2964634"/>
            <a:ext cx="3777900" cy="20472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Walter Turncoat"/>
                <a:ea typeface="Walter Turncoat"/>
                <a:cs typeface="Walter Turncoat"/>
                <a:sym typeface="Walter Turncoat"/>
              </a:rPr>
              <a:t> TENTANG KAMI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Walter Turncoat"/>
                <a:sym typeface="Walter Turncoat"/>
              </a:rPr>
              <a:t> KALENDER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Walter Turncoat"/>
                <a:sym typeface="Walter Turncoat"/>
              </a:rPr>
              <a:t> KELAS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Walter Turncoat"/>
                <a:sym typeface="Walter Turncoat"/>
              </a:rPr>
              <a:t> ABSEN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972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2775300" y="0"/>
            <a:ext cx="3777900" cy="56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B05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</a:t>
            </a:r>
            <a:r>
              <a:rPr lang="id-ID" sz="2400" b="1" dirty="0" smtClean="0">
                <a:solidFill>
                  <a:srgbClr val="00B05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ELAS</a:t>
            </a:r>
            <a:endParaRPr sz="2400" b="1" dirty="0">
              <a:solidFill>
                <a:srgbClr val="00B050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4297650" y="5690225"/>
            <a:ext cx="548700" cy="31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7" name="Shape 266"/>
          <p:cNvSpPr txBox="1">
            <a:spLocks/>
          </p:cNvSpPr>
          <p:nvPr/>
        </p:nvSpPr>
        <p:spPr>
          <a:xfrm>
            <a:off x="1917999" y="4866411"/>
            <a:ext cx="1746645" cy="1382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DELETE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sym typeface="Walter Turncoat"/>
              </a:rPr>
              <a:t>EDIT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id-ID" sz="1800" dirty="0" smtClean="0">
              <a:latin typeface="Tekton Pro" panose="020F0603020208020904" pitchFamily="34" charset="0"/>
              <a:sym typeface="Walter Turncoa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1" y="677999"/>
            <a:ext cx="2362200" cy="3970201"/>
            <a:chOff x="609599" y="990601"/>
            <a:chExt cx="2698355" cy="5118100"/>
          </a:xfrm>
        </p:grpSpPr>
        <p:sp>
          <p:nvSpPr>
            <p:cNvPr id="265" name="Shape 265"/>
            <p:cNvSpPr/>
            <p:nvPr/>
          </p:nvSpPr>
          <p:spPr>
            <a:xfrm>
              <a:off x="609599" y="990601"/>
              <a:ext cx="2698355" cy="5118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28" y="1447800"/>
              <a:ext cx="2469422" cy="403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3461904" y="762000"/>
            <a:ext cx="2329296" cy="3886199"/>
            <a:chOff x="4259550" y="990601"/>
            <a:chExt cx="2698355" cy="5118100"/>
          </a:xfrm>
        </p:grpSpPr>
        <p:sp>
          <p:nvSpPr>
            <p:cNvPr id="9" name="Shape 265"/>
            <p:cNvSpPr/>
            <p:nvPr/>
          </p:nvSpPr>
          <p:spPr>
            <a:xfrm>
              <a:off x="4259550" y="990601"/>
              <a:ext cx="2698355" cy="5118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950" y="1447800"/>
              <a:ext cx="2438400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6388100" y="762001"/>
            <a:ext cx="2298700" cy="3886198"/>
            <a:chOff x="6458345" y="1016001"/>
            <a:chExt cx="2698355" cy="5118100"/>
          </a:xfrm>
        </p:grpSpPr>
        <p:sp>
          <p:nvSpPr>
            <p:cNvPr id="14" name="Shape 265"/>
            <p:cNvSpPr/>
            <p:nvPr/>
          </p:nvSpPr>
          <p:spPr>
            <a:xfrm>
              <a:off x="6458345" y="1016001"/>
              <a:ext cx="2698355" cy="5118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1447799"/>
              <a:ext cx="2356882" cy="411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Shape 266"/>
          <p:cNvSpPr txBox="1">
            <a:spLocks/>
          </p:cNvSpPr>
          <p:nvPr/>
        </p:nvSpPr>
        <p:spPr>
          <a:xfrm>
            <a:off x="4809215" y="4876800"/>
            <a:ext cx="1746645" cy="1382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INPUT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800" dirty="0" smtClean="0">
                <a:latin typeface="Tekton Pro" panose="020F0603020208020904" pitchFamily="34" charset="0"/>
                <a:ea typeface="Walter Turncoat"/>
                <a:cs typeface="Walter Turncoat"/>
                <a:sym typeface="Walter Turncoat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1800" dirty="0" smtClean="0">
                <a:latin typeface="Tekton Pro" panose="020F0603020208020904" pitchFamily="34" charset="0"/>
                <a:sym typeface="Walter Turncoat"/>
              </a:rPr>
              <a:t>VIEW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id-ID" sz="1800" dirty="0" smtClean="0">
              <a:latin typeface="Tekton Pro" panose="020F0603020208020904" pitchFamily="34" charset="0"/>
              <a:sym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29804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145</Words>
  <Application>Microsoft Office PowerPoint</Application>
  <PresentationFormat>On-screen Show (4:3)</PresentationFormat>
  <Paragraphs>69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Adobe Garamond Pro Bold</vt:lpstr>
      <vt:lpstr>Arial</vt:lpstr>
      <vt:lpstr>Blackadder ITC</vt:lpstr>
      <vt:lpstr>Calibri</vt:lpstr>
      <vt:lpstr>Calibri Light</vt:lpstr>
      <vt:lpstr>Sniglet</vt:lpstr>
      <vt:lpstr>Tekton Pro</vt:lpstr>
      <vt:lpstr>Tekton Pro Cond</vt:lpstr>
      <vt:lpstr>Tekton Pro Ext</vt:lpstr>
      <vt:lpstr>Walter Turncoat</vt:lpstr>
      <vt:lpstr>Wingdings</vt:lpstr>
      <vt:lpstr>Retrospect</vt:lpstr>
      <vt:lpstr>PowerPoint Presentation</vt:lpstr>
      <vt:lpstr>LATAR BELAKANG </vt:lpstr>
      <vt:lpstr>MANFAAT  </vt:lpstr>
      <vt:lpstr>TUJUAN </vt:lpstr>
      <vt:lpstr>BISNIS PROSES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ABSENKU</dc:title>
  <dc:creator>Den's</dc:creator>
  <cp:lastModifiedBy>Windows User</cp:lastModifiedBy>
  <cp:revision>17</cp:revision>
  <dcterms:created xsi:type="dcterms:W3CDTF">2019-01-12T08:15:12Z</dcterms:created>
  <dcterms:modified xsi:type="dcterms:W3CDTF">2019-01-12T12:39:06Z</dcterms:modified>
</cp:coreProperties>
</file>