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2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6" d="100"/>
          <a:sy n="46" d="100"/>
        </p:scale>
        <p:origin x="165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E32A-E999-4238-B46A-44CBFDF3A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1E831-6691-40EE-958A-F3A8914D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60497-B298-4537-A103-63310A1A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F16E-BA75-4209-8788-D5066DB584CD}" type="datetimeFigureOut">
              <a:rPr lang="en-ID" smtClean="0"/>
              <a:t>30/10/2024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8A9D-E5CF-4432-BC58-405FDC29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86905-80E4-413F-A521-31E0F24B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A4F0-F2C9-41E9-BE48-B345B6C86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634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CEB0-1945-4596-B89E-7B3B836D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7DDB1-6E67-4AA9-9D11-496D068F7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20F23-AB20-42E3-9816-B36E6FBC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F16E-BA75-4209-8788-D5066DB584CD}" type="datetimeFigureOut">
              <a:rPr lang="en-ID" smtClean="0"/>
              <a:t>30/10/2024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C5FBA-1B97-412E-8E5C-0FFAAF0E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59BC9-697F-45E6-B7FE-442B4012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A4F0-F2C9-41E9-BE48-B345B6C86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355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DDA22-D078-40AD-ADEE-EC3CC6810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41C74-6C4C-4B5B-A9AF-39D471572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FC9B6-930C-4763-BF76-F8C9121C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F16E-BA75-4209-8788-D5066DB584CD}" type="datetimeFigureOut">
              <a:rPr lang="en-ID" smtClean="0"/>
              <a:t>30/10/2024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6CE44-651D-40BF-B99E-CED780C1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6B896-CB94-4FD5-BFC7-59C38051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A4F0-F2C9-41E9-BE48-B345B6C86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087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79EE-AA4B-40AD-8482-5C6A18F0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40F1-F7B3-4961-BB7C-17B9AAA1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9DF88-52D8-48A4-B63A-CAA69280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F16E-BA75-4209-8788-D5066DB584CD}" type="datetimeFigureOut">
              <a:rPr lang="en-ID" smtClean="0"/>
              <a:t>30/10/2024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E01ED-D6B5-4F1E-9B1D-F968363F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F0D83-1E67-400D-BFF8-8C074E7F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A4F0-F2C9-41E9-BE48-B345B6C86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542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F800-4203-478F-A1FA-33365D94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7939D-26DF-4115-BFC3-6B78A8D09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71AE4-46C2-4424-8699-D128589D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F16E-BA75-4209-8788-D5066DB584CD}" type="datetimeFigureOut">
              <a:rPr lang="en-ID" smtClean="0"/>
              <a:t>30/10/2024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14EB6-767F-471B-9670-1A864241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47161-A84B-4355-A8BD-87F1B2C7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A4F0-F2C9-41E9-BE48-B345B6C86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514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9301-A47B-4FFD-9F31-FDFEF071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9092-34AF-485C-ABCB-88FB5C69C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FCDCB-6CBF-4ED6-B6E8-C8F9327AC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DF918-B273-4099-A554-1EF63724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F16E-BA75-4209-8788-D5066DB584CD}" type="datetimeFigureOut">
              <a:rPr lang="en-ID" smtClean="0"/>
              <a:t>30/10/2024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5B145-A529-4B47-843B-50251B0B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AE8E9-624C-4068-88A3-E9436254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A4F0-F2C9-41E9-BE48-B345B6C86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476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250F-0354-499C-9B54-C7B935E6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9D3F1-FB13-4B3A-8CE8-7B5F5BC7B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B770F-60B8-4C99-B70A-54477B8EE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23A2A-357A-411A-98FC-EC3347474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37109-7CD6-4C4F-B01B-F26AD6D07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B56B3-1E28-4DFF-B5E9-201FB46A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F16E-BA75-4209-8788-D5066DB584CD}" type="datetimeFigureOut">
              <a:rPr lang="en-ID" smtClean="0"/>
              <a:t>30/10/2024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30BA3-3D7E-4ADD-8BB8-C51D654E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1DC18-8149-4502-B5A2-32A76B75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A4F0-F2C9-41E9-BE48-B345B6C86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407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FF3B-C1B9-4BA8-8B02-A54D07EF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8C4E6-58F7-4E60-BD03-4D5378CA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F16E-BA75-4209-8788-D5066DB584CD}" type="datetimeFigureOut">
              <a:rPr lang="en-ID" smtClean="0"/>
              <a:t>30/10/2024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C049B-96BA-4825-8B7C-2B19F6E0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DF256-890C-4975-B3EE-E1E0D488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A4F0-F2C9-41E9-BE48-B345B6C86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798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1BB52-31C7-487E-B3DE-B333324D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F16E-BA75-4209-8788-D5066DB584CD}" type="datetimeFigureOut">
              <a:rPr lang="en-ID" smtClean="0"/>
              <a:t>30/10/2024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00350-DC96-4A96-B7E9-C0FE004C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4235E-A3E2-44F1-9189-E0F818E5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A4F0-F2C9-41E9-BE48-B345B6C86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015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0555-C5D7-44D6-B6BF-41B6AB95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1247-0DE1-4D6D-A3E0-6695EAD9A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8E8B-CE98-4782-9890-799FCF188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CE080-265F-4D85-833A-8BA501E2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F16E-BA75-4209-8788-D5066DB584CD}" type="datetimeFigureOut">
              <a:rPr lang="en-ID" smtClean="0"/>
              <a:t>30/10/2024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0CD9F-6D5E-4DE9-9C3A-361BD6BD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2D98F-64E2-4026-B0D9-EDF0A40B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A4F0-F2C9-41E9-BE48-B345B6C86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413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0C9F-54B2-4845-8D41-22DEA5C3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E2BF0-FFBF-4E72-B1EB-5BFE1D670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2512E-3A6C-404E-BB83-3CED7D5F4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B420A-AE39-4D2F-B673-28D876F8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F16E-BA75-4209-8788-D5066DB584CD}" type="datetimeFigureOut">
              <a:rPr lang="en-ID" smtClean="0"/>
              <a:t>30/10/2024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66134-F4DE-4A39-B57C-02258D81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9E1A8-1049-46DE-B05B-AA18F83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A4F0-F2C9-41E9-BE48-B345B6C86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679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BE5C6-2654-42EC-9DA2-88AAD913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87711-637A-4D74-9D0B-FAD2BD0CE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C8F53-5B17-4372-9EFB-CC110FE37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4F16E-BA75-4209-8788-D5066DB584CD}" type="datetimeFigureOut">
              <a:rPr lang="en-ID" smtClean="0"/>
              <a:t>30/10/2024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E03E6-2B9E-4FD1-BD69-A27E2426A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064BC-FD8C-4746-8F7C-105E030B7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8A4F0-F2C9-41E9-BE48-B345B6C86D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77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D4DF-309A-4325-B777-46E720E74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SUPPLY and DEMAND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EFFD9-10FE-41DF-9B33-33D7AB4E2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F13551C-690D-49D6-94A6-7C6845DE7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7539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3FC7-B8AD-4497-91AE-5590F421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spc="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Equilibrium Price</a:t>
            </a:r>
            <a:b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C5100-C6E7-4EFF-874B-4E4CA1ED9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pc="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demand matches supply</a:t>
            </a:r>
          </a:p>
          <a:p>
            <a:r>
              <a:rPr lang="en-US" sz="2800" spc="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acceptable to buyers and sellers</a:t>
            </a:r>
          </a:p>
          <a:p>
            <a:r>
              <a:rPr lang="en-US" spc="5" dirty="0">
                <a:latin typeface="Arial" panose="020B0604020202020204" pitchFamily="34" charset="0"/>
                <a:ea typeface="Calibri" panose="020F0502020204030204" pitchFamily="34" charset="0"/>
              </a:rPr>
              <a:t>b</a:t>
            </a:r>
            <a:r>
              <a:rPr lang="en-US" sz="2800" spc="5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alancing quantity of the goods in supply and demand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4759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4548-0512-480E-8A5E-C98CB050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Shifts in Supply and Demand</a:t>
            </a:r>
            <a:endParaRPr lang="en-I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C8BFF1-AB6A-40B7-B478-9811FBA28A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401130"/>
            <a:ext cx="106749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Demand Shifts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a factor like consumer income changes, it may shift the demand curve left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(decrease in demand) or right (increase in demand).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Supply Shifts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Changes in production costs or regulations can shift the supply curve left (decrease in supply) or right (increase in supply). </a:t>
            </a:r>
          </a:p>
        </p:txBody>
      </p:sp>
    </p:spTree>
    <p:extLst>
      <p:ext uri="{BB962C8B-B14F-4D97-AF65-F5344CB8AC3E}">
        <p14:creationId xmlns:p14="http://schemas.microsoft.com/office/powerpoint/2010/main" val="331968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62E9-1383-4689-A288-9C0EFB90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DIAGRAM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2ACDD7-7400-420D-AFF7-19304D977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18321" r="2845" b="23613"/>
          <a:stretch/>
        </p:blipFill>
        <p:spPr>
          <a:xfrm>
            <a:off x="457200" y="1323475"/>
            <a:ext cx="9288379" cy="3826042"/>
          </a:xfrm>
        </p:spPr>
      </p:pic>
    </p:spTree>
    <p:extLst>
      <p:ext uri="{BB962C8B-B14F-4D97-AF65-F5344CB8AC3E}">
        <p14:creationId xmlns:p14="http://schemas.microsoft.com/office/powerpoint/2010/main" val="10833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B6D7-7782-4A39-962E-DE19D9D3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Demand and Supply Relationship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4309-970D-48E7-89DB-1390B698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Buyers determine demand</a:t>
            </a:r>
          </a:p>
          <a:p>
            <a:r>
              <a:rPr lang="en-US" dirty="0"/>
              <a:t>Sellers determine supply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9003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2B5B-DEFA-4BF4-80FE-C2F0F10F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C27A-EF27-4D59-9CBB-87F84271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quantity of a good or service that buyers will purchase at various prices during a given period of time</a:t>
            </a:r>
          </a:p>
          <a:p>
            <a:r>
              <a:rPr lang="en-US" dirty="0"/>
              <a:t>The quantity of demand depends on the price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0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EB8E-8645-406F-889D-B1B82B53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Law of Demand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941B-0446-4B41-BB55-B3ACD026B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there is an inverse relationship between price and quantity demanded. </a:t>
            </a:r>
          </a:p>
          <a:p>
            <a:r>
              <a:rPr lang="en-US" sz="1800" spc="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higher the price, the lower the level of demand.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0200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C0FC-656F-4E92-8CB3-5A36E7EE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dirty="0"/>
              <a:t>Factors Affecting Demand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EB78-E9CD-44E3-887D-DCFCE5912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Income</a:t>
            </a:r>
            <a:r>
              <a:rPr lang="en-US" dirty="0"/>
              <a:t>: Higher income can increase demand for goods and services</a:t>
            </a:r>
          </a:p>
          <a:p>
            <a:r>
              <a:rPr lang="en-US" dirty="0"/>
              <a:t>Consumer Preferences: Changes in tastes or preferences can increase or decrease demand for specific products.</a:t>
            </a:r>
          </a:p>
          <a:p>
            <a:r>
              <a:rPr lang="en-US" dirty="0"/>
              <a:t>Price of Related Goods: The demand for a product can also be influenced by the price of substitutes or complements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297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F1B2-5355-4B99-9E8F-03BC3038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Supply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88D8-A407-4694-937B-6A7C7F7D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Supply is the amount of a good or service that producers are willing and able to sell at various price levels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7000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2C47-DE02-4A6D-8243-3C7FF8BA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spc="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Law of Supply</a:t>
            </a:r>
            <a:b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1B242-35BB-4209-9FFC-826FDE30C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direct relationship between price and quantity supplied</a:t>
            </a:r>
          </a:p>
          <a:p>
            <a:r>
              <a:rPr lang="en-US" dirty="0"/>
              <a:t>The quantity supply will increase if price increases and fall if price falls, as long as other things do not change.</a:t>
            </a:r>
          </a:p>
        </p:txBody>
      </p:sp>
    </p:spTree>
    <p:extLst>
      <p:ext uri="{BB962C8B-B14F-4D97-AF65-F5344CB8AC3E}">
        <p14:creationId xmlns:p14="http://schemas.microsoft.com/office/powerpoint/2010/main" val="136421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8334-95EE-4D16-9F9B-12852B6B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Factors Affecting Supply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B77DFA-5DA4-4C7E-9F33-58D0FD53D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3031798"/>
            <a:ext cx="10515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Production Costs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Higher costs (e.g., for raw materials or labor) can reduce supply, shifting the supply curve leftward.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Advances in technology can increase supply by making production more efficient.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Suppliers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 increase in the number of suppliers generally increases the supply of a product in the market </a:t>
            </a:r>
          </a:p>
        </p:txBody>
      </p:sp>
    </p:spTree>
    <p:extLst>
      <p:ext uri="{BB962C8B-B14F-4D97-AF65-F5344CB8AC3E}">
        <p14:creationId xmlns:p14="http://schemas.microsoft.com/office/powerpoint/2010/main" val="93590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SUPPLY and DEMAND</vt:lpstr>
      <vt:lpstr>DIAGRAM</vt:lpstr>
      <vt:lpstr>Demand and Supply Relationship</vt:lpstr>
      <vt:lpstr>Demand</vt:lpstr>
      <vt:lpstr>The Law of Demand</vt:lpstr>
      <vt:lpstr>Factors Affecting Demand</vt:lpstr>
      <vt:lpstr>Supply</vt:lpstr>
      <vt:lpstr>The Law of Supply </vt:lpstr>
      <vt:lpstr>Factors Affecting Supply</vt:lpstr>
      <vt:lpstr>Equilibrium Price </vt:lpstr>
      <vt:lpstr>Shifts in Supply and Demand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and DEMAND</dc:title>
  <dc:creator>Lenovo</dc:creator>
  <cp:lastModifiedBy>Lenovo</cp:lastModifiedBy>
  <cp:revision>1</cp:revision>
  <dcterms:created xsi:type="dcterms:W3CDTF">2024-10-30T04:25:13Z</dcterms:created>
  <dcterms:modified xsi:type="dcterms:W3CDTF">2024-10-30T04:57:39Z</dcterms:modified>
</cp:coreProperties>
</file>