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9679B-65D1-4135-B88F-B8EAA616454D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1FC71-178F-4834-BDE7-640F821E0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33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1FC71-178F-4834-BDE7-640F821E0A8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8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314624-FD56-4C46-A8F1-B7B439F639C1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15CC5F-53AA-4DAA-B9C8-95DE78CA7E5A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273272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/>
              <a:t>Comandos HTML</a:t>
            </a:r>
            <a:endParaRPr lang="pt-BR" sz="7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07704" y="5277170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 Júlio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35383" y="5277170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Deniclei Cintra de Jesus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93" y="908720"/>
            <a:ext cx="4273414" cy="15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393911" cy="22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047488"/>
            <a:ext cx="9036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HTML (abreviação para a expressão inglesa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HyperText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Markup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Language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, que significa Linguagem de Marcação de Hipertexto) é uma linguagem de marcação utilizada na construção de páginas na Web. Documentos HTML podem ser interpretados por navegadores. A tecnologia é fruto da junção entre os padrões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HyTime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e SGML.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65" y="6152530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03848" y="964578"/>
            <a:ext cx="187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&gt; &lt;/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55576" y="1979548"/>
            <a:ext cx="763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marca 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define uma divisão ou uma seção em um documento HTML.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-64355" y="2996952"/>
            <a:ext cx="92083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align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="center"&gt;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posfoto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="novaFoto.jpg"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="Deniclei Cintra de Jesus" 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	&lt;p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="teste" id="pos1"&gt;Meu&lt;/p&gt;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	&lt;p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="teste" id="pos2"&gt;nome é:&lt;/p&gt;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	&lt;p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="teste" id="pos3"&gt;Deniclei Cintra&lt;/p&gt;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	&lt;p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="teste" id="pos4"&gt;de Jesus&lt;/p&gt;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&lt;/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65" y="6152530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02231" y="836712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7728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marca 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define uma lista não ordenada (com marcadores).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15616" y="314096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		&lt;li&gt;Heitor de 3 anos&lt;/li&gt;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		&lt;li&gt;Heloísa de 3 anos&lt;/li&gt;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			&lt;li&gt;Henry de 10 meses&lt;/li&gt;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65" y="6152530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51920" y="908720"/>
            <a:ext cx="133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mtClean="0">
                <a:solidFill>
                  <a:schemeClr val="accent1">
                    <a:lumMod val="75000"/>
                  </a:schemeClr>
                </a:solidFill>
              </a:rPr>
              <a:t>&lt;a href...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84482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&lt;a&gt; define um hiperlink, que é usado para vincular de uma página para outra.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2473284" y="3244334"/>
            <a:ext cx="419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="http://hto.ifsp.edu.br/portal/"&gt;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65" y="6152530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07904" y="908720"/>
            <a:ext cx="1128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nav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220486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 marca 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nav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 define um conjunto de links de navegação.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63888" y="3212976"/>
            <a:ext cx="1508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</a:rPr>
              <a:t>footer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458112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footer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define um rodapé para um documento ou seção.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65" y="6152530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07904" y="836712"/>
            <a:ext cx="1494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&lt;figure&gt;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480" y="2134597"/>
            <a:ext cx="9126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marca &lt;figura&gt; especifica conteúdo autônomo, como ilustrações, diagramas, fotos, listas de códigos, etc.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481" y="3740839"/>
            <a:ext cx="9126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&lt;figure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="titulo"&gt;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="familia.jpg"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="400"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="Foto dos meus filhos Heitor, Heloisa e Henry"&gt;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figcaption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&gt;Esta é minha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familia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.&lt;/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figcaption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&lt;/figure&gt;	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65" y="6152530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1880" y="980728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video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24208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video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especifica o vídeo, como um clipe de filme ou outros fluxos de vídeo.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3341891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video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posVideo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="400"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="320"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“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autoplay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autoplay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"&gt;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&lt;source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="tirolesa.mp4"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video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/mp4"&gt;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data=""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="400"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="320"&gt;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embed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="320"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="240"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="Yes Bank Advertisment.mp4"&gt;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	&lt;/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video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165304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51920" y="764704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CSS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714" y="1475492"/>
            <a:ext cx="9110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CSS é um idioma que descreve o estilo de um documento HTML.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27784" y="2204864"/>
            <a:ext cx="373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&lt;p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="teste" id="pos1"&gt;Meu&lt;/p&gt;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86000" y="293771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.teste{</a:t>
            </a:r>
          </a:p>
          <a:p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font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bold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65px/65px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Helvetica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Sans-Serif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317335" y="414908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#pos1{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	position: absolute;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top: 187px;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left: 200px;			margin-left: 400px;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75656" y="2492896"/>
            <a:ext cx="8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75656" y="6181683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65" y="6165304"/>
            <a:ext cx="1845939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327</Words>
  <Application>Microsoft Office PowerPoint</Application>
  <PresentationFormat>Apresentação na tela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Deniclei Cintra de Jesus</dc:creator>
  <cp:lastModifiedBy>Deniclei Cintra de Jesus</cp:lastModifiedBy>
  <cp:revision>5</cp:revision>
  <dcterms:created xsi:type="dcterms:W3CDTF">2017-08-15T01:21:23Z</dcterms:created>
  <dcterms:modified xsi:type="dcterms:W3CDTF">2017-08-15T02:09:25Z</dcterms:modified>
</cp:coreProperties>
</file>