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333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5"/>
  </p:normalViewPr>
  <p:slideViewPr>
    <p:cSldViewPr snapToGrid="0" snapToObjects="1">
      <p:cViewPr>
        <p:scale>
          <a:sx n="56" d="100"/>
          <a:sy n="56" d="100"/>
        </p:scale>
        <p:origin x="20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91079"/>
            <a:ext cx="10363200" cy="359742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27238"/>
            <a:ext cx="9144000" cy="24947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0139"/>
            <a:ext cx="2628900" cy="8756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0139"/>
            <a:ext cx="7734300" cy="8756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76087"/>
            <a:ext cx="10515600" cy="429825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915006"/>
            <a:ext cx="10515600" cy="226035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50693"/>
            <a:ext cx="5181600" cy="6556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50693"/>
            <a:ext cx="5181600" cy="6556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0141"/>
            <a:ext cx="10515600" cy="1997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33030"/>
            <a:ext cx="5157787" cy="12413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774429"/>
            <a:ext cx="5157787" cy="5551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33030"/>
            <a:ext cx="5183188" cy="12413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774429"/>
            <a:ext cx="5183188" cy="5551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8869"/>
            <a:ext cx="3932237" cy="241104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87769"/>
            <a:ext cx="6172200" cy="734315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99912"/>
            <a:ext cx="3932237" cy="57429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8869"/>
            <a:ext cx="3932237" cy="241104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87769"/>
            <a:ext cx="6172200" cy="734315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99912"/>
            <a:ext cx="3932237" cy="57429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0141"/>
            <a:ext cx="10515600" cy="199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50693"/>
            <a:ext cx="10515600" cy="655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577197"/>
            <a:ext cx="2743200" cy="550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A277-44AA-224A-A291-CD88752C8181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577197"/>
            <a:ext cx="4114800" cy="550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577197"/>
            <a:ext cx="2743200" cy="550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B1A9-399F-F444-A71D-D40CBE5C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58"/>
              </p:ext>
            </p:extLst>
          </p:nvPr>
        </p:nvGraphicFramePr>
        <p:xfrm>
          <a:off x="6315725" y="2063405"/>
          <a:ext cx="2690812" cy="346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3"/>
                <a:gridCol w="2014539"/>
              </a:tblGrid>
              <a:tr h="5035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Index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Feature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(Geometry,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 type)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30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1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590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2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9398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  <a:endParaRPr lang="en-US" sz="32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38842"/>
              </p:ext>
            </p:extLst>
          </p:nvPr>
        </p:nvGraphicFramePr>
        <p:xfrm>
          <a:off x="9120318" y="1994386"/>
          <a:ext cx="1891877" cy="351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84"/>
                <a:gridCol w="662650"/>
                <a:gridCol w="618943"/>
              </a:tblGrid>
              <a:tr h="5781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Index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Name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FIPS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383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Texas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48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05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2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New York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36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9685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  <a:endParaRPr lang="en-US" sz="32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6303185" y="1815714"/>
            <a:ext cx="2703352" cy="24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Geometry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10518" y="1815716"/>
            <a:ext cx="1881980" cy="247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Properties</a:t>
            </a:r>
            <a:endParaRPr lang="en-US" sz="1400" dirty="0">
              <a:solidFill>
                <a:schemeClr val="tx2"/>
              </a:solidFill>
              <a:latin typeface="Shree Devanagari 714" charset="0"/>
              <a:ea typeface="Shree Devanagari 714" charset="0"/>
              <a:cs typeface="Shree Devanagari 71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756" y="3759916"/>
            <a:ext cx="921496" cy="704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95" y="2761035"/>
            <a:ext cx="705921" cy="71361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 rot="16200000">
            <a:off x="-907079" y="3403206"/>
            <a:ext cx="3681312" cy="561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Properties</a:t>
            </a:r>
            <a:endParaRPr lang="en-US" dirty="0">
              <a:solidFill>
                <a:schemeClr val="tx2"/>
              </a:solidFill>
              <a:latin typeface="Shree Devanagari 714" charset="0"/>
              <a:ea typeface="Shree Devanagari 714" charset="0"/>
              <a:cs typeface="Shree Devanagari 71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01814"/>
              </p:ext>
            </p:extLst>
          </p:nvPr>
        </p:nvGraphicFramePr>
        <p:xfrm>
          <a:off x="1214108" y="1843082"/>
          <a:ext cx="4061625" cy="368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36"/>
                <a:gridCol w="1473519"/>
                <a:gridCol w="1360170"/>
              </a:tblGrid>
              <a:tr h="4252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FIPS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Name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PCE Growth 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6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48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Texas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4.0%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103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36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New York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4.0%</a:t>
                      </a:r>
                      <a:endParaRPr lang="en-US" sz="1400" b="0" kern="1200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8093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  <a:endParaRPr lang="en-US" sz="3200" b="1" dirty="0">
                        <a:solidFill>
                          <a:schemeClr val="tx2"/>
                        </a:solidFill>
                        <a:latin typeface="Shree Devanagari 714" charset="0"/>
                        <a:ea typeface="Shree Devanagari 714" charset="0"/>
                        <a:cs typeface="Shree Devanagari 71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3200" b="1" dirty="0" smtClean="0">
                          <a:solidFill>
                            <a:schemeClr val="tx2"/>
                          </a:solidFill>
                          <a:latin typeface="Shree Devanagari 714" charset="0"/>
                          <a:ea typeface="Shree Devanagari 714" charset="0"/>
                          <a:cs typeface="Shree Devanagari 71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1677026" y="5391580"/>
            <a:ext cx="276740" cy="1829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549763" y="5461456"/>
            <a:ext cx="257175" cy="1610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9" idx="4"/>
            <a:endCxn id="85" idx="2"/>
          </p:cNvCxnSpPr>
          <p:nvPr/>
        </p:nvCxnSpPr>
        <p:spPr>
          <a:xfrm rot="16200000" flipH="1">
            <a:off x="2875468" y="4514437"/>
            <a:ext cx="655110" cy="2775254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735323" y="6978798"/>
            <a:ext cx="257175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35932" y="6597637"/>
            <a:ext cx="257175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01912" y="6410410"/>
            <a:ext cx="298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“Properties: is associated with “Attributes” using </a:t>
            </a:r>
            <a:r>
              <a:rPr lang="en-US" sz="1400" b="1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FIPS </a:t>
            </a:r>
            <a:r>
              <a:rPr lang="en-US" sz="1400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as the </a:t>
            </a:r>
            <a:r>
              <a:rPr lang="en-US" sz="1400" b="1" dirty="0" smtClean="0">
                <a:solidFill>
                  <a:srgbClr val="0070C0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key</a:t>
            </a:r>
            <a:endParaRPr lang="en-US" sz="1400" b="1" dirty="0">
              <a:solidFill>
                <a:srgbClr val="0070C0"/>
              </a:solidFill>
              <a:latin typeface="Shree Devanagari 714" charset="0"/>
              <a:ea typeface="Shree Devanagari 714" charset="0"/>
              <a:cs typeface="Shree Devanagari 71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4305167" y="3541652"/>
            <a:ext cx="3714155" cy="2622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Shree Devanagari 714" charset="0"/>
                <a:ea typeface="Shree Devanagari 714" charset="0"/>
                <a:cs typeface="Shree Devanagari 714" charset="0"/>
              </a:rPr>
              <a:t>Geometries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09636" y="1142005"/>
            <a:ext cx="4270568" cy="557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smtClean="0">
                <a:solidFill>
                  <a:srgbClr val="0070C0"/>
                </a:solidFill>
                <a:latin typeface="Eurostile" charset="0"/>
                <a:ea typeface="Eurostile" charset="0"/>
                <a:cs typeface="Eurostile" charset="0"/>
              </a:rPr>
              <a:t>Get data from </a:t>
            </a:r>
            <a:r>
              <a:rPr lang="en-US" sz="3600" b="1" dirty="0" smtClean="0">
                <a:solidFill>
                  <a:srgbClr val="0070C0"/>
                </a:solidFill>
                <a:latin typeface="Eurostile" charset="0"/>
                <a:ea typeface="Eurostile" charset="0"/>
                <a:cs typeface="Eurostile" charset="0"/>
              </a:rPr>
              <a:t>BEA API</a:t>
            </a:r>
            <a:endParaRPr lang="en-US" sz="3600" b="1" dirty="0">
              <a:solidFill>
                <a:srgbClr val="0070C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07896" y="1257052"/>
            <a:ext cx="3999042" cy="457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Eurostile" charset="0"/>
                <a:ea typeface="Eurostile" charset="0"/>
                <a:cs typeface="Eurostile" charset="0"/>
              </a:rPr>
              <a:t>Get shapefiles from </a:t>
            </a:r>
            <a:r>
              <a:rPr lang="en-US" sz="2800" dirty="0" smtClean="0">
                <a:solidFill>
                  <a:srgbClr val="0070C0"/>
                </a:solidFill>
                <a:latin typeface="Eurostile" charset="0"/>
                <a:ea typeface="Eurostile" charset="0"/>
                <a:cs typeface="Eurostile" charset="0"/>
              </a:rPr>
              <a:t>Census</a:t>
            </a:r>
            <a:endParaRPr lang="en-US" sz="2800" dirty="0">
              <a:solidFill>
                <a:srgbClr val="0070C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82588" y="1257052"/>
            <a:ext cx="417886" cy="4535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Eurostile" charset="0"/>
                <a:ea typeface="Eurostile" charset="0"/>
                <a:cs typeface="Eurostile" charset="0"/>
              </a:rPr>
              <a:t>1</a:t>
            </a:r>
            <a:endParaRPr lang="en-US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315725" y="1257052"/>
            <a:ext cx="417886" cy="453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" charset="0"/>
                <a:ea typeface="Eurostile" charset="0"/>
                <a:cs typeface="Eurostile" charset="0"/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053883" y="6012508"/>
            <a:ext cx="2761917" cy="79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Eurostile" charset="0"/>
                <a:ea typeface="Eurostile" charset="0"/>
                <a:cs typeface="Eurostile" charset="0"/>
              </a:rPr>
              <a:t>Process +Join Data</a:t>
            </a:r>
          </a:p>
          <a:p>
            <a:endParaRPr lang="en-US" sz="2800" b="1" dirty="0">
              <a:solidFill>
                <a:srgbClr val="0070C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590650" y="6002838"/>
            <a:ext cx="417886" cy="453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Eurostile" charset="0"/>
                <a:ea typeface="Eurostile" charset="0"/>
                <a:cs typeface="Eurostile" charset="0"/>
              </a:rPr>
              <a:t>3</a:t>
            </a:r>
            <a:endParaRPr lang="en-US" dirty="0"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3592" y="7644557"/>
            <a:ext cx="2580424" cy="397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Eurostile" charset="0"/>
                <a:ea typeface="Eurostile" charset="0"/>
                <a:cs typeface="Eurostile" charset="0"/>
              </a:rPr>
              <a:t>Set Styles</a:t>
            </a:r>
            <a:endParaRPr lang="en-US" sz="2800" b="1" dirty="0">
              <a:solidFill>
                <a:srgbClr val="0070C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227119" y="7588897"/>
            <a:ext cx="417886" cy="453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" charset="0"/>
                <a:ea typeface="Eurostile" charset="0"/>
                <a:cs typeface="Eurostile" charset="0"/>
              </a:rPr>
              <a:t>4</a:t>
            </a:r>
          </a:p>
        </p:txBody>
      </p:sp>
      <p:cxnSp>
        <p:nvCxnSpPr>
          <p:cNvPr id="94" name="Elbow Connector 93"/>
          <p:cNvCxnSpPr>
            <a:stCxn id="40" idx="4"/>
            <a:endCxn id="85" idx="0"/>
          </p:cNvCxnSpPr>
          <p:nvPr/>
        </p:nvCxnSpPr>
        <p:spPr>
          <a:xfrm rot="5400000">
            <a:off x="7548783" y="2873269"/>
            <a:ext cx="380379" cy="58787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5" idx="4"/>
            <a:endCxn id="87" idx="0"/>
          </p:cNvCxnSpPr>
          <p:nvPr/>
        </p:nvCxnSpPr>
        <p:spPr>
          <a:xfrm rot="5400000">
            <a:off x="2551580" y="5340883"/>
            <a:ext cx="1132497" cy="33635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96" y="8108687"/>
            <a:ext cx="3163999" cy="184759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8" t="13133" r="5923" b="8088"/>
          <a:stretch/>
        </p:blipFill>
        <p:spPr>
          <a:xfrm>
            <a:off x="2453894" y="8611459"/>
            <a:ext cx="1117648" cy="59065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94" y="8069620"/>
            <a:ext cx="2845827" cy="453562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1693592" y="8069620"/>
            <a:ext cx="2466284" cy="401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Colors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93592" y="8701859"/>
            <a:ext cx="2466284" cy="401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Tooltip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Eurostile" charset="0"/>
                <a:ea typeface="Eurostile" charset="0"/>
                <a:cs typeface="Eurostile" charset="0"/>
              </a:rPr>
              <a:t>Details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694216" y="7644557"/>
            <a:ext cx="2580424" cy="397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Eurostile" charset="0"/>
                <a:ea typeface="Eurostile" charset="0"/>
                <a:cs typeface="Eurostile" charset="0"/>
              </a:rPr>
              <a:t>Render Map</a:t>
            </a:r>
            <a:endParaRPr lang="en-US" sz="2800" b="1" dirty="0">
              <a:solidFill>
                <a:srgbClr val="0070C0"/>
              </a:solidFill>
              <a:latin typeface="Eurostile" charset="0"/>
              <a:ea typeface="Eurostile" charset="0"/>
              <a:cs typeface="Eurostile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227743" y="7588897"/>
            <a:ext cx="417886" cy="453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Eurostile" charset="0"/>
                <a:ea typeface="Eurostile" charset="0"/>
                <a:cs typeface="Eurostile" charset="0"/>
              </a:rPr>
              <a:t>5</a:t>
            </a:r>
            <a:endParaRPr lang="en-US" dirty="0">
              <a:latin typeface="Eurostile" charset="0"/>
              <a:ea typeface="Eurostile" charset="0"/>
              <a:cs typeface="Eurostile" charset="0"/>
            </a:endParaRPr>
          </a:p>
        </p:txBody>
      </p:sp>
      <p:cxnSp>
        <p:nvCxnSpPr>
          <p:cNvPr id="119" name="Elbow Connector 118"/>
          <p:cNvCxnSpPr>
            <a:stCxn id="87" idx="4"/>
            <a:endCxn id="118" idx="2"/>
          </p:cNvCxnSpPr>
          <p:nvPr/>
        </p:nvCxnSpPr>
        <p:spPr>
          <a:xfrm rot="5400000" flipH="1" flipV="1">
            <a:off x="3718511" y="5533228"/>
            <a:ext cx="226781" cy="4791681"/>
          </a:xfrm>
          <a:prstGeom prst="bentConnector4">
            <a:avLst>
              <a:gd name="adj1" fmla="val -730815"/>
              <a:gd name="adj2" fmla="val 86371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4910</TotalTime>
  <Words>99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Eurostile</vt:lpstr>
      <vt:lpstr>Shree Devanagari 714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15</cp:revision>
  <dcterms:created xsi:type="dcterms:W3CDTF">2018-01-06T14:11:40Z</dcterms:created>
  <dcterms:modified xsi:type="dcterms:W3CDTF">2018-01-10T03:19:47Z</dcterms:modified>
</cp:coreProperties>
</file>