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6" d="100"/>
          <a:sy n="36" d="100"/>
        </p:scale>
        <p:origin x="58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A751-5D2F-4410-9287-380C67E5A021}" type="datetimeFigureOut">
              <a:rPr lang="uk-UA" smtClean="0"/>
              <a:t>12.05.2023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38E9-0C2C-45F0-8A68-951A01CF1E0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026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A751-5D2F-4410-9287-380C67E5A021}" type="datetimeFigureOut">
              <a:rPr lang="uk-UA" smtClean="0"/>
              <a:t>12.05.2023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38E9-0C2C-45F0-8A68-951A01CF1E0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91696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A751-5D2F-4410-9287-380C67E5A021}" type="datetimeFigureOut">
              <a:rPr lang="uk-UA" smtClean="0"/>
              <a:t>12.05.2023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38E9-0C2C-45F0-8A68-951A01CF1E0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69018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A751-5D2F-4410-9287-380C67E5A021}" type="datetimeFigureOut">
              <a:rPr lang="uk-UA" smtClean="0"/>
              <a:t>12.05.2023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38E9-0C2C-45F0-8A68-951A01CF1E0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4162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A751-5D2F-4410-9287-380C67E5A021}" type="datetimeFigureOut">
              <a:rPr lang="uk-UA" smtClean="0"/>
              <a:t>12.05.2023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38E9-0C2C-45F0-8A68-951A01CF1E0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98501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A751-5D2F-4410-9287-380C67E5A021}" type="datetimeFigureOut">
              <a:rPr lang="uk-UA" smtClean="0"/>
              <a:t>12.05.2023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38E9-0C2C-45F0-8A68-951A01CF1E0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34854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A751-5D2F-4410-9287-380C67E5A021}" type="datetimeFigureOut">
              <a:rPr lang="uk-UA" smtClean="0"/>
              <a:t>12.05.2023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38E9-0C2C-45F0-8A68-951A01CF1E0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13329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A751-5D2F-4410-9287-380C67E5A021}" type="datetimeFigureOut">
              <a:rPr lang="uk-UA" smtClean="0"/>
              <a:t>12.05.2023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38E9-0C2C-45F0-8A68-951A01CF1E0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47640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A751-5D2F-4410-9287-380C67E5A021}" type="datetimeFigureOut">
              <a:rPr lang="uk-UA" smtClean="0"/>
              <a:t>12.05.2023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38E9-0C2C-45F0-8A68-951A01CF1E0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50636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A751-5D2F-4410-9287-380C67E5A021}" type="datetimeFigureOut">
              <a:rPr lang="uk-UA" smtClean="0"/>
              <a:t>12.05.2023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38E9-0C2C-45F0-8A68-951A01CF1E0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10517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A751-5D2F-4410-9287-380C67E5A021}" type="datetimeFigureOut">
              <a:rPr lang="uk-UA" smtClean="0"/>
              <a:t>12.05.2023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F38E9-0C2C-45F0-8A68-951A01CF1E0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1556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A751-5D2F-4410-9287-380C67E5A021}" type="datetimeFigureOut">
              <a:rPr lang="uk-UA" smtClean="0"/>
              <a:t>12.05.2023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F38E9-0C2C-45F0-8A68-951A01CF1E0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9446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72029"/>
            <a:ext cx="9144000" cy="2387600"/>
          </a:xfrm>
        </p:spPr>
        <p:txBody>
          <a:bodyPr/>
          <a:lstStyle/>
          <a:p>
            <a:r>
              <a:rPr lang="uk-UA" dirty="0" smtClean="0"/>
              <a:t>Рух автомобіля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 smtClean="0"/>
              <a:t>Анімаційні ефекти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10736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06257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Широкоэкранный</PresentationFormat>
  <Paragraphs>2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Рух автомобіля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Рух автомобіля</dc:title>
  <dc:creator>User</dc:creator>
  <cp:lastModifiedBy>User</cp:lastModifiedBy>
  <cp:revision>1</cp:revision>
  <dcterms:created xsi:type="dcterms:W3CDTF">2023-05-12T09:26:38Z</dcterms:created>
  <dcterms:modified xsi:type="dcterms:W3CDTF">2023-05-12T09:28:02Z</dcterms:modified>
</cp:coreProperties>
</file>