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313" r:id="rId4"/>
    <p:sldId id="279" r:id="rId5"/>
    <p:sldId id="260" r:id="rId6"/>
    <p:sldId id="314" r:id="rId7"/>
    <p:sldId id="259" r:id="rId8"/>
  </p:sldIdLst>
  <p:sldSz cx="9144000" cy="5143500" type="screen16x9"/>
  <p:notesSz cx="6858000" cy="9144000"/>
  <p:embeddedFontLst>
    <p:embeddedFont>
      <p:font typeface="Cabin" panose="020B0604020202020204" charset="0"/>
      <p:regular r:id="rId10"/>
      <p:bold r:id="rId11"/>
      <p:italic r:id="rId12"/>
      <p:boldItalic r:id="rId13"/>
    </p:embeddedFont>
    <p:embeddedFont>
      <p:font typeface="Hammersmith One" panose="02010703030501060504" pitchFamily="2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F5CD5E-0FBF-4B84-A73B-4C974ACFB2CB}">
  <a:tblStyle styleId="{00F5CD5E-0FBF-4B84-A73B-4C974ACFB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7e26f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7e26f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613c3bc9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613c3bc9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14c095aa61b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14c095aa61b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4bfd745a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4bfd745a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4bfd745a9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4bfd745a9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791025" y="1537325"/>
            <a:ext cx="3636900" cy="23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756200" y="1497075"/>
            <a:ext cx="3636900" cy="30756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836525" y="1219325"/>
            <a:ext cx="5439000" cy="190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836625" y="3292413"/>
            <a:ext cx="5439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132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7132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7132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7132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7132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30961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30961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30961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30961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30961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30961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54790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90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54790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54790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54790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54790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1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822088" y="2450950"/>
            <a:ext cx="2805600" cy="10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>
            <a:spLocks noGrp="1"/>
          </p:cNvSpPr>
          <p:nvPr>
            <p:ph type="pic" idx="2"/>
          </p:nvPr>
        </p:nvSpPr>
        <p:spPr>
          <a:xfrm>
            <a:off x="3817413" y="1459000"/>
            <a:ext cx="4504500" cy="30777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0"/>
          <p:cNvGrpSpPr/>
          <p:nvPr/>
        </p:nvGrpSpPr>
        <p:grpSpPr>
          <a:xfrm>
            <a:off x="1258449" y="851999"/>
            <a:ext cx="1929978" cy="3438377"/>
            <a:chOff x="6667500" y="1149400"/>
            <a:chExt cx="1596606" cy="2844690"/>
          </a:xfrm>
        </p:grpSpPr>
        <p:sp>
          <p:nvSpPr>
            <p:cNvPr id="156" name="Google Shape;156;p30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6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2177096" y="1042434"/>
            <a:ext cx="8278890" cy="5143610"/>
            <a:chOff x="1301275" y="1301100"/>
            <a:chExt cx="5010525" cy="3113000"/>
          </a:xfrm>
        </p:grpSpPr>
        <p:sp>
          <p:nvSpPr>
            <p:cNvPr id="209" name="Google Shape;209;p35"/>
            <p:cNvSpPr/>
            <p:nvPr/>
          </p:nvSpPr>
          <p:spPr>
            <a:xfrm>
              <a:off x="3935875" y="1301100"/>
              <a:ext cx="2375925" cy="1377425"/>
            </a:xfrm>
            <a:custGeom>
              <a:avLst/>
              <a:gdLst/>
              <a:ahLst/>
              <a:cxnLst/>
              <a:rect l="l" t="t" r="r" b="b"/>
              <a:pathLst>
                <a:path w="95037" h="55097" extrusionOk="0">
                  <a:moveTo>
                    <a:pt x="11152" y="0"/>
                  </a:moveTo>
                  <a:lnTo>
                    <a:pt x="1" y="6557"/>
                  </a:lnTo>
                  <a:lnTo>
                    <a:pt x="83886" y="55096"/>
                  </a:lnTo>
                  <a:lnTo>
                    <a:pt x="95037" y="48539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3935875" y="1465025"/>
              <a:ext cx="2097150" cy="1417350"/>
            </a:xfrm>
            <a:custGeom>
              <a:avLst/>
              <a:gdLst/>
              <a:ahLst/>
              <a:cxnLst/>
              <a:rect l="l" t="t" r="r" b="b"/>
              <a:pathLst>
                <a:path w="83886" h="56694" extrusionOk="0">
                  <a:moveTo>
                    <a:pt x="1" y="0"/>
                  </a:moveTo>
                  <a:lnTo>
                    <a:pt x="1" y="8163"/>
                  </a:lnTo>
                  <a:lnTo>
                    <a:pt x="83886" y="56693"/>
                  </a:lnTo>
                  <a:lnTo>
                    <a:pt x="83886" y="48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033000" y="2514575"/>
              <a:ext cx="278800" cy="367800"/>
            </a:xfrm>
            <a:custGeom>
              <a:avLst/>
              <a:gdLst/>
              <a:ahLst/>
              <a:cxnLst/>
              <a:rect l="l" t="t" r="r" b="b"/>
              <a:pathLst>
                <a:path w="11152" h="14712" extrusionOk="0">
                  <a:moveTo>
                    <a:pt x="11152" y="0"/>
                  </a:moveTo>
                  <a:lnTo>
                    <a:pt x="1" y="6557"/>
                  </a:lnTo>
                  <a:lnTo>
                    <a:pt x="1" y="14711"/>
                  </a:lnTo>
                  <a:lnTo>
                    <a:pt x="11152" y="816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580050" y="1555125"/>
              <a:ext cx="4452975" cy="2581100"/>
            </a:xfrm>
            <a:custGeom>
              <a:avLst/>
              <a:gdLst/>
              <a:ahLst/>
              <a:cxnLst/>
              <a:rect l="l" t="t" r="r" b="b"/>
              <a:pathLst>
                <a:path w="178119" h="103244" extrusionOk="0">
                  <a:moveTo>
                    <a:pt x="94234" y="0"/>
                  </a:moveTo>
                  <a:lnTo>
                    <a:pt x="1" y="54704"/>
                  </a:lnTo>
                  <a:lnTo>
                    <a:pt x="83886" y="103243"/>
                  </a:lnTo>
                  <a:lnTo>
                    <a:pt x="178119" y="48539"/>
                  </a:lnTo>
                  <a:lnTo>
                    <a:pt x="149027" y="31706"/>
                  </a:lnTo>
                  <a:lnTo>
                    <a:pt x="147403" y="30769"/>
                  </a:lnTo>
                  <a:lnTo>
                    <a:pt x="118597" y="14104"/>
                  </a:lnTo>
                  <a:lnTo>
                    <a:pt x="116974" y="131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580050" y="2922700"/>
              <a:ext cx="2097150" cy="1327250"/>
            </a:xfrm>
            <a:custGeom>
              <a:avLst/>
              <a:gdLst/>
              <a:ahLst/>
              <a:cxnLst/>
              <a:rect l="l" t="t" r="r" b="b"/>
              <a:pathLst>
                <a:path w="83886" h="53090" extrusionOk="0">
                  <a:moveTo>
                    <a:pt x="1" y="1"/>
                  </a:moveTo>
                  <a:lnTo>
                    <a:pt x="1" y="4560"/>
                  </a:lnTo>
                  <a:lnTo>
                    <a:pt x="19038" y="15577"/>
                  </a:lnTo>
                  <a:lnTo>
                    <a:pt x="20662" y="16514"/>
                  </a:lnTo>
                  <a:lnTo>
                    <a:pt x="49477" y="33178"/>
                  </a:lnTo>
                  <a:lnTo>
                    <a:pt x="51092" y="34124"/>
                  </a:lnTo>
                  <a:lnTo>
                    <a:pt x="83886" y="53090"/>
                  </a:lnTo>
                  <a:lnTo>
                    <a:pt x="83886" y="48540"/>
                  </a:lnTo>
                  <a:lnTo>
                    <a:pt x="55035" y="31849"/>
                  </a:lnTo>
                  <a:lnTo>
                    <a:pt x="53411" y="30903"/>
                  </a:lnTo>
                  <a:lnTo>
                    <a:pt x="24605" y="14239"/>
                  </a:lnTo>
                  <a:lnTo>
                    <a:pt x="22982" y="13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77175" y="2768600"/>
              <a:ext cx="2355850" cy="1481575"/>
            </a:xfrm>
            <a:custGeom>
              <a:avLst/>
              <a:gdLst/>
              <a:ahLst/>
              <a:cxnLst/>
              <a:rect l="l" t="t" r="r" b="b"/>
              <a:pathLst>
                <a:path w="94234" h="59263" extrusionOk="0">
                  <a:moveTo>
                    <a:pt x="94234" y="0"/>
                  </a:moveTo>
                  <a:lnTo>
                    <a:pt x="1" y="54704"/>
                  </a:lnTo>
                  <a:lnTo>
                    <a:pt x="1" y="59263"/>
                  </a:lnTo>
                  <a:lnTo>
                    <a:pt x="94234" y="45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972675" y="1759600"/>
              <a:ext cx="145675" cy="186975"/>
            </a:xfrm>
            <a:custGeom>
              <a:avLst/>
              <a:gdLst/>
              <a:ahLst/>
              <a:cxnLst/>
              <a:rect l="l" t="t" r="r" b="b"/>
              <a:pathLst>
                <a:path w="5827" h="7479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cubicBezTo>
                    <a:pt x="1084" y="7417"/>
                    <a:pt x="1309" y="7479"/>
                    <a:pt x="1564" y="7479"/>
                  </a:cubicBezTo>
                  <a:cubicBezTo>
                    <a:pt x="1581" y="7479"/>
                    <a:pt x="1598" y="7478"/>
                    <a:pt x="1616" y="7478"/>
                  </a:cubicBezTo>
                  <a:cubicBezTo>
                    <a:pt x="2008" y="7478"/>
                    <a:pt x="2445" y="7353"/>
                    <a:pt x="2909" y="7076"/>
                  </a:cubicBezTo>
                  <a:cubicBezTo>
                    <a:pt x="4515" y="6148"/>
                    <a:pt x="5826" y="3909"/>
                    <a:pt x="5826" y="2063"/>
                  </a:cubicBezTo>
                  <a:cubicBezTo>
                    <a:pt x="5826" y="1527"/>
                    <a:pt x="5710" y="1081"/>
                    <a:pt x="5514" y="742"/>
                  </a:cubicBezTo>
                  <a:cubicBezTo>
                    <a:pt x="5398" y="546"/>
                    <a:pt x="5255" y="377"/>
                    <a:pt x="5077" y="261"/>
                  </a:cubicBezTo>
                  <a:cubicBezTo>
                    <a:pt x="5006" y="207"/>
                    <a:pt x="4925" y="162"/>
                    <a:pt x="4836" y="127"/>
                  </a:cubicBez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972675" y="1759600"/>
              <a:ext cx="146775" cy="193875"/>
            </a:xfrm>
            <a:custGeom>
              <a:avLst/>
              <a:gdLst/>
              <a:ahLst/>
              <a:cxnLst/>
              <a:rect l="l" t="t" r="r" b="b"/>
              <a:pathLst>
                <a:path w="5871" h="7755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lnTo>
                    <a:pt x="1669" y="7754"/>
                  </a:lnTo>
                  <a:lnTo>
                    <a:pt x="1616" y="7478"/>
                  </a:lnTo>
                  <a:lnTo>
                    <a:pt x="1312" y="6006"/>
                  </a:lnTo>
                  <a:lnTo>
                    <a:pt x="2294" y="2937"/>
                  </a:lnTo>
                  <a:lnTo>
                    <a:pt x="3828" y="1278"/>
                  </a:lnTo>
                  <a:lnTo>
                    <a:pt x="4997" y="805"/>
                  </a:lnTo>
                  <a:lnTo>
                    <a:pt x="5514" y="742"/>
                  </a:lnTo>
                  <a:lnTo>
                    <a:pt x="5871" y="698"/>
                  </a:lnTo>
                  <a:lnTo>
                    <a:pt x="5077" y="261"/>
                  </a:lnTo>
                  <a:lnTo>
                    <a:pt x="4836" y="127"/>
                  </a:ln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995425" y="1772600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03" y="1329"/>
                    <a:pt x="1" y="3577"/>
                    <a:pt x="1" y="5423"/>
                  </a:cubicBezTo>
                  <a:cubicBezTo>
                    <a:pt x="1" y="6725"/>
                    <a:pt x="655" y="7481"/>
                    <a:pt x="1610" y="7481"/>
                  </a:cubicBezTo>
                  <a:cubicBezTo>
                    <a:pt x="2003" y="7481"/>
                    <a:pt x="2447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014400" y="1791525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2" y="1"/>
                  </a:moveTo>
                  <a:cubicBezTo>
                    <a:pt x="3194" y="1"/>
                    <a:pt x="2873" y="108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020850" y="1797775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4" y="0"/>
                  </a:moveTo>
                  <a:cubicBezTo>
                    <a:pt x="2980" y="0"/>
                    <a:pt x="2704" y="99"/>
                    <a:pt x="2401" y="268"/>
                  </a:cubicBezTo>
                  <a:cubicBezTo>
                    <a:pt x="2142" y="420"/>
                    <a:pt x="1892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7" y="3845"/>
                    <a:pt x="1" y="4140"/>
                    <a:pt x="1" y="4416"/>
                  </a:cubicBezTo>
                  <a:cubicBezTo>
                    <a:pt x="1" y="4809"/>
                    <a:pt x="72" y="5460"/>
                    <a:pt x="590" y="5460"/>
                  </a:cubicBezTo>
                  <a:cubicBezTo>
                    <a:pt x="813" y="5460"/>
                    <a:pt x="1089" y="5371"/>
                    <a:pt x="1393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021975" y="1797775"/>
              <a:ext cx="93925" cy="136525"/>
            </a:xfrm>
            <a:custGeom>
              <a:avLst/>
              <a:gdLst/>
              <a:ahLst/>
              <a:cxnLst/>
              <a:rect l="l" t="t" r="r" b="b"/>
              <a:pathLst>
                <a:path w="3757" h="5461" extrusionOk="0">
                  <a:moveTo>
                    <a:pt x="3159" y="0"/>
                  </a:moveTo>
                  <a:cubicBezTo>
                    <a:pt x="3087" y="0"/>
                    <a:pt x="3016" y="9"/>
                    <a:pt x="2935" y="27"/>
                  </a:cubicBezTo>
                  <a:cubicBezTo>
                    <a:pt x="2971" y="206"/>
                    <a:pt x="2980" y="384"/>
                    <a:pt x="2980" y="536"/>
                  </a:cubicBezTo>
                  <a:cubicBezTo>
                    <a:pt x="2980" y="2025"/>
                    <a:pt x="1883" y="3926"/>
                    <a:pt x="580" y="4675"/>
                  </a:cubicBezTo>
                  <a:cubicBezTo>
                    <a:pt x="375" y="4800"/>
                    <a:pt x="179" y="4871"/>
                    <a:pt x="0" y="4916"/>
                  </a:cubicBezTo>
                  <a:cubicBezTo>
                    <a:pt x="72" y="5201"/>
                    <a:pt x="223" y="5460"/>
                    <a:pt x="545" y="5460"/>
                  </a:cubicBezTo>
                  <a:cubicBezTo>
                    <a:pt x="768" y="5460"/>
                    <a:pt x="1044" y="5371"/>
                    <a:pt x="1348" y="5192"/>
                  </a:cubicBezTo>
                  <a:cubicBezTo>
                    <a:pt x="2650" y="4443"/>
                    <a:pt x="3756" y="2543"/>
                    <a:pt x="3756" y="1053"/>
                  </a:cubicBezTo>
                  <a:cubicBezTo>
                    <a:pt x="3756" y="661"/>
                    <a:pt x="3676" y="0"/>
                    <a:pt x="3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023525" y="1818725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34"/>
                  </a:lnTo>
                  <a:lnTo>
                    <a:pt x="688" y="2463"/>
                  </a:lnTo>
                  <a:lnTo>
                    <a:pt x="1063" y="1295"/>
                  </a:lnTo>
                  <a:lnTo>
                    <a:pt x="1651" y="661"/>
                  </a:lnTo>
                  <a:lnTo>
                    <a:pt x="2097" y="483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20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036925" y="1827925"/>
              <a:ext cx="55775" cy="71525"/>
            </a:xfrm>
            <a:custGeom>
              <a:avLst/>
              <a:gdLst/>
              <a:ahLst/>
              <a:cxnLst/>
              <a:rect l="l" t="t" r="r" b="b"/>
              <a:pathLst>
                <a:path w="2231" h="2861" extrusionOk="0">
                  <a:moveTo>
                    <a:pt x="1614" y="1"/>
                  </a:moveTo>
                  <a:cubicBezTo>
                    <a:pt x="1464" y="1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77"/>
                  </a:cubicBezTo>
                  <a:cubicBezTo>
                    <a:pt x="0" y="2576"/>
                    <a:pt x="251" y="2861"/>
                    <a:pt x="615" y="2861"/>
                  </a:cubicBezTo>
                  <a:cubicBezTo>
                    <a:pt x="766" y="2861"/>
                    <a:pt x="936" y="2812"/>
                    <a:pt x="1115" y="2711"/>
                  </a:cubicBezTo>
                  <a:cubicBezTo>
                    <a:pt x="1731" y="2354"/>
                    <a:pt x="2230" y="1497"/>
                    <a:pt x="2230" y="793"/>
                  </a:cubicBezTo>
                  <a:cubicBezTo>
                    <a:pt x="2230" y="287"/>
                    <a:pt x="1980" y="1"/>
                    <a:pt x="16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044275" y="1836825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8"/>
                  </a:cubicBezTo>
                  <a:cubicBezTo>
                    <a:pt x="1" y="1855"/>
                    <a:pt x="99" y="2051"/>
                    <a:pt x="250" y="2132"/>
                  </a:cubicBezTo>
                  <a:lnTo>
                    <a:pt x="259" y="2141"/>
                  </a:lnTo>
                  <a:lnTo>
                    <a:pt x="491" y="2266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2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4050975" y="1840625"/>
              <a:ext cx="42625" cy="54725"/>
            </a:xfrm>
            <a:custGeom>
              <a:avLst/>
              <a:gdLst/>
              <a:ahLst/>
              <a:cxnLst/>
              <a:rect l="l" t="t" r="r" b="b"/>
              <a:pathLst>
                <a:path w="1705" h="2189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1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930525" y="1860000"/>
              <a:ext cx="59575" cy="72275"/>
            </a:xfrm>
            <a:custGeom>
              <a:avLst/>
              <a:gdLst/>
              <a:ahLst/>
              <a:cxnLst/>
              <a:rect l="l" t="t" r="r" b="b"/>
              <a:pathLst>
                <a:path w="2383" h="2891" extrusionOk="0">
                  <a:moveTo>
                    <a:pt x="2383" y="0"/>
                  </a:moveTo>
                  <a:lnTo>
                    <a:pt x="1" y="1374"/>
                  </a:lnTo>
                  <a:lnTo>
                    <a:pt x="429" y="2891"/>
                  </a:lnTo>
                  <a:lnTo>
                    <a:pt x="1946" y="201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881925" y="1867350"/>
              <a:ext cx="59350" cy="64925"/>
            </a:xfrm>
            <a:custGeom>
              <a:avLst/>
              <a:gdLst/>
              <a:ahLst/>
              <a:cxnLst/>
              <a:rect l="l" t="t" r="r" b="b"/>
              <a:pathLst>
                <a:path w="2374" h="2597" extrusionOk="0">
                  <a:moveTo>
                    <a:pt x="0" y="1"/>
                  </a:moveTo>
                  <a:lnTo>
                    <a:pt x="428" y="1517"/>
                  </a:lnTo>
                  <a:lnTo>
                    <a:pt x="2373" y="2597"/>
                  </a:lnTo>
                  <a:lnTo>
                    <a:pt x="1945" y="10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881925" y="1833000"/>
              <a:ext cx="108175" cy="61375"/>
            </a:xfrm>
            <a:custGeom>
              <a:avLst/>
              <a:gdLst/>
              <a:ahLst/>
              <a:cxnLst/>
              <a:rect l="l" t="t" r="r" b="b"/>
              <a:pathLst>
                <a:path w="4327" h="2455" extrusionOk="0">
                  <a:moveTo>
                    <a:pt x="2382" y="1"/>
                  </a:moveTo>
                  <a:lnTo>
                    <a:pt x="0" y="1375"/>
                  </a:lnTo>
                  <a:lnTo>
                    <a:pt x="1945" y="2454"/>
                  </a:lnTo>
                  <a:lnTo>
                    <a:pt x="4327" y="108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21975" y="1845725"/>
              <a:ext cx="93925" cy="64250"/>
            </a:xfrm>
            <a:custGeom>
              <a:avLst/>
              <a:gdLst/>
              <a:ahLst/>
              <a:cxnLst/>
              <a:rect l="l" t="t" r="r" b="b"/>
              <a:pathLst>
                <a:path w="3757" h="257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357" y="2097"/>
                  </a:lnTo>
                  <a:lnTo>
                    <a:pt x="455" y="2391"/>
                  </a:lnTo>
                  <a:lnTo>
                    <a:pt x="420" y="2543"/>
                  </a:lnTo>
                  <a:lnTo>
                    <a:pt x="420" y="2570"/>
                  </a:lnTo>
                  <a:lnTo>
                    <a:pt x="3667" y="723"/>
                  </a:lnTo>
                  <a:lnTo>
                    <a:pt x="3667" y="714"/>
                  </a:lnTo>
                  <a:cubicBezTo>
                    <a:pt x="3721" y="687"/>
                    <a:pt x="3756" y="625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021975" y="1845725"/>
              <a:ext cx="93925" cy="49750"/>
            </a:xfrm>
            <a:custGeom>
              <a:avLst/>
              <a:gdLst/>
              <a:ahLst/>
              <a:cxnLst/>
              <a:rect l="l" t="t" r="r" b="b"/>
              <a:pathLst>
                <a:path w="3757" h="199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259" y="1990"/>
                  </a:lnTo>
                  <a:lnTo>
                    <a:pt x="3257" y="286"/>
                  </a:lnTo>
                  <a:lnTo>
                    <a:pt x="3274" y="268"/>
                  </a:lnTo>
                  <a:cubicBezTo>
                    <a:pt x="3292" y="262"/>
                    <a:pt x="3311" y="259"/>
                    <a:pt x="3331" y="259"/>
                  </a:cubicBezTo>
                  <a:cubicBezTo>
                    <a:pt x="3372" y="259"/>
                    <a:pt x="3417" y="271"/>
                    <a:pt x="3471" y="295"/>
                  </a:cubicBezTo>
                  <a:cubicBezTo>
                    <a:pt x="3587" y="366"/>
                    <a:pt x="3685" y="509"/>
                    <a:pt x="3729" y="652"/>
                  </a:cubicBezTo>
                  <a:cubicBezTo>
                    <a:pt x="3747" y="616"/>
                    <a:pt x="3756" y="580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032450" y="19095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0"/>
                  </a:moveTo>
                  <a:lnTo>
                    <a:pt x="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019975" y="1892050"/>
              <a:ext cx="14300" cy="18450"/>
            </a:xfrm>
            <a:custGeom>
              <a:avLst/>
              <a:gdLst/>
              <a:ahLst/>
              <a:cxnLst/>
              <a:rect l="l" t="t" r="r" b="b"/>
              <a:pathLst>
                <a:path w="572" h="738" extrusionOk="0">
                  <a:moveTo>
                    <a:pt x="157" y="0"/>
                  </a:moveTo>
                  <a:cubicBezTo>
                    <a:pt x="63" y="0"/>
                    <a:pt x="0" y="75"/>
                    <a:pt x="0" y="208"/>
                  </a:cubicBezTo>
                  <a:cubicBezTo>
                    <a:pt x="0" y="387"/>
                    <a:pt x="125" y="610"/>
                    <a:pt x="286" y="699"/>
                  </a:cubicBezTo>
                  <a:cubicBezTo>
                    <a:pt x="333" y="725"/>
                    <a:pt x="376" y="737"/>
                    <a:pt x="415" y="737"/>
                  </a:cubicBezTo>
                  <a:cubicBezTo>
                    <a:pt x="509" y="737"/>
                    <a:pt x="571" y="665"/>
                    <a:pt x="571" y="538"/>
                  </a:cubicBezTo>
                  <a:cubicBezTo>
                    <a:pt x="571" y="351"/>
                    <a:pt x="446" y="128"/>
                    <a:pt x="286" y="39"/>
                  </a:cubicBezTo>
                  <a:cubicBezTo>
                    <a:pt x="239" y="13"/>
                    <a:pt x="196" y="0"/>
                    <a:pt x="15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838425" y="1896025"/>
              <a:ext cx="193175" cy="94900"/>
            </a:xfrm>
            <a:custGeom>
              <a:avLst/>
              <a:gdLst/>
              <a:ahLst/>
              <a:cxnLst/>
              <a:rect l="l" t="t" r="r" b="b"/>
              <a:pathLst>
                <a:path w="7727" h="3796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652" y="3287"/>
                  </a:lnTo>
                  <a:cubicBezTo>
                    <a:pt x="901" y="3618"/>
                    <a:pt x="1276" y="3796"/>
                    <a:pt x="1669" y="3796"/>
                  </a:cubicBezTo>
                  <a:cubicBezTo>
                    <a:pt x="1883" y="3796"/>
                    <a:pt x="2106" y="3734"/>
                    <a:pt x="2302" y="3618"/>
                  </a:cubicBezTo>
                  <a:lnTo>
                    <a:pt x="7530" y="575"/>
                  </a:lnTo>
                  <a:cubicBezTo>
                    <a:pt x="7681" y="486"/>
                    <a:pt x="7726" y="299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838425" y="1896025"/>
              <a:ext cx="192500" cy="86725"/>
            </a:xfrm>
            <a:custGeom>
              <a:avLst/>
              <a:gdLst/>
              <a:ahLst/>
              <a:cxnLst/>
              <a:rect l="l" t="t" r="r" b="b"/>
              <a:pathLst>
                <a:path w="7700" h="3469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143" y="2601"/>
                  </a:lnTo>
                  <a:lnTo>
                    <a:pt x="500" y="2342"/>
                  </a:lnTo>
                  <a:lnTo>
                    <a:pt x="1142" y="3207"/>
                  </a:lnTo>
                  <a:cubicBezTo>
                    <a:pt x="1273" y="3377"/>
                    <a:pt x="1465" y="3468"/>
                    <a:pt x="1660" y="3468"/>
                  </a:cubicBezTo>
                  <a:cubicBezTo>
                    <a:pt x="1772" y="3468"/>
                    <a:pt x="1886" y="3438"/>
                    <a:pt x="1990" y="3377"/>
                  </a:cubicBezTo>
                  <a:lnTo>
                    <a:pt x="7218" y="335"/>
                  </a:lnTo>
                  <a:cubicBezTo>
                    <a:pt x="7268" y="305"/>
                    <a:pt x="7323" y="291"/>
                    <a:pt x="7376" y="291"/>
                  </a:cubicBezTo>
                  <a:cubicBezTo>
                    <a:pt x="7483" y="291"/>
                    <a:pt x="7586" y="347"/>
                    <a:pt x="7646" y="442"/>
                  </a:cubicBezTo>
                  <a:cubicBezTo>
                    <a:pt x="7646" y="451"/>
                    <a:pt x="7646" y="451"/>
                    <a:pt x="7646" y="451"/>
                  </a:cubicBezTo>
                  <a:cubicBezTo>
                    <a:pt x="7699" y="361"/>
                    <a:pt x="7699" y="245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759025" y="1907050"/>
              <a:ext cx="71175" cy="55775"/>
            </a:xfrm>
            <a:custGeom>
              <a:avLst/>
              <a:gdLst/>
              <a:ahLst/>
              <a:cxnLst/>
              <a:rect l="l" t="t" r="r" b="b"/>
              <a:pathLst>
                <a:path w="2847" h="2231" extrusionOk="0">
                  <a:moveTo>
                    <a:pt x="1" y="1"/>
                  </a:moveTo>
                  <a:cubicBezTo>
                    <a:pt x="143" y="812"/>
                    <a:pt x="491" y="1276"/>
                    <a:pt x="946" y="1499"/>
                  </a:cubicBezTo>
                  <a:lnTo>
                    <a:pt x="1223" y="1606"/>
                  </a:lnTo>
                  <a:lnTo>
                    <a:pt x="2846" y="2231"/>
                  </a:lnTo>
                  <a:lnTo>
                    <a:pt x="2463" y="1615"/>
                  </a:lnTo>
                  <a:lnTo>
                    <a:pt x="1892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806300" y="1865575"/>
              <a:ext cx="134975" cy="101625"/>
            </a:xfrm>
            <a:custGeom>
              <a:avLst/>
              <a:gdLst/>
              <a:ahLst/>
              <a:cxnLst/>
              <a:rect l="l" t="t" r="r" b="b"/>
              <a:pathLst>
                <a:path w="5399" h="4065" extrusionOk="0">
                  <a:moveTo>
                    <a:pt x="4961" y="0"/>
                  </a:moveTo>
                  <a:lnTo>
                    <a:pt x="1" y="2382"/>
                  </a:lnTo>
                  <a:cubicBezTo>
                    <a:pt x="215" y="3653"/>
                    <a:pt x="948" y="4064"/>
                    <a:pt x="1809" y="4064"/>
                  </a:cubicBezTo>
                  <a:cubicBezTo>
                    <a:pt x="3390" y="4064"/>
                    <a:pt x="5398" y="2677"/>
                    <a:pt x="5398" y="2677"/>
                  </a:cubicBezTo>
                  <a:lnTo>
                    <a:pt x="4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759025" y="1847500"/>
              <a:ext cx="171300" cy="77650"/>
            </a:xfrm>
            <a:custGeom>
              <a:avLst/>
              <a:gdLst/>
              <a:ahLst/>
              <a:cxnLst/>
              <a:rect l="l" t="t" r="r" b="b"/>
              <a:pathLst>
                <a:path w="6852" h="3106" extrusionOk="0">
                  <a:moveTo>
                    <a:pt x="4961" y="1"/>
                  </a:moveTo>
                  <a:lnTo>
                    <a:pt x="1" y="2383"/>
                  </a:lnTo>
                  <a:lnTo>
                    <a:pt x="1892" y="3105"/>
                  </a:lnTo>
                  <a:lnTo>
                    <a:pt x="6852" y="723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857825" y="1886325"/>
              <a:ext cx="53775" cy="70925"/>
            </a:xfrm>
            <a:custGeom>
              <a:avLst/>
              <a:gdLst/>
              <a:ahLst/>
              <a:cxnLst/>
              <a:rect l="l" t="t" r="r" b="b"/>
              <a:pathLst>
                <a:path w="2151" h="2837" extrusionOk="0">
                  <a:moveTo>
                    <a:pt x="1540" y="0"/>
                  </a:moveTo>
                  <a:cubicBezTo>
                    <a:pt x="1395" y="0"/>
                    <a:pt x="1232" y="46"/>
                    <a:pt x="1062" y="143"/>
                  </a:cubicBezTo>
                  <a:cubicBezTo>
                    <a:pt x="473" y="482"/>
                    <a:pt x="1" y="1302"/>
                    <a:pt x="1" y="1980"/>
                  </a:cubicBezTo>
                  <a:cubicBezTo>
                    <a:pt x="1" y="2319"/>
                    <a:pt x="117" y="2560"/>
                    <a:pt x="313" y="2667"/>
                  </a:cubicBezTo>
                  <a:lnTo>
                    <a:pt x="322" y="2667"/>
                  </a:lnTo>
                  <a:lnTo>
                    <a:pt x="607" y="2837"/>
                  </a:lnTo>
                  <a:lnTo>
                    <a:pt x="589" y="2739"/>
                  </a:lnTo>
                  <a:lnTo>
                    <a:pt x="482" y="2195"/>
                  </a:lnTo>
                  <a:lnTo>
                    <a:pt x="839" y="1071"/>
                  </a:lnTo>
                  <a:lnTo>
                    <a:pt x="1401" y="464"/>
                  </a:lnTo>
                  <a:lnTo>
                    <a:pt x="1829" y="294"/>
                  </a:lnTo>
                  <a:lnTo>
                    <a:pt x="2017" y="268"/>
                  </a:lnTo>
                  <a:lnTo>
                    <a:pt x="2151" y="259"/>
                  </a:lnTo>
                  <a:lnTo>
                    <a:pt x="1856" y="89"/>
                  </a:lnTo>
                  <a:lnTo>
                    <a:pt x="1767" y="45"/>
                  </a:lnTo>
                  <a:cubicBezTo>
                    <a:pt x="1699" y="15"/>
                    <a:pt x="1622" y="0"/>
                    <a:pt x="15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866075" y="1890950"/>
              <a:ext cx="53325" cy="68525"/>
            </a:xfrm>
            <a:custGeom>
              <a:avLst/>
              <a:gdLst/>
              <a:ahLst/>
              <a:cxnLst/>
              <a:rect l="l" t="t" r="r" b="b"/>
              <a:pathLst>
                <a:path w="2133" h="2741" extrusionOk="0">
                  <a:moveTo>
                    <a:pt x="1545" y="0"/>
                  </a:moveTo>
                  <a:cubicBezTo>
                    <a:pt x="1403" y="0"/>
                    <a:pt x="1242" y="47"/>
                    <a:pt x="1071" y="145"/>
                  </a:cubicBezTo>
                  <a:cubicBezTo>
                    <a:pt x="482" y="493"/>
                    <a:pt x="1" y="1314"/>
                    <a:pt x="1" y="1983"/>
                  </a:cubicBezTo>
                  <a:cubicBezTo>
                    <a:pt x="1" y="2461"/>
                    <a:pt x="241" y="2740"/>
                    <a:pt x="589" y="2740"/>
                  </a:cubicBezTo>
                  <a:cubicBezTo>
                    <a:pt x="734" y="2740"/>
                    <a:pt x="898" y="2692"/>
                    <a:pt x="1071" y="2589"/>
                  </a:cubicBezTo>
                  <a:cubicBezTo>
                    <a:pt x="1660" y="2250"/>
                    <a:pt x="2133" y="1430"/>
                    <a:pt x="2133" y="761"/>
                  </a:cubicBezTo>
                  <a:cubicBezTo>
                    <a:pt x="2133" y="279"/>
                    <a:pt x="1894" y="0"/>
                    <a:pt x="1545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931200" y="1748650"/>
              <a:ext cx="215275" cy="130125"/>
            </a:xfrm>
            <a:custGeom>
              <a:avLst/>
              <a:gdLst/>
              <a:ahLst/>
              <a:cxnLst/>
              <a:rect l="l" t="t" r="r" b="b"/>
              <a:pathLst>
                <a:path w="8611" h="5205" extrusionOk="0">
                  <a:moveTo>
                    <a:pt x="5934" y="1"/>
                  </a:moveTo>
                  <a:cubicBezTo>
                    <a:pt x="4642" y="1"/>
                    <a:pt x="3271" y="657"/>
                    <a:pt x="2365" y="1502"/>
                  </a:cubicBezTo>
                  <a:cubicBezTo>
                    <a:pt x="1838" y="1983"/>
                    <a:pt x="1401" y="2545"/>
                    <a:pt x="982" y="3116"/>
                  </a:cubicBezTo>
                  <a:cubicBezTo>
                    <a:pt x="688" y="3527"/>
                    <a:pt x="1" y="4258"/>
                    <a:pt x="188" y="4802"/>
                  </a:cubicBezTo>
                  <a:cubicBezTo>
                    <a:pt x="215" y="4883"/>
                    <a:pt x="259" y="4963"/>
                    <a:pt x="331" y="5016"/>
                  </a:cubicBezTo>
                  <a:cubicBezTo>
                    <a:pt x="402" y="5070"/>
                    <a:pt x="482" y="5106"/>
                    <a:pt x="572" y="5123"/>
                  </a:cubicBezTo>
                  <a:cubicBezTo>
                    <a:pt x="580" y="5132"/>
                    <a:pt x="589" y="5132"/>
                    <a:pt x="598" y="5132"/>
                  </a:cubicBezTo>
                  <a:cubicBezTo>
                    <a:pt x="790" y="5182"/>
                    <a:pt x="987" y="5205"/>
                    <a:pt x="1185" y="5205"/>
                  </a:cubicBezTo>
                  <a:cubicBezTo>
                    <a:pt x="1593" y="5205"/>
                    <a:pt x="2004" y="5107"/>
                    <a:pt x="2383" y="4945"/>
                  </a:cubicBezTo>
                  <a:cubicBezTo>
                    <a:pt x="2427" y="4918"/>
                    <a:pt x="2481" y="4900"/>
                    <a:pt x="2525" y="4874"/>
                  </a:cubicBezTo>
                  <a:cubicBezTo>
                    <a:pt x="3069" y="4606"/>
                    <a:pt x="3712" y="4142"/>
                    <a:pt x="4042" y="3616"/>
                  </a:cubicBezTo>
                  <a:cubicBezTo>
                    <a:pt x="4443" y="2965"/>
                    <a:pt x="5095" y="2376"/>
                    <a:pt x="5790" y="2046"/>
                  </a:cubicBezTo>
                  <a:cubicBezTo>
                    <a:pt x="6181" y="1859"/>
                    <a:pt x="6608" y="1758"/>
                    <a:pt x="7038" y="1758"/>
                  </a:cubicBezTo>
                  <a:cubicBezTo>
                    <a:pt x="7247" y="1758"/>
                    <a:pt x="7457" y="1782"/>
                    <a:pt x="7664" y="1832"/>
                  </a:cubicBezTo>
                  <a:cubicBezTo>
                    <a:pt x="7808" y="1866"/>
                    <a:pt x="8098" y="1977"/>
                    <a:pt x="8314" y="1977"/>
                  </a:cubicBezTo>
                  <a:cubicBezTo>
                    <a:pt x="8485" y="1977"/>
                    <a:pt x="8610" y="1908"/>
                    <a:pt x="8583" y="1680"/>
                  </a:cubicBezTo>
                  <a:cubicBezTo>
                    <a:pt x="8574" y="1635"/>
                    <a:pt x="8565" y="1591"/>
                    <a:pt x="8556" y="1546"/>
                  </a:cubicBezTo>
                  <a:cubicBezTo>
                    <a:pt x="8520" y="1403"/>
                    <a:pt x="8449" y="1278"/>
                    <a:pt x="8377" y="1154"/>
                  </a:cubicBezTo>
                  <a:cubicBezTo>
                    <a:pt x="7985" y="493"/>
                    <a:pt x="7244" y="163"/>
                    <a:pt x="6513" y="47"/>
                  </a:cubicBezTo>
                  <a:cubicBezTo>
                    <a:pt x="6323" y="16"/>
                    <a:pt x="6129" y="1"/>
                    <a:pt x="593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3945475" y="1779350"/>
              <a:ext cx="201000" cy="99425"/>
            </a:xfrm>
            <a:custGeom>
              <a:avLst/>
              <a:gdLst/>
              <a:ahLst/>
              <a:cxnLst/>
              <a:rect l="l" t="t" r="r" b="b"/>
              <a:pathLst>
                <a:path w="8040" h="3977" extrusionOk="0">
                  <a:moveTo>
                    <a:pt x="6259" y="1"/>
                  </a:moveTo>
                  <a:cubicBezTo>
                    <a:pt x="5896" y="1"/>
                    <a:pt x="5535" y="63"/>
                    <a:pt x="5184" y="229"/>
                  </a:cubicBezTo>
                  <a:cubicBezTo>
                    <a:pt x="5032" y="309"/>
                    <a:pt x="4871" y="363"/>
                    <a:pt x="4720" y="452"/>
                  </a:cubicBezTo>
                  <a:cubicBezTo>
                    <a:pt x="4006" y="889"/>
                    <a:pt x="3355" y="1424"/>
                    <a:pt x="2811" y="2076"/>
                  </a:cubicBezTo>
                  <a:cubicBezTo>
                    <a:pt x="2802" y="2084"/>
                    <a:pt x="2793" y="2093"/>
                    <a:pt x="2784" y="2102"/>
                  </a:cubicBezTo>
                  <a:cubicBezTo>
                    <a:pt x="2659" y="2263"/>
                    <a:pt x="2543" y="2423"/>
                    <a:pt x="2418" y="2575"/>
                  </a:cubicBezTo>
                  <a:cubicBezTo>
                    <a:pt x="2043" y="3021"/>
                    <a:pt x="1642" y="3316"/>
                    <a:pt x="1098" y="3512"/>
                  </a:cubicBezTo>
                  <a:cubicBezTo>
                    <a:pt x="732" y="3646"/>
                    <a:pt x="340" y="3717"/>
                    <a:pt x="1" y="3895"/>
                  </a:cubicBezTo>
                  <a:cubicBezTo>
                    <a:pt x="9" y="3904"/>
                    <a:pt x="18" y="3904"/>
                    <a:pt x="27" y="3904"/>
                  </a:cubicBezTo>
                  <a:cubicBezTo>
                    <a:pt x="219" y="3954"/>
                    <a:pt x="416" y="3977"/>
                    <a:pt x="614" y="3977"/>
                  </a:cubicBezTo>
                  <a:cubicBezTo>
                    <a:pt x="1022" y="3977"/>
                    <a:pt x="1433" y="3879"/>
                    <a:pt x="1812" y="3717"/>
                  </a:cubicBezTo>
                  <a:cubicBezTo>
                    <a:pt x="1856" y="3690"/>
                    <a:pt x="1910" y="3672"/>
                    <a:pt x="1954" y="3646"/>
                  </a:cubicBezTo>
                  <a:cubicBezTo>
                    <a:pt x="2498" y="3378"/>
                    <a:pt x="3141" y="2914"/>
                    <a:pt x="3471" y="2388"/>
                  </a:cubicBezTo>
                  <a:cubicBezTo>
                    <a:pt x="3872" y="1737"/>
                    <a:pt x="4524" y="1148"/>
                    <a:pt x="5219" y="818"/>
                  </a:cubicBezTo>
                  <a:cubicBezTo>
                    <a:pt x="5610" y="631"/>
                    <a:pt x="6037" y="530"/>
                    <a:pt x="6467" y="530"/>
                  </a:cubicBezTo>
                  <a:cubicBezTo>
                    <a:pt x="6676" y="530"/>
                    <a:pt x="6886" y="554"/>
                    <a:pt x="7093" y="604"/>
                  </a:cubicBezTo>
                  <a:cubicBezTo>
                    <a:pt x="7237" y="638"/>
                    <a:pt x="7527" y="749"/>
                    <a:pt x="7743" y="749"/>
                  </a:cubicBezTo>
                  <a:cubicBezTo>
                    <a:pt x="7914" y="749"/>
                    <a:pt x="8039" y="680"/>
                    <a:pt x="8012" y="452"/>
                  </a:cubicBezTo>
                  <a:cubicBezTo>
                    <a:pt x="8003" y="407"/>
                    <a:pt x="7994" y="363"/>
                    <a:pt x="7985" y="318"/>
                  </a:cubicBezTo>
                  <a:cubicBezTo>
                    <a:pt x="7421" y="159"/>
                    <a:pt x="6837" y="1"/>
                    <a:pt x="625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860950" y="1746700"/>
              <a:ext cx="208550" cy="151425"/>
            </a:xfrm>
            <a:custGeom>
              <a:avLst/>
              <a:gdLst/>
              <a:ahLst/>
              <a:cxnLst/>
              <a:rect l="l" t="t" r="r" b="b"/>
              <a:pathLst>
                <a:path w="8342" h="6057" extrusionOk="0">
                  <a:moveTo>
                    <a:pt x="6655" y="1"/>
                  </a:moveTo>
                  <a:cubicBezTo>
                    <a:pt x="6602" y="1"/>
                    <a:pt x="6548" y="6"/>
                    <a:pt x="6495" y="18"/>
                  </a:cubicBezTo>
                  <a:cubicBezTo>
                    <a:pt x="6433" y="36"/>
                    <a:pt x="6361" y="54"/>
                    <a:pt x="6299" y="81"/>
                  </a:cubicBezTo>
                  <a:cubicBezTo>
                    <a:pt x="6076" y="179"/>
                    <a:pt x="5853" y="313"/>
                    <a:pt x="5656" y="464"/>
                  </a:cubicBezTo>
                  <a:cubicBezTo>
                    <a:pt x="5362" y="580"/>
                    <a:pt x="5077" y="723"/>
                    <a:pt x="4809" y="884"/>
                  </a:cubicBezTo>
                  <a:cubicBezTo>
                    <a:pt x="3970" y="1392"/>
                    <a:pt x="3221" y="2052"/>
                    <a:pt x="2329" y="2454"/>
                  </a:cubicBezTo>
                  <a:cubicBezTo>
                    <a:pt x="1829" y="2686"/>
                    <a:pt x="464" y="2828"/>
                    <a:pt x="170" y="3328"/>
                  </a:cubicBezTo>
                  <a:cubicBezTo>
                    <a:pt x="0" y="3613"/>
                    <a:pt x="197" y="4309"/>
                    <a:pt x="241" y="4622"/>
                  </a:cubicBezTo>
                  <a:cubicBezTo>
                    <a:pt x="378" y="5556"/>
                    <a:pt x="1106" y="6056"/>
                    <a:pt x="1972" y="6056"/>
                  </a:cubicBezTo>
                  <a:cubicBezTo>
                    <a:pt x="2180" y="6056"/>
                    <a:pt x="2396" y="6027"/>
                    <a:pt x="2614" y="5969"/>
                  </a:cubicBezTo>
                  <a:cubicBezTo>
                    <a:pt x="3908" y="5630"/>
                    <a:pt x="4729" y="4443"/>
                    <a:pt x="5523" y="3453"/>
                  </a:cubicBezTo>
                  <a:cubicBezTo>
                    <a:pt x="5888" y="2989"/>
                    <a:pt x="6236" y="2516"/>
                    <a:pt x="6763" y="2222"/>
                  </a:cubicBezTo>
                  <a:cubicBezTo>
                    <a:pt x="7298" y="1918"/>
                    <a:pt x="8342" y="1553"/>
                    <a:pt x="7851" y="732"/>
                  </a:cubicBezTo>
                  <a:cubicBezTo>
                    <a:pt x="7717" y="509"/>
                    <a:pt x="7521" y="322"/>
                    <a:pt x="7289" y="197"/>
                  </a:cubicBezTo>
                  <a:cubicBezTo>
                    <a:pt x="7094" y="96"/>
                    <a:pt x="6877" y="1"/>
                    <a:pt x="6655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873650" y="1747125"/>
              <a:ext cx="176400" cy="120225"/>
            </a:xfrm>
            <a:custGeom>
              <a:avLst/>
              <a:gdLst/>
              <a:ahLst/>
              <a:cxnLst/>
              <a:rect l="l" t="t" r="r" b="b"/>
              <a:pathLst>
                <a:path w="7056" h="4809" extrusionOk="0">
                  <a:moveTo>
                    <a:pt x="5922" y="0"/>
                  </a:moveTo>
                  <a:cubicBezTo>
                    <a:pt x="5908" y="0"/>
                    <a:pt x="5894" y="0"/>
                    <a:pt x="5880" y="1"/>
                  </a:cubicBezTo>
                  <a:cubicBezTo>
                    <a:pt x="5791" y="1"/>
                    <a:pt x="5702" y="19"/>
                    <a:pt x="5612" y="28"/>
                  </a:cubicBezTo>
                  <a:cubicBezTo>
                    <a:pt x="5113" y="108"/>
                    <a:pt x="4640" y="322"/>
                    <a:pt x="4212" y="581"/>
                  </a:cubicBezTo>
                  <a:cubicBezTo>
                    <a:pt x="3462" y="1036"/>
                    <a:pt x="2802" y="1625"/>
                    <a:pt x="2017" y="1973"/>
                  </a:cubicBezTo>
                  <a:cubicBezTo>
                    <a:pt x="1669" y="2133"/>
                    <a:pt x="1" y="2303"/>
                    <a:pt x="188" y="2910"/>
                  </a:cubicBezTo>
                  <a:cubicBezTo>
                    <a:pt x="224" y="3017"/>
                    <a:pt x="331" y="3079"/>
                    <a:pt x="429" y="3124"/>
                  </a:cubicBezTo>
                  <a:cubicBezTo>
                    <a:pt x="741" y="3275"/>
                    <a:pt x="1107" y="3338"/>
                    <a:pt x="1384" y="3552"/>
                  </a:cubicBezTo>
                  <a:cubicBezTo>
                    <a:pt x="1580" y="3704"/>
                    <a:pt x="1714" y="3918"/>
                    <a:pt x="1857" y="4132"/>
                  </a:cubicBezTo>
                  <a:cubicBezTo>
                    <a:pt x="1990" y="4337"/>
                    <a:pt x="2142" y="4551"/>
                    <a:pt x="2356" y="4694"/>
                  </a:cubicBezTo>
                  <a:cubicBezTo>
                    <a:pt x="2480" y="4774"/>
                    <a:pt x="2602" y="4808"/>
                    <a:pt x="2721" y="4808"/>
                  </a:cubicBezTo>
                  <a:cubicBezTo>
                    <a:pt x="3089" y="4808"/>
                    <a:pt x="3425" y="4484"/>
                    <a:pt x="3694" y="4221"/>
                  </a:cubicBezTo>
                  <a:cubicBezTo>
                    <a:pt x="4114" y="3811"/>
                    <a:pt x="4470" y="3329"/>
                    <a:pt x="4836" y="2856"/>
                  </a:cubicBezTo>
                  <a:cubicBezTo>
                    <a:pt x="5166" y="2446"/>
                    <a:pt x="5478" y="2026"/>
                    <a:pt x="5942" y="1768"/>
                  </a:cubicBezTo>
                  <a:cubicBezTo>
                    <a:pt x="6308" y="1554"/>
                    <a:pt x="6950" y="1375"/>
                    <a:pt x="7004" y="876"/>
                  </a:cubicBezTo>
                  <a:cubicBezTo>
                    <a:pt x="7056" y="384"/>
                    <a:pt x="6356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728925" y="1807100"/>
              <a:ext cx="195400" cy="117875"/>
            </a:xfrm>
            <a:custGeom>
              <a:avLst/>
              <a:gdLst/>
              <a:ahLst/>
              <a:cxnLst/>
              <a:rect l="l" t="t" r="r" b="b"/>
              <a:pathLst>
                <a:path w="7816" h="4715" extrusionOk="0">
                  <a:moveTo>
                    <a:pt x="4014" y="0"/>
                  </a:moveTo>
                  <a:cubicBezTo>
                    <a:pt x="3069" y="0"/>
                    <a:pt x="2123" y="236"/>
                    <a:pt x="1329" y="760"/>
                  </a:cubicBezTo>
                  <a:cubicBezTo>
                    <a:pt x="812" y="1108"/>
                    <a:pt x="45" y="1688"/>
                    <a:pt x="18" y="2384"/>
                  </a:cubicBezTo>
                  <a:cubicBezTo>
                    <a:pt x="0" y="2732"/>
                    <a:pt x="36" y="3089"/>
                    <a:pt x="143" y="3401"/>
                  </a:cubicBezTo>
                  <a:cubicBezTo>
                    <a:pt x="259" y="3704"/>
                    <a:pt x="428" y="3981"/>
                    <a:pt x="705" y="4195"/>
                  </a:cubicBezTo>
                  <a:cubicBezTo>
                    <a:pt x="723" y="4213"/>
                    <a:pt x="741" y="4222"/>
                    <a:pt x="758" y="4240"/>
                  </a:cubicBezTo>
                  <a:cubicBezTo>
                    <a:pt x="999" y="4409"/>
                    <a:pt x="1276" y="4525"/>
                    <a:pt x="1552" y="4641"/>
                  </a:cubicBezTo>
                  <a:cubicBezTo>
                    <a:pt x="1696" y="4699"/>
                    <a:pt x="1869" y="4715"/>
                    <a:pt x="2041" y="4715"/>
                  </a:cubicBezTo>
                  <a:cubicBezTo>
                    <a:pt x="2190" y="4715"/>
                    <a:pt x="2339" y="4703"/>
                    <a:pt x="2471" y="4695"/>
                  </a:cubicBezTo>
                  <a:cubicBezTo>
                    <a:pt x="3158" y="4659"/>
                    <a:pt x="3827" y="4507"/>
                    <a:pt x="4470" y="4275"/>
                  </a:cubicBezTo>
                  <a:cubicBezTo>
                    <a:pt x="5201" y="4017"/>
                    <a:pt x="5897" y="3660"/>
                    <a:pt x="6566" y="3267"/>
                  </a:cubicBezTo>
                  <a:cubicBezTo>
                    <a:pt x="7075" y="2973"/>
                    <a:pt x="7708" y="2687"/>
                    <a:pt x="7797" y="2036"/>
                  </a:cubicBezTo>
                  <a:cubicBezTo>
                    <a:pt x="7797" y="2009"/>
                    <a:pt x="7797" y="1983"/>
                    <a:pt x="7806" y="1956"/>
                  </a:cubicBezTo>
                  <a:cubicBezTo>
                    <a:pt x="7806" y="1813"/>
                    <a:pt x="7815" y="1679"/>
                    <a:pt x="7788" y="1563"/>
                  </a:cubicBezTo>
                  <a:cubicBezTo>
                    <a:pt x="7762" y="1403"/>
                    <a:pt x="7699" y="1251"/>
                    <a:pt x="7547" y="1135"/>
                  </a:cubicBezTo>
                  <a:cubicBezTo>
                    <a:pt x="7307" y="939"/>
                    <a:pt x="7021" y="787"/>
                    <a:pt x="6753" y="653"/>
                  </a:cubicBezTo>
                  <a:cubicBezTo>
                    <a:pt x="6182" y="368"/>
                    <a:pt x="5558" y="172"/>
                    <a:pt x="4934" y="73"/>
                  </a:cubicBezTo>
                  <a:cubicBezTo>
                    <a:pt x="4631" y="25"/>
                    <a:pt x="4323" y="0"/>
                    <a:pt x="4014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750775" y="1848250"/>
              <a:ext cx="173325" cy="76725"/>
            </a:xfrm>
            <a:custGeom>
              <a:avLst/>
              <a:gdLst/>
              <a:ahLst/>
              <a:cxnLst/>
              <a:rect l="l" t="t" r="r" b="b"/>
              <a:pathLst>
                <a:path w="6933" h="3069" extrusionOk="0">
                  <a:moveTo>
                    <a:pt x="4819" y="1"/>
                  </a:moveTo>
                  <a:cubicBezTo>
                    <a:pt x="4003" y="1"/>
                    <a:pt x="3180" y="125"/>
                    <a:pt x="2400" y="319"/>
                  </a:cubicBezTo>
                  <a:cubicBezTo>
                    <a:pt x="1865" y="453"/>
                    <a:pt x="1330" y="631"/>
                    <a:pt x="884" y="952"/>
                  </a:cubicBezTo>
                  <a:cubicBezTo>
                    <a:pt x="429" y="1273"/>
                    <a:pt x="72" y="1755"/>
                    <a:pt x="18" y="2308"/>
                  </a:cubicBezTo>
                  <a:cubicBezTo>
                    <a:pt x="9" y="2379"/>
                    <a:pt x="0" y="2451"/>
                    <a:pt x="9" y="2531"/>
                  </a:cubicBezTo>
                  <a:cubicBezTo>
                    <a:pt x="18" y="2602"/>
                    <a:pt x="45" y="2674"/>
                    <a:pt x="99" y="2727"/>
                  </a:cubicBezTo>
                  <a:cubicBezTo>
                    <a:pt x="232" y="2852"/>
                    <a:pt x="509" y="2924"/>
                    <a:pt x="678" y="2995"/>
                  </a:cubicBezTo>
                  <a:cubicBezTo>
                    <a:pt x="822" y="3053"/>
                    <a:pt x="995" y="3069"/>
                    <a:pt x="1167" y="3069"/>
                  </a:cubicBezTo>
                  <a:cubicBezTo>
                    <a:pt x="1316" y="3069"/>
                    <a:pt x="1465" y="3057"/>
                    <a:pt x="1597" y="3049"/>
                  </a:cubicBezTo>
                  <a:cubicBezTo>
                    <a:pt x="2284" y="3013"/>
                    <a:pt x="2953" y="2861"/>
                    <a:pt x="3596" y="2629"/>
                  </a:cubicBezTo>
                  <a:cubicBezTo>
                    <a:pt x="4327" y="2371"/>
                    <a:pt x="5023" y="2014"/>
                    <a:pt x="5692" y="1621"/>
                  </a:cubicBezTo>
                  <a:cubicBezTo>
                    <a:pt x="6201" y="1327"/>
                    <a:pt x="6834" y="1041"/>
                    <a:pt x="6923" y="390"/>
                  </a:cubicBezTo>
                  <a:cubicBezTo>
                    <a:pt x="6932" y="283"/>
                    <a:pt x="6281" y="149"/>
                    <a:pt x="6192" y="131"/>
                  </a:cubicBezTo>
                  <a:cubicBezTo>
                    <a:pt x="5743" y="41"/>
                    <a:pt x="5282" y="1"/>
                    <a:pt x="481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651525" y="1625600"/>
              <a:ext cx="60250" cy="43725"/>
            </a:xfrm>
            <a:custGeom>
              <a:avLst/>
              <a:gdLst/>
              <a:ahLst/>
              <a:cxnLst/>
              <a:rect l="l" t="t" r="r" b="b"/>
              <a:pathLst>
                <a:path w="2410" h="1749" extrusionOk="0">
                  <a:moveTo>
                    <a:pt x="357" y="1"/>
                  </a:moveTo>
                  <a:cubicBezTo>
                    <a:pt x="323" y="1"/>
                    <a:pt x="284" y="15"/>
                    <a:pt x="241" y="45"/>
                  </a:cubicBezTo>
                  <a:cubicBezTo>
                    <a:pt x="108" y="134"/>
                    <a:pt x="1" y="366"/>
                    <a:pt x="18" y="562"/>
                  </a:cubicBezTo>
                  <a:cubicBezTo>
                    <a:pt x="27" y="669"/>
                    <a:pt x="72" y="750"/>
                    <a:pt x="125" y="777"/>
                  </a:cubicBezTo>
                  <a:lnTo>
                    <a:pt x="2115" y="1749"/>
                  </a:lnTo>
                  <a:lnTo>
                    <a:pt x="2115" y="1695"/>
                  </a:lnTo>
                  <a:cubicBezTo>
                    <a:pt x="2133" y="1686"/>
                    <a:pt x="2151" y="1678"/>
                    <a:pt x="2168" y="1669"/>
                  </a:cubicBezTo>
                  <a:cubicBezTo>
                    <a:pt x="2311" y="1570"/>
                    <a:pt x="2409" y="1339"/>
                    <a:pt x="2400" y="1142"/>
                  </a:cubicBezTo>
                  <a:cubicBezTo>
                    <a:pt x="2391" y="1098"/>
                    <a:pt x="2383" y="1053"/>
                    <a:pt x="2365" y="1017"/>
                  </a:cubicBezTo>
                  <a:lnTo>
                    <a:pt x="2409" y="1000"/>
                  </a:lnTo>
                  <a:lnTo>
                    <a:pt x="429" y="27"/>
                  </a:lnTo>
                  <a:cubicBezTo>
                    <a:pt x="420" y="18"/>
                    <a:pt x="411" y="18"/>
                    <a:pt x="402" y="9"/>
                  </a:cubicBezTo>
                  <a:cubicBezTo>
                    <a:pt x="388" y="4"/>
                    <a:pt x="373" y="1"/>
                    <a:pt x="35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651750" y="1629600"/>
              <a:ext cx="59125" cy="39725"/>
            </a:xfrm>
            <a:custGeom>
              <a:avLst/>
              <a:gdLst/>
              <a:ahLst/>
              <a:cxnLst/>
              <a:rect l="l" t="t" r="r" b="b"/>
              <a:pathLst>
                <a:path w="2365" h="1589" extrusionOk="0">
                  <a:moveTo>
                    <a:pt x="116" y="1"/>
                  </a:moveTo>
                  <a:lnTo>
                    <a:pt x="116" y="1"/>
                  </a:lnTo>
                  <a:cubicBezTo>
                    <a:pt x="45" y="117"/>
                    <a:pt x="1" y="269"/>
                    <a:pt x="9" y="402"/>
                  </a:cubicBezTo>
                  <a:cubicBezTo>
                    <a:pt x="18" y="509"/>
                    <a:pt x="63" y="590"/>
                    <a:pt x="116" y="617"/>
                  </a:cubicBezTo>
                  <a:lnTo>
                    <a:pt x="2106" y="1589"/>
                  </a:lnTo>
                  <a:lnTo>
                    <a:pt x="2106" y="1535"/>
                  </a:lnTo>
                  <a:cubicBezTo>
                    <a:pt x="2124" y="1526"/>
                    <a:pt x="2142" y="1518"/>
                    <a:pt x="2159" y="1509"/>
                  </a:cubicBezTo>
                  <a:cubicBezTo>
                    <a:pt x="2258" y="1446"/>
                    <a:pt x="2329" y="1312"/>
                    <a:pt x="2365" y="1179"/>
                  </a:cubicBezTo>
                  <a:lnTo>
                    <a:pt x="2365" y="1179"/>
                  </a:lnTo>
                  <a:cubicBezTo>
                    <a:pt x="2329" y="1232"/>
                    <a:pt x="2293" y="1277"/>
                    <a:pt x="2249" y="1303"/>
                  </a:cubicBezTo>
                  <a:cubicBezTo>
                    <a:pt x="2231" y="1312"/>
                    <a:pt x="2213" y="1321"/>
                    <a:pt x="2195" y="1330"/>
                  </a:cubicBezTo>
                  <a:lnTo>
                    <a:pt x="2195" y="1384"/>
                  </a:lnTo>
                  <a:lnTo>
                    <a:pt x="215" y="411"/>
                  </a:lnTo>
                  <a:cubicBezTo>
                    <a:pt x="152" y="385"/>
                    <a:pt x="108" y="313"/>
                    <a:pt x="99" y="197"/>
                  </a:cubicBezTo>
                  <a:cubicBezTo>
                    <a:pt x="90" y="135"/>
                    <a:pt x="99" y="72"/>
                    <a:pt x="11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01050" y="1649975"/>
              <a:ext cx="13175" cy="19525"/>
            </a:xfrm>
            <a:custGeom>
              <a:avLst/>
              <a:gdLst/>
              <a:ahLst/>
              <a:cxnLst/>
              <a:rect l="l" t="t" r="r" b="b"/>
              <a:pathLst>
                <a:path w="527" h="781" extrusionOk="0">
                  <a:moveTo>
                    <a:pt x="353" y="0"/>
                  </a:moveTo>
                  <a:cubicBezTo>
                    <a:pt x="318" y="0"/>
                    <a:pt x="280" y="14"/>
                    <a:pt x="241" y="42"/>
                  </a:cubicBezTo>
                  <a:cubicBezTo>
                    <a:pt x="98" y="132"/>
                    <a:pt x="0" y="364"/>
                    <a:pt x="9" y="560"/>
                  </a:cubicBezTo>
                  <a:cubicBezTo>
                    <a:pt x="22" y="699"/>
                    <a:pt x="88" y="780"/>
                    <a:pt x="174" y="780"/>
                  </a:cubicBezTo>
                  <a:cubicBezTo>
                    <a:pt x="209" y="780"/>
                    <a:pt x="247" y="767"/>
                    <a:pt x="286" y="738"/>
                  </a:cubicBezTo>
                  <a:cubicBezTo>
                    <a:pt x="428" y="649"/>
                    <a:pt x="526" y="417"/>
                    <a:pt x="517" y="221"/>
                  </a:cubicBezTo>
                  <a:cubicBezTo>
                    <a:pt x="505" y="81"/>
                    <a:pt x="438" y="0"/>
                    <a:pt x="3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693450" y="1643900"/>
              <a:ext cx="20775" cy="29675"/>
            </a:xfrm>
            <a:custGeom>
              <a:avLst/>
              <a:gdLst/>
              <a:ahLst/>
              <a:cxnLst/>
              <a:rect l="l" t="t" r="r" b="b"/>
              <a:pathLst>
                <a:path w="831" h="1187" extrusionOk="0">
                  <a:moveTo>
                    <a:pt x="489" y="0"/>
                  </a:moveTo>
                  <a:cubicBezTo>
                    <a:pt x="438" y="0"/>
                    <a:pt x="387" y="16"/>
                    <a:pt x="331" y="53"/>
                  </a:cubicBezTo>
                  <a:cubicBezTo>
                    <a:pt x="143" y="178"/>
                    <a:pt x="1" y="499"/>
                    <a:pt x="19" y="767"/>
                  </a:cubicBezTo>
                  <a:cubicBezTo>
                    <a:pt x="28" y="919"/>
                    <a:pt x="90" y="1026"/>
                    <a:pt x="179" y="1062"/>
                  </a:cubicBezTo>
                  <a:lnTo>
                    <a:pt x="420" y="1186"/>
                  </a:lnTo>
                  <a:lnTo>
                    <a:pt x="429" y="1106"/>
                  </a:lnTo>
                  <a:cubicBezTo>
                    <a:pt x="447" y="1097"/>
                    <a:pt x="474" y="1088"/>
                    <a:pt x="500" y="1070"/>
                  </a:cubicBezTo>
                  <a:cubicBezTo>
                    <a:pt x="688" y="946"/>
                    <a:pt x="830" y="615"/>
                    <a:pt x="813" y="357"/>
                  </a:cubicBezTo>
                  <a:cubicBezTo>
                    <a:pt x="804" y="285"/>
                    <a:pt x="795" y="223"/>
                    <a:pt x="768" y="178"/>
                  </a:cubicBezTo>
                  <a:lnTo>
                    <a:pt x="830" y="152"/>
                  </a:lnTo>
                  <a:lnTo>
                    <a:pt x="590" y="27"/>
                  </a:lnTo>
                  <a:cubicBezTo>
                    <a:pt x="581" y="18"/>
                    <a:pt x="563" y="18"/>
                    <a:pt x="554" y="9"/>
                  </a:cubicBezTo>
                  <a:cubicBezTo>
                    <a:pt x="532" y="3"/>
                    <a:pt x="511" y="0"/>
                    <a:pt x="4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693900" y="1649025"/>
              <a:ext cx="20325" cy="24550"/>
            </a:xfrm>
            <a:custGeom>
              <a:avLst/>
              <a:gdLst/>
              <a:ahLst/>
              <a:cxnLst/>
              <a:rect l="l" t="t" r="r" b="b"/>
              <a:pathLst>
                <a:path w="813" h="982" extrusionOk="0">
                  <a:moveTo>
                    <a:pt x="759" y="0"/>
                  </a:moveTo>
                  <a:cubicBezTo>
                    <a:pt x="723" y="214"/>
                    <a:pt x="607" y="437"/>
                    <a:pt x="456" y="535"/>
                  </a:cubicBezTo>
                  <a:cubicBezTo>
                    <a:pt x="429" y="553"/>
                    <a:pt x="411" y="562"/>
                    <a:pt x="384" y="571"/>
                  </a:cubicBezTo>
                  <a:lnTo>
                    <a:pt x="384" y="651"/>
                  </a:lnTo>
                  <a:lnTo>
                    <a:pt x="134" y="526"/>
                  </a:lnTo>
                  <a:cubicBezTo>
                    <a:pt x="81" y="500"/>
                    <a:pt x="45" y="428"/>
                    <a:pt x="18" y="366"/>
                  </a:cubicBezTo>
                  <a:cubicBezTo>
                    <a:pt x="1" y="428"/>
                    <a:pt x="1" y="509"/>
                    <a:pt x="1" y="562"/>
                  </a:cubicBezTo>
                  <a:cubicBezTo>
                    <a:pt x="10" y="714"/>
                    <a:pt x="72" y="821"/>
                    <a:pt x="161" y="857"/>
                  </a:cubicBezTo>
                  <a:lnTo>
                    <a:pt x="402" y="981"/>
                  </a:lnTo>
                  <a:lnTo>
                    <a:pt x="411" y="901"/>
                  </a:lnTo>
                  <a:cubicBezTo>
                    <a:pt x="429" y="892"/>
                    <a:pt x="456" y="883"/>
                    <a:pt x="482" y="865"/>
                  </a:cubicBezTo>
                  <a:cubicBezTo>
                    <a:pt x="670" y="741"/>
                    <a:pt x="812" y="410"/>
                    <a:pt x="795" y="152"/>
                  </a:cubicBezTo>
                  <a:cubicBezTo>
                    <a:pt x="795" y="89"/>
                    <a:pt x="777" y="45"/>
                    <a:pt x="7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713075" y="1647225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1" y="1"/>
                  </a:moveTo>
                  <a:cubicBezTo>
                    <a:pt x="1" y="10"/>
                    <a:pt x="1" y="27"/>
                    <a:pt x="1" y="36"/>
                  </a:cubicBezTo>
                  <a:lnTo>
                    <a:pt x="45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699475" y="1646825"/>
              <a:ext cx="18325" cy="26925"/>
            </a:xfrm>
            <a:custGeom>
              <a:avLst/>
              <a:gdLst/>
              <a:ahLst/>
              <a:cxnLst/>
              <a:rect l="l" t="t" r="r" b="b"/>
              <a:pathLst>
                <a:path w="733" h="1077" extrusionOk="0">
                  <a:moveTo>
                    <a:pt x="482" y="0"/>
                  </a:moveTo>
                  <a:cubicBezTo>
                    <a:pt x="435" y="0"/>
                    <a:pt x="383" y="17"/>
                    <a:pt x="331" y="52"/>
                  </a:cubicBezTo>
                  <a:cubicBezTo>
                    <a:pt x="134" y="186"/>
                    <a:pt x="1" y="507"/>
                    <a:pt x="18" y="775"/>
                  </a:cubicBezTo>
                  <a:cubicBezTo>
                    <a:pt x="31" y="967"/>
                    <a:pt x="122" y="1077"/>
                    <a:pt x="242" y="1077"/>
                  </a:cubicBezTo>
                  <a:cubicBezTo>
                    <a:pt x="289" y="1077"/>
                    <a:pt x="340" y="1060"/>
                    <a:pt x="393" y="1025"/>
                  </a:cubicBezTo>
                  <a:cubicBezTo>
                    <a:pt x="589" y="891"/>
                    <a:pt x="732" y="570"/>
                    <a:pt x="714" y="302"/>
                  </a:cubicBezTo>
                  <a:cubicBezTo>
                    <a:pt x="695" y="110"/>
                    <a:pt x="602" y="0"/>
                    <a:pt x="48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639925" y="1967850"/>
              <a:ext cx="61575" cy="110600"/>
            </a:xfrm>
            <a:custGeom>
              <a:avLst/>
              <a:gdLst/>
              <a:ahLst/>
              <a:cxnLst/>
              <a:rect l="l" t="t" r="r" b="b"/>
              <a:pathLst>
                <a:path w="2463" h="4424" extrusionOk="0">
                  <a:moveTo>
                    <a:pt x="1988" y="1"/>
                  </a:moveTo>
                  <a:cubicBezTo>
                    <a:pt x="1944" y="1"/>
                    <a:pt x="1899" y="5"/>
                    <a:pt x="1856" y="13"/>
                  </a:cubicBezTo>
                  <a:cubicBezTo>
                    <a:pt x="1758" y="22"/>
                    <a:pt x="1669" y="49"/>
                    <a:pt x="1606" y="93"/>
                  </a:cubicBezTo>
                  <a:cubicBezTo>
                    <a:pt x="1598" y="102"/>
                    <a:pt x="1589" y="120"/>
                    <a:pt x="1571" y="129"/>
                  </a:cubicBezTo>
                  <a:cubicBezTo>
                    <a:pt x="1562" y="138"/>
                    <a:pt x="1553" y="147"/>
                    <a:pt x="1544" y="156"/>
                  </a:cubicBezTo>
                  <a:cubicBezTo>
                    <a:pt x="1544" y="165"/>
                    <a:pt x="1544" y="165"/>
                    <a:pt x="1544" y="174"/>
                  </a:cubicBezTo>
                  <a:cubicBezTo>
                    <a:pt x="1535" y="200"/>
                    <a:pt x="1526" y="227"/>
                    <a:pt x="1517" y="254"/>
                  </a:cubicBezTo>
                  <a:cubicBezTo>
                    <a:pt x="1517" y="254"/>
                    <a:pt x="1517" y="263"/>
                    <a:pt x="1517" y="263"/>
                  </a:cubicBezTo>
                  <a:cubicBezTo>
                    <a:pt x="1330" y="905"/>
                    <a:pt x="973" y="2092"/>
                    <a:pt x="955" y="2154"/>
                  </a:cubicBezTo>
                  <a:cubicBezTo>
                    <a:pt x="884" y="2457"/>
                    <a:pt x="732" y="2734"/>
                    <a:pt x="313" y="3260"/>
                  </a:cubicBezTo>
                  <a:cubicBezTo>
                    <a:pt x="295" y="3278"/>
                    <a:pt x="277" y="3296"/>
                    <a:pt x="268" y="3314"/>
                  </a:cubicBezTo>
                  <a:cubicBezTo>
                    <a:pt x="170" y="3448"/>
                    <a:pt x="72" y="3599"/>
                    <a:pt x="27" y="3769"/>
                  </a:cubicBezTo>
                  <a:cubicBezTo>
                    <a:pt x="19" y="3813"/>
                    <a:pt x="10" y="3840"/>
                    <a:pt x="10" y="3876"/>
                  </a:cubicBezTo>
                  <a:cubicBezTo>
                    <a:pt x="1" y="3885"/>
                    <a:pt x="10" y="3894"/>
                    <a:pt x="10" y="3903"/>
                  </a:cubicBezTo>
                  <a:cubicBezTo>
                    <a:pt x="10" y="3903"/>
                    <a:pt x="10" y="3903"/>
                    <a:pt x="10" y="3912"/>
                  </a:cubicBezTo>
                  <a:cubicBezTo>
                    <a:pt x="10" y="3947"/>
                    <a:pt x="19" y="3983"/>
                    <a:pt x="27" y="4019"/>
                  </a:cubicBezTo>
                  <a:cubicBezTo>
                    <a:pt x="36" y="4045"/>
                    <a:pt x="45" y="4072"/>
                    <a:pt x="63" y="4108"/>
                  </a:cubicBezTo>
                  <a:cubicBezTo>
                    <a:pt x="90" y="4152"/>
                    <a:pt x="108" y="4197"/>
                    <a:pt x="152" y="4233"/>
                  </a:cubicBezTo>
                  <a:cubicBezTo>
                    <a:pt x="188" y="4277"/>
                    <a:pt x="233" y="4304"/>
                    <a:pt x="277" y="4331"/>
                  </a:cubicBezTo>
                  <a:cubicBezTo>
                    <a:pt x="361" y="4384"/>
                    <a:pt x="463" y="4424"/>
                    <a:pt x="563" y="4424"/>
                  </a:cubicBezTo>
                  <a:cubicBezTo>
                    <a:pt x="581" y="4424"/>
                    <a:pt x="599" y="4423"/>
                    <a:pt x="616" y="4420"/>
                  </a:cubicBezTo>
                  <a:cubicBezTo>
                    <a:pt x="688" y="4402"/>
                    <a:pt x="732" y="4349"/>
                    <a:pt x="786" y="4295"/>
                  </a:cubicBezTo>
                  <a:cubicBezTo>
                    <a:pt x="848" y="4215"/>
                    <a:pt x="911" y="4135"/>
                    <a:pt x="973" y="4054"/>
                  </a:cubicBezTo>
                  <a:cubicBezTo>
                    <a:pt x="1143" y="3813"/>
                    <a:pt x="1303" y="3555"/>
                    <a:pt x="1455" y="3305"/>
                  </a:cubicBezTo>
                  <a:cubicBezTo>
                    <a:pt x="1544" y="3162"/>
                    <a:pt x="1633" y="3019"/>
                    <a:pt x="1714" y="2886"/>
                  </a:cubicBezTo>
                  <a:cubicBezTo>
                    <a:pt x="1714" y="2886"/>
                    <a:pt x="2160" y="1396"/>
                    <a:pt x="2445" y="379"/>
                  </a:cubicBezTo>
                  <a:cubicBezTo>
                    <a:pt x="2445" y="379"/>
                    <a:pt x="2454" y="379"/>
                    <a:pt x="2454" y="370"/>
                  </a:cubicBezTo>
                  <a:cubicBezTo>
                    <a:pt x="2454" y="352"/>
                    <a:pt x="2463" y="334"/>
                    <a:pt x="2463" y="316"/>
                  </a:cubicBezTo>
                  <a:cubicBezTo>
                    <a:pt x="2463" y="272"/>
                    <a:pt x="2463" y="236"/>
                    <a:pt x="2445" y="200"/>
                  </a:cubicBezTo>
                  <a:cubicBezTo>
                    <a:pt x="2445" y="191"/>
                    <a:pt x="2445" y="191"/>
                    <a:pt x="2436" y="191"/>
                  </a:cubicBezTo>
                  <a:lnTo>
                    <a:pt x="2436" y="183"/>
                  </a:lnTo>
                  <a:cubicBezTo>
                    <a:pt x="2427" y="174"/>
                    <a:pt x="2427" y="165"/>
                    <a:pt x="2409" y="147"/>
                  </a:cubicBezTo>
                  <a:cubicBezTo>
                    <a:pt x="2392" y="138"/>
                    <a:pt x="2374" y="120"/>
                    <a:pt x="2365" y="111"/>
                  </a:cubicBezTo>
                  <a:cubicBezTo>
                    <a:pt x="2338" y="93"/>
                    <a:pt x="2311" y="75"/>
                    <a:pt x="2284" y="67"/>
                  </a:cubicBezTo>
                  <a:cubicBezTo>
                    <a:pt x="2197" y="23"/>
                    <a:pt x="2092" y="1"/>
                    <a:pt x="1988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645950" y="1969050"/>
              <a:ext cx="55550" cy="109400"/>
            </a:xfrm>
            <a:custGeom>
              <a:avLst/>
              <a:gdLst/>
              <a:ahLst/>
              <a:cxnLst/>
              <a:rect l="l" t="t" r="r" b="b"/>
              <a:pathLst>
                <a:path w="2222" h="4376" extrusionOk="0">
                  <a:moveTo>
                    <a:pt x="1981" y="1"/>
                  </a:moveTo>
                  <a:cubicBezTo>
                    <a:pt x="1981" y="1"/>
                    <a:pt x="1990" y="10"/>
                    <a:pt x="1990" y="10"/>
                  </a:cubicBezTo>
                  <a:cubicBezTo>
                    <a:pt x="2008" y="19"/>
                    <a:pt x="2017" y="27"/>
                    <a:pt x="2017" y="45"/>
                  </a:cubicBezTo>
                  <a:cubicBezTo>
                    <a:pt x="2026" y="54"/>
                    <a:pt x="2035" y="54"/>
                    <a:pt x="2026" y="54"/>
                  </a:cubicBezTo>
                  <a:cubicBezTo>
                    <a:pt x="2043" y="99"/>
                    <a:pt x="2043" y="135"/>
                    <a:pt x="2043" y="179"/>
                  </a:cubicBezTo>
                  <a:cubicBezTo>
                    <a:pt x="2043" y="197"/>
                    <a:pt x="2035" y="215"/>
                    <a:pt x="2035" y="233"/>
                  </a:cubicBezTo>
                  <a:cubicBezTo>
                    <a:pt x="2035" y="233"/>
                    <a:pt x="2035" y="242"/>
                    <a:pt x="2035" y="242"/>
                  </a:cubicBezTo>
                  <a:cubicBezTo>
                    <a:pt x="1740" y="1259"/>
                    <a:pt x="1294" y="2748"/>
                    <a:pt x="1294" y="2748"/>
                  </a:cubicBezTo>
                  <a:cubicBezTo>
                    <a:pt x="1214" y="2882"/>
                    <a:pt x="1125" y="3025"/>
                    <a:pt x="1044" y="3159"/>
                  </a:cubicBezTo>
                  <a:cubicBezTo>
                    <a:pt x="884" y="3417"/>
                    <a:pt x="723" y="3676"/>
                    <a:pt x="554" y="3917"/>
                  </a:cubicBezTo>
                  <a:cubicBezTo>
                    <a:pt x="491" y="3997"/>
                    <a:pt x="438" y="4078"/>
                    <a:pt x="366" y="4149"/>
                  </a:cubicBezTo>
                  <a:cubicBezTo>
                    <a:pt x="313" y="4203"/>
                    <a:pt x="268" y="4265"/>
                    <a:pt x="197" y="4283"/>
                  </a:cubicBezTo>
                  <a:cubicBezTo>
                    <a:pt x="184" y="4284"/>
                    <a:pt x="171" y="4285"/>
                    <a:pt x="158" y="4285"/>
                  </a:cubicBezTo>
                  <a:cubicBezTo>
                    <a:pt x="103" y="4285"/>
                    <a:pt x="52" y="4271"/>
                    <a:pt x="1" y="4256"/>
                  </a:cubicBezTo>
                  <a:lnTo>
                    <a:pt x="1" y="4256"/>
                  </a:lnTo>
                  <a:cubicBezTo>
                    <a:pt x="10" y="4265"/>
                    <a:pt x="27" y="4274"/>
                    <a:pt x="36" y="4283"/>
                  </a:cubicBezTo>
                  <a:cubicBezTo>
                    <a:pt x="120" y="4336"/>
                    <a:pt x="222" y="4376"/>
                    <a:pt x="322" y="4376"/>
                  </a:cubicBezTo>
                  <a:cubicBezTo>
                    <a:pt x="340" y="4376"/>
                    <a:pt x="358" y="4375"/>
                    <a:pt x="375" y="4372"/>
                  </a:cubicBezTo>
                  <a:cubicBezTo>
                    <a:pt x="447" y="4354"/>
                    <a:pt x="491" y="4301"/>
                    <a:pt x="545" y="4247"/>
                  </a:cubicBezTo>
                  <a:cubicBezTo>
                    <a:pt x="607" y="4167"/>
                    <a:pt x="670" y="4087"/>
                    <a:pt x="732" y="4006"/>
                  </a:cubicBezTo>
                  <a:cubicBezTo>
                    <a:pt x="902" y="3765"/>
                    <a:pt x="1062" y="3507"/>
                    <a:pt x="1214" y="3257"/>
                  </a:cubicBezTo>
                  <a:cubicBezTo>
                    <a:pt x="1303" y="3114"/>
                    <a:pt x="1392" y="2971"/>
                    <a:pt x="1473" y="2838"/>
                  </a:cubicBezTo>
                  <a:cubicBezTo>
                    <a:pt x="1473" y="2838"/>
                    <a:pt x="1919" y="1348"/>
                    <a:pt x="2204" y="331"/>
                  </a:cubicBezTo>
                  <a:cubicBezTo>
                    <a:pt x="2204" y="331"/>
                    <a:pt x="2213" y="331"/>
                    <a:pt x="2213" y="322"/>
                  </a:cubicBezTo>
                  <a:cubicBezTo>
                    <a:pt x="2213" y="304"/>
                    <a:pt x="2222" y="286"/>
                    <a:pt x="2222" y="268"/>
                  </a:cubicBezTo>
                  <a:cubicBezTo>
                    <a:pt x="2222" y="224"/>
                    <a:pt x="2222" y="188"/>
                    <a:pt x="2204" y="152"/>
                  </a:cubicBezTo>
                  <a:cubicBezTo>
                    <a:pt x="2204" y="143"/>
                    <a:pt x="2204" y="143"/>
                    <a:pt x="2195" y="143"/>
                  </a:cubicBezTo>
                  <a:lnTo>
                    <a:pt x="2195" y="135"/>
                  </a:lnTo>
                  <a:cubicBezTo>
                    <a:pt x="2186" y="126"/>
                    <a:pt x="2186" y="117"/>
                    <a:pt x="2168" y="99"/>
                  </a:cubicBezTo>
                  <a:cubicBezTo>
                    <a:pt x="2151" y="90"/>
                    <a:pt x="2133" y="72"/>
                    <a:pt x="2124" y="63"/>
                  </a:cubicBezTo>
                  <a:cubicBezTo>
                    <a:pt x="2097" y="45"/>
                    <a:pt x="2070" y="27"/>
                    <a:pt x="2043" y="19"/>
                  </a:cubicBezTo>
                  <a:cubicBezTo>
                    <a:pt x="2026" y="10"/>
                    <a:pt x="1999" y="1"/>
                    <a:pt x="1981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639925" y="1968175"/>
              <a:ext cx="46425" cy="98750"/>
            </a:xfrm>
            <a:custGeom>
              <a:avLst/>
              <a:gdLst/>
              <a:ahLst/>
              <a:cxnLst/>
              <a:rect l="l" t="t" r="r" b="b"/>
              <a:pathLst>
                <a:path w="1857" h="3950" extrusionOk="0">
                  <a:moveTo>
                    <a:pt x="1856" y="0"/>
                  </a:moveTo>
                  <a:lnTo>
                    <a:pt x="1856" y="0"/>
                  </a:lnTo>
                  <a:cubicBezTo>
                    <a:pt x="1758" y="9"/>
                    <a:pt x="1669" y="36"/>
                    <a:pt x="1606" y="80"/>
                  </a:cubicBezTo>
                  <a:cubicBezTo>
                    <a:pt x="1598" y="89"/>
                    <a:pt x="1589" y="107"/>
                    <a:pt x="1571" y="116"/>
                  </a:cubicBezTo>
                  <a:cubicBezTo>
                    <a:pt x="1562" y="125"/>
                    <a:pt x="1553" y="134"/>
                    <a:pt x="1544" y="143"/>
                  </a:cubicBezTo>
                  <a:cubicBezTo>
                    <a:pt x="1544" y="152"/>
                    <a:pt x="1544" y="152"/>
                    <a:pt x="1544" y="161"/>
                  </a:cubicBezTo>
                  <a:cubicBezTo>
                    <a:pt x="1535" y="187"/>
                    <a:pt x="1526" y="214"/>
                    <a:pt x="1517" y="241"/>
                  </a:cubicBezTo>
                  <a:cubicBezTo>
                    <a:pt x="1517" y="241"/>
                    <a:pt x="1517" y="250"/>
                    <a:pt x="1517" y="250"/>
                  </a:cubicBezTo>
                  <a:cubicBezTo>
                    <a:pt x="1330" y="892"/>
                    <a:pt x="973" y="2079"/>
                    <a:pt x="955" y="2141"/>
                  </a:cubicBezTo>
                  <a:cubicBezTo>
                    <a:pt x="884" y="2444"/>
                    <a:pt x="732" y="2721"/>
                    <a:pt x="313" y="3247"/>
                  </a:cubicBezTo>
                  <a:cubicBezTo>
                    <a:pt x="295" y="3265"/>
                    <a:pt x="277" y="3283"/>
                    <a:pt x="268" y="3301"/>
                  </a:cubicBezTo>
                  <a:cubicBezTo>
                    <a:pt x="170" y="3435"/>
                    <a:pt x="72" y="3586"/>
                    <a:pt x="27" y="3756"/>
                  </a:cubicBezTo>
                  <a:cubicBezTo>
                    <a:pt x="19" y="3800"/>
                    <a:pt x="10" y="3827"/>
                    <a:pt x="10" y="3863"/>
                  </a:cubicBezTo>
                  <a:cubicBezTo>
                    <a:pt x="1" y="3872"/>
                    <a:pt x="10" y="3881"/>
                    <a:pt x="10" y="3890"/>
                  </a:cubicBezTo>
                  <a:cubicBezTo>
                    <a:pt x="18" y="3933"/>
                    <a:pt x="39" y="3950"/>
                    <a:pt x="68" y="3950"/>
                  </a:cubicBezTo>
                  <a:cubicBezTo>
                    <a:pt x="165" y="3950"/>
                    <a:pt x="345" y="3759"/>
                    <a:pt x="393" y="3711"/>
                  </a:cubicBezTo>
                  <a:cubicBezTo>
                    <a:pt x="527" y="3595"/>
                    <a:pt x="643" y="3461"/>
                    <a:pt x="750" y="3328"/>
                  </a:cubicBezTo>
                  <a:cubicBezTo>
                    <a:pt x="964" y="3051"/>
                    <a:pt x="1134" y="2748"/>
                    <a:pt x="1250" y="2418"/>
                  </a:cubicBezTo>
                  <a:cubicBezTo>
                    <a:pt x="1312" y="2230"/>
                    <a:pt x="1357" y="2043"/>
                    <a:pt x="1410" y="1856"/>
                  </a:cubicBezTo>
                  <a:cubicBezTo>
                    <a:pt x="1615" y="1035"/>
                    <a:pt x="1598" y="1079"/>
                    <a:pt x="1776" y="259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677850" y="1967825"/>
              <a:ext cx="23650" cy="14000"/>
            </a:xfrm>
            <a:custGeom>
              <a:avLst/>
              <a:gdLst/>
              <a:ahLst/>
              <a:cxnLst/>
              <a:rect l="l" t="t" r="r" b="b"/>
              <a:pathLst>
                <a:path w="946" h="560" extrusionOk="0">
                  <a:moveTo>
                    <a:pt x="442" y="0"/>
                  </a:moveTo>
                  <a:cubicBezTo>
                    <a:pt x="310" y="0"/>
                    <a:pt x="181" y="32"/>
                    <a:pt x="89" y="94"/>
                  </a:cubicBezTo>
                  <a:cubicBezTo>
                    <a:pt x="81" y="103"/>
                    <a:pt x="63" y="121"/>
                    <a:pt x="54" y="130"/>
                  </a:cubicBezTo>
                  <a:cubicBezTo>
                    <a:pt x="45" y="139"/>
                    <a:pt x="36" y="148"/>
                    <a:pt x="36" y="157"/>
                  </a:cubicBezTo>
                  <a:cubicBezTo>
                    <a:pt x="36" y="166"/>
                    <a:pt x="27" y="166"/>
                    <a:pt x="27" y="175"/>
                  </a:cubicBezTo>
                  <a:lnTo>
                    <a:pt x="18" y="175"/>
                  </a:lnTo>
                  <a:cubicBezTo>
                    <a:pt x="18" y="201"/>
                    <a:pt x="9" y="219"/>
                    <a:pt x="0" y="246"/>
                  </a:cubicBezTo>
                  <a:cubicBezTo>
                    <a:pt x="0" y="246"/>
                    <a:pt x="0" y="255"/>
                    <a:pt x="0" y="255"/>
                  </a:cubicBezTo>
                  <a:cubicBezTo>
                    <a:pt x="0" y="255"/>
                    <a:pt x="0" y="264"/>
                    <a:pt x="0" y="264"/>
                  </a:cubicBezTo>
                  <a:cubicBezTo>
                    <a:pt x="0" y="353"/>
                    <a:pt x="63" y="433"/>
                    <a:pt x="188" y="496"/>
                  </a:cubicBezTo>
                  <a:cubicBezTo>
                    <a:pt x="285" y="539"/>
                    <a:pt x="397" y="559"/>
                    <a:pt x="504" y="559"/>
                  </a:cubicBezTo>
                  <a:cubicBezTo>
                    <a:pt x="643" y="559"/>
                    <a:pt x="775" y="525"/>
                    <a:pt x="866" y="460"/>
                  </a:cubicBezTo>
                  <a:cubicBezTo>
                    <a:pt x="892" y="433"/>
                    <a:pt x="919" y="407"/>
                    <a:pt x="937" y="371"/>
                  </a:cubicBezTo>
                  <a:cubicBezTo>
                    <a:pt x="937" y="353"/>
                    <a:pt x="946" y="335"/>
                    <a:pt x="946" y="317"/>
                  </a:cubicBezTo>
                  <a:cubicBezTo>
                    <a:pt x="946" y="273"/>
                    <a:pt x="946" y="237"/>
                    <a:pt x="928" y="201"/>
                  </a:cubicBezTo>
                  <a:cubicBezTo>
                    <a:pt x="919" y="184"/>
                    <a:pt x="901" y="166"/>
                    <a:pt x="892" y="148"/>
                  </a:cubicBezTo>
                  <a:cubicBezTo>
                    <a:pt x="875" y="139"/>
                    <a:pt x="866" y="121"/>
                    <a:pt x="848" y="112"/>
                  </a:cubicBezTo>
                  <a:cubicBezTo>
                    <a:pt x="821" y="94"/>
                    <a:pt x="794" y="76"/>
                    <a:pt x="767" y="68"/>
                  </a:cubicBezTo>
                  <a:cubicBezTo>
                    <a:pt x="669" y="23"/>
                    <a:pt x="554" y="0"/>
                    <a:pt x="4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679850" y="1826775"/>
              <a:ext cx="60700" cy="153675"/>
            </a:xfrm>
            <a:custGeom>
              <a:avLst/>
              <a:gdLst/>
              <a:ahLst/>
              <a:cxnLst/>
              <a:rect l="l" t="t" r="r" b="b"/>
              <a:pathLst>
                <a:path w="2428" h="6147" extrusionOk="0">
                  <a:moveTo>
                    <a:pt x="1767" y="71"/>
                  </a:moveTo>
                  <a:cubicBezTo>
                    <a:pt x="1740" y="89"/>
                    <a:pt x="1722" y="107"/>
                    <a:pt x="1713" y="134"/>
                  </a:cubicBezTo>
                  <a:lnTo>
                    <a:pt x="1713" y="134"/>
                  </a:lnTo>
                  <a:cubicBezTo>
                    <a:pt x="1713" y="134"/>
                    <a:pt x="1713" y="134"/>
                    <a:pt x="1713" y="134"/>
                  </a:cubicBezTo>
                  <a:lnTo>
                    <a:pt x="1713" y="134"/>
                  </a:lnTo>
                  <a:cubicBezTo>
                    <a:pt x="1713" y="152"/>
                    <a:pt x="1704" y="170"/>
                    <a:pt x="1696" y="187"/>
                  </a:cubicBezTo>
                  <a:lnTo>
                    <a:pt x="1696" y="187"/>
                  </a:lnTo>
                  <a:cubicBezTo>
                    <a:pt x="1696" y="187"/>
                    <a:pt x="1696" y="196"/>
                    <a:pt x="1696" y="196"/>
                  </a:cubicBezTo>
                  <a:lnTo>
                    <a:pt x="1696" y="196"/>
                  </a:lnTo>
                  <a:cubicBezTo>
                    <a:pt x="1428" y="1124"/>
                    <a:pt x="473" y="4291"/>
                    <a:pt x="18" y="5826"/>
                  </a:cubicBezTo>
                  <a:lnTo>
                    <a:pt x="18" y="5826"/>
                  </a:lnTo>
                  <a:lnTo>
                    <a:pt x="18" y="5834"/>
                  </a:lnTo>
                  <a:cubicBezTo>
                    <a:pt x="9" y="5852"/>
                    <a:pt x="1" y="5879"/>
                    <a:pt x="1" y="5897"/>
                  </a:cubicBezTo>
                  <a:lnTo>
                    <a:pt x="1" y="5897"/>
                  </a:lnTo>
                  <a:cubicBezTo>
                    <a:pt x="1" y="5968"/>
                    <a:pt x="54" y="6031"/>
                    <a:pt x="152" y="6066"/>
                  </a:cubicBezTo>
                  <a:lnTo>
                    <a:pt x="152" y="6066"/>
                  </a:lnTo>
                  <a:cubicBezTo>
                    <a:pt x="331" y="6147"/>
                    <a:pt x="580" y="6138"/>
                    <a:pt x="705" y="6049"/>
                  </a:cubicBezTo>
                  <a:lnTo>
                    <a:pt x="705" y="6049"/>
                  </a:lnTo>
                  <a:cubicBezTo>
                    <a:pt x="732" y="6022"/>
                    <a:pt x="750" y="6004"/>
                    <a:pt x="759" y="5986"/>
                  </a:cubicBezTo>
                  <a:lnTo>
                    <a:pt x="759" y="5986"/>
                  </a:lnTo>
                  <a:cubicBezTo>
                    <a:pt x="768" y="5959"/>
                    <a:pt x="777" y="5942"/>
                    <a:pt x="786" y="5915"/>
                  </a:cubicBezTo>
                  <a:lnTo>
                    <a:pt x="786" y="5915"/>
                  </a:lnTo>
                  <a:lnTo>
                    <a:pt x="786" y="5915"/>
                  </a:lnTo>
                  <a:cubicBezTo>
                    <a:pt x="1312" y="4059"/>
                    <a:pt x="2391" y="375"/>
                    <a:pt x="2418" y="268"/>
                  </a:cubicBezTo>
                  <a:lnTo>
                    <a:pt x="2418" y="268"/>
                  </a:lnTo>
                  <a:cubicBezTo>
                    <a:pt x="2418" y="250"/>
                    <a:pt x="2418" y="232"/>
                    <a:pt x="2427" y="214"/>
                  </a:cubicBezTo>
                  <a:lnTo>
                    <a:pt x="2427" y="214"/>
                  </a:lnTo>
                  <a:cubicBezTo>
                    <a:pt x="2427" y="152"/>
                    <a:pt x="2374" y="98"/>
                    <a:pt x="2284" y="54"/>
                  </a:cubicBezTo>
                  <a:lnTo>
                    <a:pt x="2284" y="54"/>
                  </a:lnTo>
                  <a:cubicBezTo>
                    <a:pt x="2213" y="18"/>
                    <a:pt x="2124" y="0"/>
                    <a:pt x="2043" y="0"/>
                  </a:cubicBezTo>
                  <a:lnTo>
                    <a:pt x="2043" y="0"/>
                  </a:lnTo>
                  <a:cubicBezTo>
                    <a:pt x="1936" y="0"/>
                    <a:pt x="1838" y="27"/>
                    <a:pt x="1767" y="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722225" y="1826800"/>
              <a:ext cx="18325" cy="10500"/>
            </a:xfrm>
            <a:custGeom>
              <a:avLst/>
              <a:gdLst/>
              <a:ahLst/>
              <a:cxnLst/>
              <a:rect l="l" t="t" r="r" b="b"/>
              <a:pathLst>
                <a:path w="733" h="420" extrusionOk="0">
                  <a:moveTo>
                    <a:pt x="345" y="1"/>
                  </a:moveTo>
                  <a:cubicBezTo>
                    <a:pt x="241" y="1"/>
                    <a:pt x="141" y="26"/>
                    <a:pt x="72" y="70"/>
                  </a:cubicBezTo>
                  <a:cubicBezTo>
                    <a:pt x="45" y="88"/>
                    <a:pt x="36" y="106"/>
                    <a:pt x="18" y="133"/>
                  </a:cubicBezTo>
                  <a:cubicBezTo>
                    <a:pt x="18" y="151"/>
                    <a:pt x="9" y="169"/>
                    <a:pt x="1" y="186"/>
                  </a:cubicBezTo>
                  <a:cubicBezTo>
                    <a:pt x="1" y="186"/>
                    <a:pt x="1" y="195"/>
                    <a:pt x="1" y="195"/>
                  </a:cubicBezTo>
                  <a:cubicBezTo>
                    <a:pt x="1" y="267"/>
                    <a:pt x="54" y="329"/>
                    <a:pt x="143" y="365"/>
                  </a:cubicBezTo>
                  <a:cubicBezTo>
                    <a:pt x="221" y="402"/>
                    <a:pt x="311" y="420"/>
                    <a:pt x="397" y="420"/>
                  </a:cubicBezTo>
                  <a:cubicBezTo>
                    <a:pt x="497" y="420"/>
                    <a:pt x="593" y="395"/>
                    <a:pt x="661" y="347"/>
                  </a:cubicBezTo>
                  <a:cubicBezTo>
                    <a:pt x="687" y="320"/>
                    <a:pt x="714" y="294"/>
                    <a:pt x="723" y="267"/>
                  </a:cubicBezTo>
                  <a:cubicBezTo>
                    <a:pt x="723" y="249"/>
                    <a:pt x="723" y="231"/>
                    <a:pt x="732" y="213"/>
                  </a:cubicBezTo>
                  <a:cubicBezTo>
                    <a:pt x="732" y="151"/>
                    <a:pt x="679" y="97"/>
                    <a:pt x="589" y="53"/>
                  </a:cubicBezTo>
                  <a:cubicBezTo>
                    <a:pt x="514" y="17"/>
                    <a:pt x="428" y="1"/>
                    <a:pt x="3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757700" y="1992825"/>
              <a:ext cx="35250" cy="42650"/>
            </a:xfrm>
            <a:custGeom>
              <a:avLst/>
              <a:gdLst/>
              <a:ahLst/>
              <a:cxnLst/>
              <a:rect l="l" t="t" r="r" b="b"/>
              <a:pathLst>
                <a:path w="1410" h="1706" extrusionOk="0">
                  <a:moveTo>
                    <a:pt x="109" y="0"/>
                  </a:moveTo>
                  <a:cubicBezTo>
                    <a:pt x="96" y="0"/>
                    <a:pt x="84" y="2"/>
                    <a:pt x="71" y="4"/>
                  </a:cubicBezTo>
                  <a:cubicBezTo>
                    <a:pt x="45" y="13"/>
                    <a:pt x="27" y="22"/>
                    <a:pt x="9" y="49"/>
                  </a:cubicBezTo>
                  <a:cubicBezTo>
                    <a:pt x="0" y="67"/>
                    <a:pt x="0" y="93"/>
                    <a:pt x="0" y="120"/>
                  </a:cubicBezTo>
                  <a:cubicBezTo>
                    <a:pt x="9" y="397"/>
                    <a:pt x="107" y="664"/>
                    <a:pt x="241" y="905"/>
                  </a:cubicBezTo>
                  <a:cubicBezTo>
                    <a:pt x="268" y="968"/>
                    <a:pt x="303" y="1030"/>
                    <a:pt x="339" y="1093"/>
                  </a:cubicBezTo>
                  <a:cubicBezTo>
                    <a:pt x="375" y="1137"/>
                    <a:pt x="410" y="1173"/>
                    <a:pt x="437" y="1218"/>
                  </a:cubicBezTo>
                  <a:cubicBezTo>
                    <a:pt x="491" y="1333"/>
                    <a:pt x="526" y="1449"/>
                    <a:pt x="624" y="1539"/>
                  </a:cubicBezTo>
                  <a:cubicBezTo>
                    <a:pt x="714" y="1628"/>
                    <a:pt x="848" y="1672"/>
                    <a:pt x="963" y="1699"/>
                  </a:cubicBezTo>
                  <a:cubicBezTo>
                    <a:pt x="1004" y="1704"/>
                    <a:pt x="1042" y="1706"/>
                    <a:pt x="1078" y="1706"/>
                  </a:cubicBezTo>
                  <a:cubicBezTo>
                    <a:pt x="1115" y="1706"/>
                    <a:pt x="1151" y="1704"/>
                    <a:pt x="1187" y="1699"/>
                  </a:cubicBezTo>
                  <a:cubicBezTo>
                    <a:pt x="1258" y="1681"/>
                    <a:pt x="1365" y="1637"/>
                    <a:pt x="1383" y="1565"/>
                  </a:cubicBezTo>
                  <a:cubicBezTo>
                    <a:pt x="1410" y="1494"/>
                    <a:pt x="1338" y="1369"/>
                    <a:pt x="1311" y="1298"/>
                  </a:cubicBezTo>
                  <a:cubicBezTo>
                    <a:pt x="1276" y="1218"/>
                    <a:pt x="1240" y="1137"/>
                    <a:pt x="1204" y="1057"/>
                  </a:cubicBezTo>
                  <a:cubicBezTo>
                    <a:pt x="1160" y="959"/>
                    <a:pt x="1115" y="852"/>
                    <a:pt x="1071" y="745"/>
                  </a:cubicBezTo>
                  <a:cubicBezTo>
                    <a:pt x="1097" y="727"/>
                    <a:pt x="1071" y="691"/>
                    <a:pt x="1053" y="664"/>
                  </a:cubicBezTo>
                  <a:cubicBezTo>
                    <a:pt x="830" y="441"/>
                    <a:pt x="580" y="245"/>
                    <a:pt x="312" y="76"/>
                  </a:cubicBezTo>
                  <a:cubicBezTo>
                    <a:pt x="252" y="38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605575" y="1968475"/>
              <a:ext cx="145675" cy="187050"/>
            </a:xfrm>
            <a:custGeom>
              <a:avLst/>
              <a:gdLst/>
              <a:ahLst/>
              <a:cxnLst/>
              <a:rect l="l" t="t" r="r" b="b"/>
              <a:pathLst>
                <a:path w="5827" h="7482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cubicBezTo>
                    <a:pt x="1098" y="7428"/>
                    <a:pt x="1348" y="7482"/>
                    <a:pt x="1616" y="7482"/>
                  </a:cubicBezTo>
                  <a:cubicBezTo>
                    <a:pt x="2008" y="7482"/>
                    <a:pt x="2445" y="7357"/>
                    <a:pt x="2909" y="7080"/>
                  </a:cubicBezTo>
                  <a:cubicBezTo>
                    <a:pt x="4524" y="6152"/>
                    <a:pt x="5826" y="3904"/>
                    <a:pt x="5826" y="2067"/>
                  </a:cubicBezTo>
                  <a:cubicBezTo>
                    <a:pt x="5826" y="1522"/>
                    <a:pt x="5710" y="1085"/>
                    <a:pt x="5514" y="746"/>
                  </a:cubicBezTo>
                  <a:cubicBezTo>
                    <a:pt x="5398" y="550"/>
                    <a:pt x="5255" y="381"/>
                    <a:pt x="5086" y="265"/>
                  </a:cubicBezTo>
                  <a:lnTo>
                    <a:pt x="5077" y="265"/>
                  </a:lnTo>
                  <a:cubicBezTo>
                    <a:pt x="5006" y="211"/>
                    <a:pt x="4925" y="166"/>
                    <a:pt x="4836" y="131"/>
                  </a:cubicBez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605575" y="1968475"/>
              <a:ext cx="146775" cy="193975"/>
            </a:xfrm>
            <a:custGeom>
              <a:avLst/>
              <a:gdLst/>
              <a:ahLst/>
              <a:cxnLst/>
              <a:rect l="l" t="t" r="r" b="b"/>
              <a:pathLst>
                <a:path w="5871" h="7759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lnTo>
                    <a:pt x="1669" y="7758"/>
                  </a:lnTo>
                  <a:lnTo>
                    <a:pt x="1616" y="7482"/>
                  </a:lnTo>
                  <a:lnTo>
                    <a:pt x="1312" y="6010"/>
                  </a:lnTo>
                  <a:lnTo>
                    <a:pt x="2294" y="2941"/>
                  </a:lnTo>
                  <a:lnTo>
                    <a:pt x="3828" y="1282"/>
                  </a:lnTo>
                  <a:lnTo>
                    <a:pt x="4997" y="809"/>
                  </a:lnTo>
                  <a:lnTo>
                    <a:pt x="5514" y="746"/>
                  </a:lnTo>
                  <a:lnTo>
                    <a:pt x="5871" y="702"/>
                  </a:lnTo>
                  <a:lnTo>
                    <a:pt x="5086" y="265"/>
                  </a:lnTo>
                  <a:lnTo>
                    <a:pt x="5077" y="265"/>
                  </a:lnTo>
                  <a:lnTo>
                    <a:pt x="4836" y="131"/>
                  </a:ln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628325" y="1981575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12" y="1329"/>
                    <a:pt x="1" y="3577"/>
                    <a:pt x="1" y="5423"/>
                  </a:cubicBezTo>
                  <a:cubicBezTo>
                    <a:pt x="1" y="6725"/>
                    <a:pt x="659" y="7481"/>
                    <a:pt x="1614" y="7481"/>
                  </a:cubicBezTo>
                  <a:cubicBezTo>
                    <a:pt x="2007" y="7481"/>
                    <a:pt x="2450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647300" y="2000500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1" y="1"/>
                  </a:moveTo>
                  <a:cubicBezTo>
                    <a:pt x="3194" y="1"/>
                    <a:pt x="2873" y="99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53750" y="2006750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3" y="0"/>
                  </a:moveTo>
                  <a:cubicBezTo>
                    <a:pt x="2980" y="0"/>
                    <a:pt x="2704" y="90"/>
                    <a:pt x="2401" y="268"/>
                  </a:cubicBezTo>
                  <a:cubicBezTo>
                    <a:pt x="2151" y="420"/>
                    <a:pt x="1901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6" y="3845"/>
                    <a:pt x="1" y="4140"/>
                    <a:pt x="1" y="4416"/>
                  </a:cubicBezTo>
                  <a:cubicBezTo>
                    <a:pt x="1" y="4800"/>
                    <a:pt x="72" y="5460"/>
                    <a:pt x="590" y="5460"/>
                  </a:cubicBezTo>
                  <a:cubicBezTo>
                    <a:pt x="822" y="5460"/>
                    <a:pt x="1098" y="5371"/>
                    <a:pt x="1392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655100" y="2006750"/>
              <a:ext cx="93700" cy="136525"/>
            </a:xfrm>
            <a:custGeom>
              <a:avLst/>
              <a:gdLst/>
              <a:ahLst/>
              <a:cxnLst/>
              <a:rect l="l" t="t" r="r" b="b"/>
              <a:pathLst>
                <a:path w="3748" h="5461" extrusionOk="0">
                  <a:moveTo>
                    <a:pt x="3149" y="0"/>
                  </a:moveTo>
                  <a:cubicBezTo>
                    <a:pt x="3078" y="0"/>
                    <a:pt x="3007" y="9"/>
                    <a:pt x="2926" y="27"/>
                  </a:cubicBezTo>
                  <a:cubicBezTo>
                    <a:pt x="2962" y="206"/>
                    <a:pt x="2980" y="384"/>
                    <a:pt x="2980" y="527"/>
                  </a:cubicBezTo>
                  <a:cubicBezTo>
                    <a:pt x="2980" y="2025"/>
                    <a:pt x="1874" y="3926"/>
                    <a:pt x="571" y="4675"/>
                  </a:cubicBezTo>
                  <a:cubicBezTo>
                    <a:pt x="366" y="4791"/>
                    <a:pt x="170" y="4871"/>
                    <a:pt x="0" y="4916"/>
                  </a:cubicBezTo>
                  <a:cubicBezTo>
                    <a:pt x="63" y="5201"/>
                    <a:pt x="214" y="5460"/>
                    <a:pt x="536" y="5460"/>
                  </a:cubicBezTo>
                  <a:cubicBezTo>
                    <a:pt x="759" y="5460"/>
                    <a:pt x="1044" y="5371"/>
                    <a:pt x="1338" y="5192"/>
                  </a:cubicBezTo>
                  <a:cubicBezTo>
                    <a:pt x="2641" y="4443"/>
                    <a:pt x="3747" y="2543"/>
                    <a:pt x="3747" y="1053"/>
                  </a:cubicBezTo>
                  <a:cubicBezTo>
                    <a:pt x="3747" y="661"/>
                    <a:pt x="3667" y="0"/>
                    <a:pt x="314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656425" y="2027700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25"/>
                  </a:lnTo>
                  <a:lnTo>
                    <a:pt x="688" y="2463"/>
                  </a:lnTo>
                  <a:lnTo>
                    <a:pt x="1062" y="1294"/>
                  </a:lnTo>
                  <a:lnTo>
                    <a:pt x="1651" y="661"/>
                  </a:lnTo>
                  <a:lnTo>
                    <a:pt x="2097" y="474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1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669825" y="2036900"/>
              <a:ext cx="55775" cy="71475"/>
            </a:xfrm>
            <a:custGeom>
              <a:avLst/>
              <a:gdLst/>
              <a:ahLst/>
              <a:cxnLst/>
              <a:rect l="l" t="t" r="r" b="b"/>
              <a:pathLst>
                <a:path w="2231" h="2859" extrusionOk="0">
                  <a:moveTo>
                    <a:pt x="1615" y="0"/>
                  </a:moveTo>
                  <a:cubicBezTo>
                    <a:pt x="1465" y="0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68"/>
                  </a:cubicBezTo>
                  <a:cubicBezTo>
                    <a:pt x="0" y="2570"/>
                    <a:pt x="253" y="2859"/>
                    <a:pt x="620" y="2859"/>
                  </a:cubicBezTo>
                  <a:cubicBezTo>
                    <a:pt x="769" y="2859"/>
                    <a:pt x="938" y="2811"/>
                    <a:pt x="1115" y="2711"/>
                  </a:cubicBezTo>
                  <a:cubicBezTo>
                    <a:pt x="1731" y="2354"/>
                    <a:pt x="2230" y="1489"/>
                    <a:pt x="2230" y="784"/>
                  </a:cubicBezTo>
                  <a:cubicBezTo>
                    <a:pt x="2230" y="285"/>
                    <a:pt x="1980" y="0"/>
                    <a:pt x="16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677175" y="2045800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7"/>
                  </a:cubicBezTo>
                  <a:cubicBezTo>
                    <a:pt x="1" y="1855"/>
                    <a:pt x="99" y="2042"/>
                    <a:pt x="259" y="2132"/>
                  </a:cubicBezTo>
                  <a:lnTo>
                    <a:pt x="491" y="2265"/>
                  </a:lnTo>
                  <a:lnTo>
                    <a:pt x="491" y="2265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1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90" y="71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683875" y="2049600"/>
              <a:ext cx="42625" cy="54700"/>
            </a:xfrm>
            <a:custGeom>
              <a:avLst/>
              <a:gdLst/>
              <a:ahLst/>
              <a:cxnLst/>
              <a:rect l="l" t="t" r="r" b="b"/>
              <a:pathLst>
                <a:path w="1705" h="2188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0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602450" y="1947750"/>
              <a:ext cx="190500" cy="108300"/>
            </a:xfrm>
            <a:custGeom>
              <a:avLst/>
              <a:gdLst/>
              <a:ahLst/>
              <a:cxnLst/>
              <a:rect l="l" t="t" r="r" b="b"/>
              <a:pathLst>
                <a:path w="7620" h="4332" extrusionOk="0">
                  <a:moveTo>
                    <a:pt x="4529" y="1"/>
                  </a:moveTo>
                  <a:cubicBezTo>
                    <a:pt x="4068" y="1"/>
                    <a:pt x="3608" y="81"/>
                    <a:pt x="3186" y="237"/>
                  </a:cubicBezTo>
                  <a:cubicBezTo>
                    <a:pt x="2651" y="442"/>
                    <a:pt x="2169" y="755"/>
                    <a:pt x="1732" y="1120"/>
                  </a:cubicBezTo>
                  <a:cubicBezTo>
                    <a:pt x="1411" y="1388"/>
                    <a:pt x="1089" y="1673"/>
                    <a:pt x="848" y="2012"/>
                  </a:cubicBezTo>
                  <a:cubicBezTo>
                    <a:pt x="536" y="2441"/>
                    <a:pt x="1" y="3101"/>
                    <a:pt x="144" y="3663"/>
                  </a:cubicBezTo>
                  <a:cubicBezTo>
                    <a:pt x="179" y="3788"/>
                    <a:pt x="233" y="3922"/>
                    <a:pt x="322" y="4020"/>
                  </a:cubicBezTo>
                  <a:cubicBezTo>
                    <a:pt x="456" y="4162"/>
                    <a:pt x="670" y="4261"/>
                    <a:pt x="884" y="4305"/>
                  </a:cubicBezTo>
                  <a:cubicBezTo>
                    <a:pt x="969" y="4322"/>
                    <a:pt x="1056" y="4331"/>
                    <a:pt x="1142" y="4331"/>
                  </a:cubicBezTo>
                  <a:cubicBezTo>
                    <a:pt x="1281" y="4331"/>
                    <a:pt x="1416" y="4307"/>
                    <a:pt x="1526" y="4252"/>
                  </a:cubicBezTo>
                  <a:cubicBezTo>
                    <a:pt x="1589" y="4216"/>
                    <a:pt x="1651" y="4180"/>
                    <a:pt x="1714" y="4136"/>
                  </a:cubicBezTo>
                  <a:cubicBezTo>
                    <a:pt x="2187" y="3806"/>
                    <a:pt x="2445" y="3244"/>
                    <a:pt x="2874" y="2851"/>
                  </a:cubicBezTo>
                  <a:cubicBezTo>
                    <a:pt x="3619" y="2169"/>
                    <a:pt x="4399" y="1725"/>
                    <a:pt x="5203" y="1725"/>
                  </a:cubicBezTo>
                  <a:cubicBezTo>
                    <a:pt x="5409" y="1725"/>
                    <a:pt x="5617" y="1754"/>
                    <a:pt x="5826" y="1816"/>
                  </a:cubicBezTo>
                  <a:cubicBezTo>
                    <a:pt x="6183" y="1914"/>
                    <a:pt x="6549" y="2111"/>
                    <a:pt x="6915" y="2405"/>
                  </a:cubicBezTo>
                  <a:cubicBezTo>
                    <a:pt x="6950" y="2441"/>
                    <a:pt x="6977" y="2467"/>
                    <a:pt x="7013" y="2503"/>
                  </a:cubicBezTo>
                  <a:cubicBezTo>
                    <a:pt x="7040" y="2530"/>
                    <a:pt x="7075" y="2566"/>
                    <a:pt x="7102" y="2601"/>
                  </a:cubicBezTo>
                  <a:lnTo>
                    <a:pt x="7111" y="2601"/>
                  </a:lnTo>
                  <a:cubicBezTo>
                    <a:pt x="7129" y="2628"/>
                    <a:pt x="7147" y="2655"/>
                    <a:pt x="7165" y="2682"/>
                  </a:cubicBezTo>
                  <a:cubicBezTo>
                    <a:pt x="7173" y="2690"/>
                    <a:pt x="7182" y="2699"/>
                    <a:pt x="7191" y="2708"/>
                  </a:cubicBezTo>
                  <a:cubicBezTo>
                    <a:pt x="7209" y="2735"/>
                    <a:pt x="7227" y="2771"/>
                    <a:pt x="7245" y="2797"/>
                  </a:cubicBezTo>
                  <a:cubicBezTo>
                    <a:pt x="7263" y="2815"/>
                    <a:pt x="7272" y="2833"/>
                    <a:pt x="7289" y="2851"/>
                  </a:cubicBezTo>
                  <a:cubicBezTo>
                    <a:pt x="7325" y="2922"/>
                    <a:pt x="7370" y="2985"/>
                    <a:pt x="7405" y="3056"/>
                  </a:cubicBezTo>
                  <a:cubicBezTo>
                    <a:pt x="7414" y="3065"/>
                    <a:pt x="7414" y="3074"/>
                    <a:pt x="7423" y="3083"/>
                  </a:cubicBezTo>
                  <a:cubicBezTo>
                    <a:pt x="7441" y="3101"/>
                    <a:pt x="7450" y="3128"/>
                    <a:pt x="7468" y="3154"/>
                  </a:cubicBezTo>
                  <a:cubicBezTo>
                    <a:pt x="7477" y="3172"/>
                    <a:pt x="7495" y="3199"/>
                    <a:pt x="7512" y="3217"/>
                  </a:cubicBezTo>
                  <a:cubicBezTo>
                    <a:pt x="7539" y="3261"/>
                    <a:pt x="7566" y="3306"/>
                    <a:pt x="7602" y="3351"/>
                  </a:cubicBezTo>
                  <a:cubicBezTo>
                    <a:pt x="7620" y="3199"/>
                    <a:pt x="7620" y="3038"/>
                    <a:pt x="7602" y="2887"/>
                  </a:cubicBezTo>
                  <a:cubicBezTo>
                    <a:pt x="7584" y="2682"/>
                    <a:pt x="7539" y="2485"/>
                    <a:pt x="7477" y="2298"/>
                  </a:cubicBezTo>
                  <a:cubicBezTo>
                    <a:pt x="7423" y="2128"/>
                    <a:pt x="7352" y="1959"/>
                    <a:pt x="7272" y="1798"/>
                  </a:cubicBezTo>
                  <a:cubicBezTo>
                    <a:pt x="6950" y="1183"/>
                    <a:pt x="6487" y="469"/>
                    <a:pt x="5800" y="219"/>
                  </a:cubicBezTo>
                  <a:cubicBezTo>
                    <a:pt x="5397" y="72"/>
                    <a:pt x="4963" y="1"/>
                    <a:pt x="452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22525" y="1974175"/>
              <a:ext cx="166625" cy="81875"/>
            </a:xfrm>
            <a:custGeom>
              <a:avLst/>
              <a:gdLst/>
              <a:ahLst/>
              <a:cxnLst/>
              <a:rect l="l" t="t" r="r" b="b"/>
              <a:pathLst>
                <a:path w="6665" h="3275" extrusionOk="0">
                  <a:moveTo>
                    <a:pt x="1" y="3221"/>
                  </a:moveTo>
                  <a:cubicBezTo>
                    <a:pt x="188" y="3275"/>
                    <a:pt x="402" y="3230"/>
                    <a:pt x="581" y="3141"/>
                  </a:cubicBezTo>
                  <a:cubicBezTo>
                    <a:pt x="643" y="3114"/>
                    <a:pt x="706" y="3070"/>
                    <a:pt x="759" y="3034"/>
                  </a:cubicBezTo>
                  <a:cubicBezTo>
                    <a:pt x="1241" y="2704"/>
                    <a:pt x="1500" y="2142"/>
                    <a:pt x="1928" y="1749"/>
                  </a:cubicBezTo>
                  <a:cubicBezTo>
                    <a:pt x="2909" y="848"/>
                    <a:pt x="3944" y="367"/>
                    <a:pt x="5023" y="759"/>
                  </a:cubicBezTo>
                  <a:cubicBezTo>
                    <a:pt x="5380" y="857"/>
                    <a:pt x="5746" y="1054"/>
                    <a:pt x="6112" y="1348"/>
                  </a:cubicBezTo>
                  <a:cubicBezTo>
                    <a:pt x="6147" y="1384"/>
                    <a:pt x="6174" y="1410"/>
                    <a:pt x="6210" y="1446"/>
                  </a:cubicBezTo>
                  <a:cubicBezTo>
                    <a:pt x="6237" y="1473"/>
                    <a:pt x="6272" y="1509"/>
                    <a:pt x="6299" y="1544"/>
                  </a:cubicBezTo>
                  <a:cubicBezTo>
                    <a:pt x="6299" y="1544"/>
                    <a:pt x="6299" y="1544"/>
                    <a:pt x="6308" y="1544"/>
                  </a:cubicBezTo>
                  <a:cubicBezTo>
                    <a:pt x="6326" y="1571"/>
                    <a:pt x="6344" y="1598"/>
                    <a:pt x="6362" y="1625"/>
                  </a:cubicBezTo>
                  <a:cubicBezTo>
                    <a:pt x="6370" y="1633"/>
                    <a:pt x="6379" y="1642"/>
                    <a:pt x="6388" y="1651"/>
                  </a:cubicBezTo>
                  <a:cubicBezTo>
                    <a:pt x="6406" y="1678"/>
                    <a:pt x="6424" y="1714"/>
                    <a:pt x="6442" y="1740"/>
                  </a:cubicBezTo>
                  <a:cubicBezTo>
                    <a:pt x="6460" y="1758"/>
                    <a:pt x="6469" y="1776"/>
                    <a:pt x="6486" y="1794"/>
                  </a:cubicBezTo>
                  <a:cubicBezTo>
                    <a:pt x="6522" y="1865"/>
                    <a:pt x="6567" y="1928"/>
                    <a:pt x="6602" y="1999"/>
                  </a:cubicBezTo>
                  <a:cubicBezTo>
                    <a:pt x="6611" y="2008"/>
                    <a:pt x="6611" y="2017"/>
                    <a:pt x="6620" y="2026"/>
                  </a:cubicBezTo>
                  <a:cubicBezTo>
                    <a:pt x="6638" y="2044"/>
                    <a:pt x="6647" y="2071"/>
                    <a:pt x="6665" y="2097"/>
                  </a:cubicBezTo>
                  <a:cubicBezTo>
                    <a:pt x="6665" y="1990"/>
                    <a:pt x="6665" y="1883"/>
                    <a:pt x="6656" y="1785"/>
                  </a:cubicBezTo>
                  <a:cubicBezTo>
                    <a:pt x="6629" y="1696"/>
                    <a:pt x="6602" y="1616"/>
                    <a:pt x="6558" y="1544"/>
                  </a:cubicBezTo>
                  <a:cubicBezTo>
                    <a:pt x="6478" y="1375"/>
                    <a:pt x="6370" y="1214"/>
                    <a:pt x="6272" y="1054"/>
                  </a:cubicBezTo>
                  <a:cubicBezTo>
                    <a:pt x="6094" y="795"/>
                    <a:pt x="5808" y="572"/>
                    <a:pt x="5541" y="402"/>
                  </a:cubicBezTo>
                  <a:cubicBezTo>
                    <a:pt x="5148" y="153"/>
                    <a:pt x="4729" y="63"/>
                    <a:pt x="4265" y="37"/>
                  </a:cubicBezTo>
                  <a:cubicBezTo>
                    <a:pt x="3730" y="1"/>
                    <a:pt x="3212" y="179"/>
                    <a:pt x="2740" y="402"/>
                  </a:cubicBezTo>
                  <a:cubicBezTo>
                    <a:pt x="1919" y="795"/>
                    <a:pt x="1161" y="1348"/>
                    <a:pt x="616" y="2079"/>
                  </a:cubicBezTo>
                  <a:cubicBezTo>
                    <a:pt x="358" y="2427"/>
                    <a:pt x="144" y="2811"/>
                    <a:pt x="1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626100" y="1975300"/>
              <a:ext cx="166850" cy="81875"/>
            </a:xfrm>
            <a:custGeom>
              <a:avLst/>
              <a:gdLst/>
              <a:ahLst/>
              <a:cxnLst/>
              <a:rect l="l" t="t" r="r" b="b"/>
              <a:pathLst>
                <a:path w="6674" h="3275" extrusionOk="0">
                  <a:moveTo>
                    <a:pt x="1" y="3230"/>
                  </a:moveTo>
                  <a:cubicBezTo>
                    <a:pt x="197" y="3275"/>
                    <a:pt x="402" y="3239"/>
                    <a:pt x="580" y="3150"/>
                  </a:cubicBezTo>
                  <a:cubicBezTo>
                    <a:pt x="643" y="3114"/>
                    <a:pt x="705" y="3078"/>
                    <a:pt x="768" y="3034"/>
                  </a:cubicBezTo>
                  <a:cubicBezTo>
                    <a:pt x="1241" y="2704"/>
                    <a:pt x="1499" y="2142"/>
                    <a:pt x="1928" y="1749"/>
                  </a:cubicBezTo>
                  <a:cubicBezTo>
                    <a:pt x="3185" y="598"/>
                    <a:pt x="4541" y="134"/>
                    <a:pt x="5969" y="1303"/>
                  </a:cubicBezTo>
                  <a:cubicBezTo>
                    <a:pt x="6004" y="1339"/>
                    <a:pt x="6031" y="1365"/>
                    <a:pt x="6067" y="1401"/>
                  </a:cubicBezTo>
                  <a:cubicBezTo>
                    <a:pt x="6094" y="1428"/>
                    <a:pt x="6129" y="1464"/>
                    <a:pt x="6156" y="1499"/>
                  </a:cubicBezTo>
                  <a:cubicBezTo>
                    <a:pt x="6156" y="1499"/>
                    <a:pt x="6156" y="1499"/>
                    <a:pt x="6165" y="1499"/>
                  </a:cubicBezTo>
                  <a:cubicBezTo>
                    <a:pt x="6183" y="1526"/>
                    <a:pt x="6201" y="1553"/>
                    <a:pt x="6219" y="1580"/>
                  </a:cubicBezTo>
                  <a:cubicBezTo>
                    <a:pt x="6227" y="1588"/>
                    <a:pt x="6236" y="1597"/>
                    <a:pt x="6245" y="1606"/>
                  </a:cubicBezTo>
                  <a:cubicBezTo>
                    <a:pt x="6263" y="1633"/>
                    <a:pt x="6281" y="1660"/>
                    <a:pt x="6299" y="1695"/>
                  </a:cubicBezTo>
                  <a:cubicBezTo>
                    <a:pt x="6308" y="1704"/>
                    <a:pt x="6317" y="1713"/>
                    <a:pt x="6317" y="1722"/>
                  </a:cubicBezTo>
                  <a:cubicBezTo>
                    <a:pt x="6326" y="1731"/>
                    <a:pt x="6335" y="1740"/>
                    <a:pt x="6343" y="1749"/>
                  </a:cubicBezTo>
                  <a:cubicBezTo>
                    <a:pt x="6397" y="1847"/>
                    <a:pt x="6459" y="1936"/>
                    <a:pt x="6504" y="2034"/>
                  </a:cubicBezTo>
                  <a:cubicBezTo>
                    <a:pt x="6522" y="2079"/>
                    <a:pt x="6549" y="2106"/>
                    <a:pt x="6575" y="2150"/>
                  </a:cubicBezTo>
                  <a:cubicBezTo>
                    <a:pt x="6593" y="2168"/>
                    <a:pt x="6602" y="2186"/>
                    <a:pt x="6620" y="2204"/>
                  </a:cubicBezTo>
                  <a:cubicBezTo>
                    <a:pt x="6629" y="2213"/>
                    <a:pt x="6656" y="2240"/>
                    <a:pt x="6656" y="2249"/>
                  </a:cubicBezTo>
                  <a:cubicBezTo>
                    <a:pt x="6674" y="2097"/>
                    <a:pt x="6674" y="1936"/>
                    <a:pt x="6656" y="1785"/>
                  </a:cubicBezTo>
                  <a:cubicBezTo>
                    <a:pt x="6629" y="1704"/>
                    <a:pt x="6602" y="1615"/>
                    <a:pt x="6566" y="1544"/>
                  </a:cubicBezTo>
                  <a:cubicBezTo>
                    <a:pt x="6486" y="1374"/>
                    <a:pt x="6379" y="1214"/>
                    <a:pt x="6272" y="1053"/>
                  </a:cubicBezTo>
                  <a:cubicBezTo>
                    <a:pt x="6103" y="794"/>
                    <a:pt x="5808" y="571"/>
                    <a:pt x="5549" y="402"/>
                  </a:cubicBezTo>
                  <a:cubicBezTo>
                    <a:pt x="5148" y="152"/>
                    <a:pt x="4729" y="63"/>
                    <a:pt x="4265" y="36"/>
                  </a:cubicBezTo>
                  <a:cubicBezTo>
                    <a:pt x="3739" y="1"/>
                    <a:pt x="3212" y="179"/>
                    <a:pt x="2739" y="402"/>
                  </a:cubicBezTo>
                  <a:cubicBezTo>
                    <a:pt x="1919" y="794"/>
                    <a:pt x="1169" y="1348"/>
                    <a:pt x="625" y="2079"/>
                  </a:cubicBezTo>
                  <a:cubicBezTo>
                    <a:pt x="357" y="2427"/>
                    <a:pt x="152" y="2820"/>
                    <a:pt x="1" y="323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695025" y="1985125"/>
              <a:ext cx="61575" cy="111075"/>
            </a:xfrm>
            <a:custGeom>
              <a:avLst/>
              <a:gdLst/>
              <a:ahLst/>
              <a:cxnLst/>
              <a:rect l="l" t="t" r="r" b="b"/>
              <a:pathLst>
                <a:path w="2463" h="4443" extrusionOk="0">
                  <a:moveTo>
                    <a:pt x="9" y="3907"/>
                  </a:moveTo>
                  <a:cubicBezTo>
                    <a:pt x="9" y="3916"/>
                    <a:pt x="9" y="3916"/>
                    <a:pt x="9" y="3916"/>
                  </a:cubicBezTo>
                  <a:cubicBezTo>
                    <a:pt x="9" y="3952"/>
                    <a:pt x="9" y="3988"/>
                    <a:pt x="27" y="4023"/>
                  </a:cubicBezTo>
                  <a:cubicBezTo>
                    <a:pt x="36" y="4050"/>
                    <a:pt x="45" y="4086"/>
                    <a:pt x="63" y="4113"/>
                  </a:cubicBezTo>
                  <a:cubicBezTo>
                    <a:pt x="89" y="4166"/>
                    <a:pt x="107" y="4202"/>
                    <a:pt x="143" y="4246"/>
                  </a:cubicBezTo>
                  <a:cubicBezTo>
                    <a:pt x="188" y="4282"/>
                    <a:pt x="232" y="4318"/>
                    <a:pt x="277" y="4345"/>
                  </a:cubicBezTo>
                  <a:cubicBezTo>
                    <a:pt x="375" y="4398"/>
                    <a:pt x="491" y="4443"/>
                    <a:pt x="616" y="4425"/>
                  </a:cubicBezTo>
                  <a:cubicBezTo>
                    <a:pt x="687" y="4416"/>
                    <a:pt x="732" y="4353"/>
                    <a:pt x="785" y="4300"/>
                  </a:cubicBezTo>
                  <a:cubicBezTo>
                    <a:pt x="848" y="4229"/>
                    <a:pt x="910" y="4148"/>
                    <a:pt x="964" y="4068"/>
                  </a:cubicBezTo>
                  <a:cubicBezTo>
                    <a:pt x="1142" y="3818"/>
                    <a:pt x="1303" y="3568"/>
                    <a:pt x="1454" y="3310"/>
                  </a:cubicBezTo>
                  <a:cubicBezTo>
                    <a:pt x="1544" y="3167"/>
                    <a:pt x="1624" y="3033"/>
                    <a:pt x="1713" y="2890"/>
                  </a:cubicBezTo>
                  <a:cubicBezTo>
                    <a:pt x="1713" y="2890"/>
                    <a:pt x="2159" y="1401"/>
                    <a:pt x="2445" y="393"/>
                  </a:cubicBezTo>
                  <a:cubicBezTo>
                    <a:pt x="2445" y="393"/>
                    <a:pt x="2453" y="384"/>
                    <a:pt x="2453" y="384"/>
                  </a:cubicBezTo>
                  <a:cubicBezTo>
                    <a:pt x="2453" y="366"/>
                    <a:pt x="2462" y="348"/>
                    <a:pt x="2462" y="321"/>
                  </a:cubicBezTo>
                  <a:cubicBezTo>
                    <a:pt x="2462" y="286"/>
                    <a:pt x="2462" y="250"/>
                    <a:pt x="2445" y="205"/>
                  </a:cubicBezTo>
                  <a:cubicBezTo>
                    <a:pt x="2445" y="205"/>
                    <a:pt x="2445" y="196"/>
                    <a:pt x="2436" y="196"/>
                  </a:cubicBezTo>
                  <a:lnTo>
                    <a:pt x="2436" y="196"/>
                  </a:lnTo>
                  <a:cubicBezTo>
                    <a:pt x="2427" y="178"/>
                    <a:pt x="2418" y="170"/>
                    <a:pt x="2409" y="161"/>
                  </a:cubicBezTo>
                  <a:cubicBezTo>
                    <a:pt x="2391" y="143"/>
                    <a:pt x="2373" y="134"/>
                    <a:pt x="2364" y="116"/>
                  </a:cubicBezTo>
                  <a:cubicBezTo>
                    <a:pt x="2338" y="98"/>
                    <a:pt x="2311" y="89"/>
                    <a:pt x="2284" y="71"/>
                  </a:cubicBezTo>
                  <a:cubicBezTo>
                    <a:pt x="2159" y="18"/>
                    <a:pt x="1990" y="0"/>
                    <a:pt x="1856" y="18"/>
                  </a:cubicBezTo>
                  <a:cubicBezTo>
                    <a:pt x="1758" y="27"/>
                    <a:pt x="1668" y="62"/>
                    <a:pt x="1606" y="107"/>
                  </a:cubicBezTo>
                  <a:cubicBezTo>
                    <a:pt x="1588" y="116"/>
                    <a:pt x="1579" y="125"/>
                    <a:pt x="1570" y="143"/>
                  </a:cubicBezTo>
                  <a:cubicBezTo>
                    <a:pt x="1561" y="152"/>
                    <a:pt x="1552" y="152"/>
                    <a:pt x="1544" y="170"/>
                  </a:cubicBezTo>
                  <a:cubicBezTo>
                    <a:pt x="1544" y="170"/>
                    <a:pt x="1544" y="170"/>
                    <a:pt x="1544" y="178"/>
                  </a:cubicBezTo>
                  <a:cubicBezTo>
                    <a:pt x="1535" y="214"/>
                    <a:pt x="1526" y="241"/>
                    <a:pt x="1517" y="268"/>
                  </a:cubicBezTo>
                  <a:cubicBezTo>
                    <a:pt x="1517" y="268"/>
                    <a:pt x="1517" y="268"/>
                    <a:pt x="1517" y="277"/>
                  </a:cubicBezTo>
                  <a:cubicBezTo>
                    <a:pt x="1329" y="910"/>
                    <a:pt x="964" y="2105"/>
                    <a:pt x="955" y="2159"/>
                  </a:cubicBezTo>
                  <a:cubicBezTo>
                    <a:pt x="874" y="2471"/>
                    <a:pt x="732" y="2739"/>
                    <a:pt x="312" y="3265"/>
                  </a:cubicBezTo>
                  <a:cubicBezTo>
                    <a:pt x="295" y="3283"/>
                    <a:pt x="277" y="3310"/>
                    <a:pt x="268" y="3328"/>
                  </a:cubicBezTo>
                  <a:cubicBezTo>
                    <a:pt x="161" y="3461"/>
                    <a:pt x="63" y="3613"/>
                    <a:pt x="18" y="3774"/>
                  </a:cubicBezTo>
                  <a:cubicBezTo>
                    <a:pt x="9" y="3818"/>
                    <a:pt x="9" y="3854"/>
                    <a:pt x="9" y="3890"/>
                  </a:cubicBezTo>
                  <a:cubicBezTo>
                    <a:pt x="0" y="3899"/>
                    <a:pt x="9" y="3899"/>
                    <a:pt x="9" y="390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700825" y="1986450"/>
              <a:ext cx="55775" cy="109750"/>
            </a:xfrm>
            <a:custGeom>
              <a:avLst/>
              <a:gdLst/>
              <a:ahLst/>
              <a:cxnLst/>
              <a:rect l="l" t="t" r="r" b="b"/>
              <a:pathLst>
                <a:path w="2231" h="4390" extrusionOk="0">
                  <a:moveTo>
                    <a:pt x="205" y="4283"/>
                  </a:moveTo>
                  <a:cubicBezTo>
                    <a:pt x="277" y="4274"/>
                    <a:pt x="321" y="4211"/>
                    <a:pt x="375" y="4158"/>
                  </a:cubicBezTo>
                  <a:cubicBezTo>
                    <a:pt x="437" y="4077"/>
                    <a:pt x="500" y="3997"/>
                    <a:pt x="562" y="3917"/>
                  </a:cubicBezTo>
                  <a:cubicBezTo>
                    <a:pt x="732" y="3676"/>
                    <a:pt x="892" y="3417"/>
                    <a:pt x="1044" y="3168"/>
                  </a:cubicBezTo>
                  <a:cubicBezTo>
                    <a:pt x="1133" y="3025"/>
                    <a:pt x="1222" y="2891"/>
                    <a:pt x="1303" y="2748"/>
                  </a:cubicBezTo>
                  <a:cubicBezTo>
                    <a:pt x="1303" y="2748"/>
                    <a:pt x="1749" y="1258"/>
                    <a:pt x="2034" y="250"/>
                  </a:cubicBezTo>
                  <a:cubicBezTo>
                    <a:pt x="2034" y="241"/>
                    <a:pt x="2043" y="241"/>
                    <a:pt x="2043" y="233"/>
                  </a:cubicBezTo>
                  <a:cubicBezTo>
                    <a:pt x="2043" y="224"/>
                    <a:pt x="2052" y="197"/>
                    <a:pt x="2052" y="179"/>
                  </a:cubicBezTo>
                  <a:cubicBezTo>
                    <a:pt x="2052" y="143"/>
                    <a:pt x="2052" y="99"/>
                    <a:pt x="2034" y="63"/>
                  </a:cubicBezTo>
                  <a:cubicBezTo>
                    <a:pt x="2034" y="54"/>
                    <a:pt x="2034" y="54"/>
                    <a:pt x="2025" y="54"/>
                  </a:cubicBezTo>
                  <a:lnTo>
                    <a:pt x="2025" y="45"/>
                  </a:lnTo>
                  <a:cubicBezTo>
                    <a:pt x="2016" y="36"/>
                    <a:pt x="2016" y="27"/>
                    <a:pt x="1998" y="18"/>
                  </a:cubicBezTo>
                  <a:cubicBezTo>
                    <a:pt x="1998" y="9"/>
                    <a:pt x="1990" y="9"/>
                    <a:pt x="1990" y="1"/>
                  </a:cubicBezTo>
                  <a:cubicBezTo>
                    <a:pt x="2007" y="9"/>
                    <a:pt x="2025" y="9"/>
                    <a:pt x="2052" y="18"/>
                  </a:cubicBezTo>
                  <a:cubicBezTo>
                    <a:pt x="2079" y="36"/>
                    <a:pt x="2106" y="45"/>
                    <a:pt x="2132" y="63"/>
                  </a:cubicBezTo>
                  <a:cubicBezTo>
                    <a:pt x="2141" y="81"/>
                    <a:pt x="2159" y="90"/>
                    <a:pt x="2177" y="108"/>
                  </a:cubicBezTo>
                  <a:cubicBezTo>
                    <a:pt x="2186" y="117"/>
                    <a:pt x="2195" y="125"/>
                    <a:pt x="2204" y="143"/>
                  </a:cubicBezTo>
                  <a:lnTo>
                    <a:pt x="2204" y="143"/>
                  </a:lnTo>
                  <a:cubicBezTo>
                    <a:pt x="2213" y="143"/>
                    <a:pt x="2213" y="152"/>
                    <a:pt x="2213" y="152"/>
                  </a:cubicBezTo>
                  <a:cubicBezTo>
                    <a:pt x="2230" y="197"/>
                    <a:pt x="2230" y="233"/>
                    <a:pt x="2230" y="268"/>
                  </a:cubicBezTo>
                  <a:cubicBezTo>
                    <a:pt x="2230" y="295"/>
                    <a:pt x="2221" y="313"/>
                    <a:pt x="2221" y="331"/>
                  </a:cubicBezTo>
                  <a:cubicBezTo>
                    <a:pt x="2221" y="331"/>
                    <a:pt x="2213" y="340"/>
                    <a:pt x="2213" y="340"/>
                  </a:cubicBezTo>
                  <a:cubicBezTo>
                    <a:pt x="1927" y="1348"/>
                    <a:pt x="1481" y="2837"/>
                    <a:pt x="1481" y="2837"/>
                  </a:cubicBezTo>
                  <a:cubicBezTo>
                    <a:pt x="1392" y="2980"/>
                    <a:pt x="1312" y="3114"/>
                    <a:pt x="1222" y="3257"/>
                  </a:cubicBezTo>
                  <a:cubicBezTo>
                    <a:pt x="1071" y="3515"/>
                    <a:pt x="910" y="3765"/>
                    <a:pt x="732" y="4015"/>
                  </a:cubicBezTo>
                  <a:cubicBezTo>
                    <a:pt x="678" y="4095"/>
                    <a:pt x="616" y="4176"/>
                    <a:pt x="553" y="4247"/>
                  </a:cubicBezTo>
                  <a:cubicBezTo>
                    <a:pt x="500" y="4300"/>
                    <a:pt x="455" y="4363"/>
                    <a:pt x="384" y="4372"/>
                  </a:cubicBezTo>
                  <a:cubicBezTo>
                    <a:pt x="259" y="4390"/>
                    <a:pt x="143" y="4345"/>
                    <a:pt x="45" y="4292"/>
                  </a:cubicBezTo>
                  <a:cubicBezTo>
                    <a:pt x="27" y="4283"/>
                    <a:pt x="18" y="4265"/>
                    <a:pt x="0" y="4256"/>
                  </a:cubicBezTo>
                  <a:cubicBezTo>
                    <a:pt x="72" y="4283"/>
                    <a:pt x="134" y="4292"/>
                    <a:pt x="205" y="4283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695025" y="1985550"/>
              <a:ext cx="46400" cy="101950"/>
            </a:xfrm>
            <a:custGeom>
              <a:avLst/>
              <a:gdLst/>
              <a:ahLst/>
              <a:cxnLst/>
              <a:rect l="l" t="t" r="r" b="b"/>
              <a:pathLst>
                <a:path w="1856" h="4078" extrusionOk="0">
                  <a:moveTo>
                    <a:pt x="9" y="3873"/>
                  </a:moveTo>
                  <a:cubicBezTo>
                    <a:pt x="0" y="3882"/>
                    <a:pt x="9" y="3882"/>
                    <a:pt x="9" y="3890"/>
                  </a:cubicBezTo>
                  <a:cubicBezTo>
                    <a:pt x="36" y="4078"/>
                    <a:pt x="321" y="3774"/>
                    <a:pt x="393" y="3721"/>
                  </a:cubicBezTo>
                  <a:cubicBezTo>
                    <a:pt x="527" y="3605"/>
                    <a:pt x="643" y="3471"/>
                    <a:pt x="750" y="3328"/>
                  </a:cubicBezTo>
                  <a:cubicBezTo>
                    <a:pt x="964" y="3061"/>
                    <a:pt x="1124" y="2749"/>
                    <a:pt x="1240" y="2418"/>
                  </a:cubicBezTo>
                  <a:cubicBezTo>
                    <a:pt x="1312" y="2240"/>
                    <a:pt x="1356" y="2044"/>
                    <a:pt x="1401" y="1856"/>
                  </a:cubicBezTo>
                  <a:cubicBezTo>
                    <a:pt x="1615" y="1045"/>
                    <a:pt x="1597" y="1080"/>
                    <a:pt x="1775" y="260"/>
                  </a:cubicBezTo>
                  <a:lnTo>
                    <a:pt x="1856" y="1"/>
                  </a:lnTo>
                  <a:cubicBezTo>
                    <a:pt x="1758" y="10"/>
                    <a:pt x="1668" y="45"/>
                    <a:pt x="1606" y="90"/>
                  </a:cubicBezTo>
                  <a:cubicBezTo>
                    <a:pt x="1588" y="99"/>
                    <a:pt x="1579" y="108"/>
                    <a:pt x="1570" y="126"/>
                  </a:cubicBezTo>
                  <a:cubicBezTo>
                    <a:pt x="1561" y="135"/>
                    <a:pt x="1552" y="135"/>
                    <a:pt x="1544" y="153"/>
                  </a:cubicBezTo>
                  <a:cubicBezTo>
                    <a:pt x="1544" y="153"/>
                    <a:pt x="1544" y="153"/>
                    <a:pt x="1544" y="161"/>
                  </a:cubicBezTo>
                  <a:cubicBezTo>
                    <a:pt x="1535" y="197"/>
                    <a:pt x="1526" y="224"/>
                    <a:pt x="1517" y="251"/>
                  </a:cubicBezTo>
                  <a:cubicBezTo>
                    <a:pt x="1517" y="251"/>
                    <a:pt x="1517" y="251"/>
                    <a:pt x="1517" y="260"/>
                  </a:cubicBezTo>
                  <a:cubicBezTo>
                    <a:pt x="1329" y="893"/>
                    <a:pt x="964" y="2088"/>
                    <a:pt x="955" y="2142"/>
                  </a:cubicBezTo>
                  <a:cubicBezTo>
                    <a:pt x="874" y="2454"/>
                    <a:pt x="732" y="2722"/>
                    <a:pt x="312" y="3248"/>
                  </a:cubicBezTo>
                  <a:cubicBezTo>
                    <a:pt x="295" y="3266"/>
                    <a:pt x="277" y="3293"/>
                    <a:pt x="268" y="3311"/>
                  </a:cubicBezTo>
                  <a:cubicBezTo>
                    <a:pt x="161" y="3444"/>
                    <a:pt x="63" y="3596"/>
                    <a:pt x="18" y="3757"/>
                  </a:cubicBezTo>
                  <a:cubicBezTo>
                    <a:pt x="9" y="3801"/>
                    <a:pt x="9" y="3837"/>
                    <a:pt x="9" y="38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32925" y="1984450"/>
              <a:ext cx="23675" cy="15625"/>
            </a:xfrm>
            <a:custGeom>
              <a:avLst/>
              <a:gdLst/>
              <a:ahLst/>
              <a:cxnLst/>
              <a:rect l="l" t="t" r="r" b="b"/>
              <a:pathLst>
                <a:path w="947" h="625" extrusionOk="0">
                  <a:moveTo>
                    <a:pt x="1" y="304"/>
                  </a:moveTo>
                  <a:cubicBezTo>
                    <a:pt x="1" y="384"/>
                    <a:pt x="63" y="473"/>
                    <a:pt x="188" y="527"/>
                  </a:cubicBezTo>
                  <a:cubicBezTo>
                    <a:pt x="402" y="625"/>
                    <a:pt x="706" y="607"/>
                    <a:pt x="857" y="491"/>
                  </a:cubicBezTo>
                  <a:cubicBezTo>
                    <a:pt x="884" y="473"/>
                    <a:pt x="920" y="446"/>
                    <a:pt x="929" y="411"/>
                  </a:cubicBezTo>
                  <a:cubicBezTo>
                    <a:pt x="937" y="393"/>
                    <a:pt x="946" y="375"/>
                    <a:pt x="946" y="348"/>
                  </a:cubicBezTo>
                  <a:cubicBezTo>
                    <a:pt x="946" y="313"/>
                    <a:pt x="946" y="277"/>
                    <a:pt x="929" y="232"/>
                  </a:cubicBezTo>
                  <a:cubicBezTo>
                    <a:pt x="920" y="214"/>
                    <a:pt x="902" y="197"/>
                    <a:pt x="893" y="188"/>
                  </a:cubicBezTo>
                  <a:cubicBezTo>
                    <a:pt x="875" y="170"/>
                    <a:pt x="857" y="161"/>
                    <a:pt x="839" y="143"/>
                  </a:cubicBezTo>
                  <a:cubicBezTo>
                    <a:pt x="822" y="125"/>
                    <a:pt x="795" y="107"/>
                    <a:pt x="768" y="98"/>
                  </a:cubicBezTo>
                  <a:cubicBezTo>
                    <a:pt x="554" y="0"/>
                    <a:pt x="251" y="18"/>
                    <a:pt x="90" y="134"/>
                  </a:cubicBezTo>
                  <a:cubicBezTo>
                    <a:pt x="81" y="143"/>
                    <a:pt x="63" y="152"/>
                    <a:pt x="54" y="170"/>
                  </a:cubicBezTo>
                  <a:cubicBezTo>
                    <a:pt x="45" y="179"/>
                    <a:pt x="36" y="179"/>
                    <a:pt x="28" y="197"/>
                  </a:cubicBezTo>
                  <a:cubicBezTo>
                    <a:pt x="28" y="197"/>
                    <a:pt x="28" y="197"/>
                    <a:pt x="28" y="205"/>
                  </a:cubicBezTo>
                  <a:lnTo>
                    <a:pt x="19" y="205"/>
                  </a:lnTo>
                  <a:cubicBezTo>
                    <a:pt x="19" y="232"/>
                    <a:pt x="10" y="250"/>
                    <a:pt x="1" y="277"/>
                  </a:cubicBezTo>
                  <a:cubicBezTo>
                    <a:pt x="1" y="286"/>
                    <a:pt x="1" y="286"/>
                    <a:pt x="1" y="295"/>
                  </a:cubicBezTo>
                  <a:cubicBezTo>
                    <a:pt x="1" y="295"/>
                    <a:pt x="1" y="295"/>
                    <a:pt x="1" y="3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734725" y="1844375"/>
              <a:ext cx="60900" cy="153475"/>
            </a:xfrm>
            <a:custGeom>
              <a:avLst/>
              <a:gdLst/>
              <a:ahLst/>
              <a:cxnLst/>
              <a:rect l="l" t="t" r="r" b="b"/>
              <a:pathLst>
                <a:path w="2436" h="6139" extrusionOk="0">
                  <a:moveTo>
                    <a:pt x="1775" y="72"/>
                  </a:moveTo>
                  <a:cubicBezTo>
                    <a:pt x="1749" y="90"/>
                    <a:pt x="1731" y="108"/>
                    <a:pt x="1722" y="126"/>
                  </a:cubicBezTo>
                  <a:lnTo>
                    <a:pt x="1722" y="126"/>
                  </a:lnTo>
                  <a:cubicBezTo>
                    <a:pt x="1722" y="126"/>
                    <a:pt x="1722" y="126"/>
                    <a:pt x="1722" y="126"/>
                  </a:cubicBezTo>
                  <a:lnTo>
                    <a:pt x="1722" y="126"/>
                  </a:lnTo>
                  <a:cubicBezTo>
                    <a:pt x="1713" y="144"/>
                    <a:pt x="1713" y="161"/>
                    <a:pt x="1704" y="179"/>
                  </a:cubicBezTo>
                  <a:lnTo>
                    <a:pt x="1704" y="179"/>
                  </a:lnTo>
                  <a:cubicBezTo>
                    <a:pt x="1704" y="188"/>
                    <a:pt x="1704" y="188"/>
                    <a:pt x="1704" y="197"/>
                  </a:cubicBezTo>
                  <a:lnTo>
                    <a:pt x="1704" y="197"/>
                  </a:lnTo>
                  <a:cubicBezTo>
                    <a:pt x="1436" y="1116"/>
                    <a:pt x="473" y="4283"/>
                    <a:pt x="27" y="5826"/>
                  </a:cubicBezTo>
                  <a:lnTo>
                    <a:pt x="27" y="5826"/>
                  </a:lnTo>
                  <a:lnTo>
                    <a:pt x="27" y="5826"/>
                  </a:lnTo>
                  <a:cubicBezTo>
                    <a:pt x="18" y="5853"/>
                    <a:pt x="9" y="5871"/>
                    <a:pt x="0" y="5898"/>
                  </a:cubicBezTo>
                  <a:lnTo>
                    <a:pt x="0" y="5898"/>
                  </a:lnTo>
                  <a:cubicBezTo>
                    <a:pt x="0" y="5960"/>
                    <a:pt x="54" y="6023"/>
                    <a:pt x="161" y="6067"/>
                  </a:cubicBezTo>
                  <a:lnTo>
                    <a:pt x="161" y="6067"/>
                  </a:lnTo>
                  <a:cubicBezTo>
                    <a:pt x="339" y="6139"/>
                    <a:pt x="580" y="6130"/>
                    <a:pt x="714" y="6040"/>
                  </a:cubicBezTo>
                  <a:lnTo>
                    <a:pt x="714" y="6040"/>
                  </a:lnTo>
                  <a:cubicBezTo>
                    <a:pt x="741" y="6023"/>
                    <a:pt x="758" y="6005"/>
                    <a:pt x="767" y="5978"/>
                  </a:cubicBezTo>
                  <a:lnTo>
                    <a:pt x="767" y="5978"/>
                  </a:lnTo>
                  <a:cubicBezTo>
                    <a:pt x="776" y="5960"/>
                    <a:pt x="785" y="5933"/>
                    <a:pt x="794" y="5916"/>
                  </a:cubicBezTo>
                  <a:lnTo>
                    <a:pt x="794" y="5916"/>
                  </a:lnTo>
                  <a:lnTo>
                    <a:pt x="794" y="5907"/>
                  </a:lnTo>
                  <a:cubicBezTo>
                    <a:pt x="1320" y="4060"/>
                    <a:pt x="2400" y="376"/>
                    <a:pt x="2427" y="269"/>
                  </a:cubicBezTo>
                  <a:lnTo>
                    <a:pt x="2427" y="269"/>
                  </a:lnTo>
                  <a:cubicBezTo>
                    <a:pt x="2427" y="242"/>
                    <a:pt x="2427" y="233"/>
                    <a:pt x="2436" y="215"/>
                  </a:cubicBezTo>
                  <a:lnTo>
                    <a:pt x="2436" y="215"/>
                  </a:lnTo>
                  <a:cubicBezTo>
                    <a:pt x="2436" y="153"/>
                    <a:pt x="2382" y="90"/>
                    <a:pt x="2284" y="45"/>
                  </a:cubicBezTo>
                  <a:lnTo>
                    <a:pt x="2284" y="45"/>
                  </a:lnTo>
                  <a:cubicBezTo>
                    <a:pt x="2213" y="10"/>
                    <a:pt x="2132" y="1"/>
                    <a:pt x="2052" y="1"/>
                  </a:cubicBezTo>
                  <a:lnTo>
                    <a:pt x="2052" y="1"/>
                  </a:lnTo>
                  <a:cubicBezTo>
                    <a:pt x="1945" y="1"/>
                    <a:pt x="1847" y="19"/>
                    <a:pt x="1775" y="72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7325" y="1844300"/>
              <a:ext cx="18300" cy="10450"/>
            </a:xfrm>
            <a:custGeom>
              <a:avLst/>
              <a:gdLst/>
              <a:ahLst/>
              <a:cxnLst/>
              <a:rect l="l" t="t" r="r" b="b"/>
              <a:pathLst>
                <a:path w="732" h="418" extrusionOk="0">
                  <a:moveTo>
                    <a:pt x="343" y="1"/>
                  </a:moveTo>
                  <a:cubicBezTo>
                    <a:pt x="241" y="1"/>
                    <a:pt x="141" y="26"/>
                    <a:pt x="71" y="75"/>
                  </a:cubicBezTo>
                  <a:cubicBezTo>
                    <a:pt x="45" y="93"/>
                    <a:pt x="27" y="111"/>
                    <a:pt x="18" y="129"/>
                  </a:cubicBezTo>
                  <a:cubicBezTo>
                    <a:pt x="9" y="147"/>
                    <a:pt x="9" y="164"/>
                    <a:pt x="0" y="182"/>
                  </a:cubicBezTo>
                  <a:cubicBezTo>
                    <a:pt x="0" y="191"/>
                    <a:pt x="0" y="191"/>
                    <a:pt x="0" y="200"/>
                  </a:cubicBezTo>
                  <a:cubicBezTo>
                    <a:pt x="0" y="263"/>
                    <a:pt x="54" y="325"/>
                    <a:pt x="143" y="370"/>
                  </a:cubicBezTo>
                  <a:cubicBezTo>
                    <a:pt x="218" y="401"/>
                    <a:pt x="304" y="417"/>
                    <a:pt x="386" y="417"/>
                  </a:cubicBezTo>
                  <a:cubicBezTo>
                    <a:pt x="489" y="417"/>
                    <a:pt x="587" y="392"/>
                    <a:pt x="651" y="343"/>
                  </a:cubicBezTo>
                  <a:cubicBezTo>
                    <a:pt x="687" y="325"/>
                    <a:pt x="705" y="298"/>
                    <a:pt x="723" y="272"/>
                  </a:cubicBezTo>
                  <a:cubicBezTo>
                    <a:pt x="723" y="245"/>
                    <a:pt x="723" y="236"/>
                    <a:pt x="732" y="218"/>
                  </a:cubicBezTo>
                  <a:cubicBezTo>
                    <a:pt x="732" y="156"/>
                    <a:pt x="678" y="93"/>
                    <a:pt x="580" y="48"/>
                  </a:cubicBezTo>
                  <a:cubicBezTo>
                    <a:pt x="509" y="17"/>
                    <a:pt x="425" y="1"/>
                    <a:pt x="34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716875" y="1789550"/>
              <a:ext cx="90350" cy="71375"/>
            </a:xfrm>
            <a:custGeom>
              <a:avLst/>
              <a:gdLst/>
              <a:ahLst/>
              <a:cxnLst/>
              <a:rect l="l" t="t" r="r" b="b"/>
              <a:pathLst>
                <a:path w="3614" h="2855" extrusionOk="0">
                  <a:moveTo>
                    <a:pt x="1755" y="1"/>
                  </a:moveTo>
                  <a:cubicBezTo>
                    <a:pt x="1611" y="1"/>
                    <a:pt x="1469" y="15"/>
                    <a:pt x="1330" y="44"/>
                  </a:cubicBezTo>
                  <a:cubicBezTo>
                    <a:pt x="857" y="142"/>
                    <a:pt x="259" y="624"/>
                    <a:pt x="81" y="1150"/>
                  </a:cubicBezTo>
                  <a:cubicBezTo>
                    <a:pt x="18" y="1320"/>
                    <a:pt x="0" y="1489"/>
                    <a:pt x="45" y="1659"/>
                  </a:cubicBezTo>
                  <a:cubicBezTo>
                    <a:pt x="45" y="1668"/>
                    <a:pt x="54" y="1694"/>
                    <a:pt x="63" y="1712"/>
                  </a:cubicBezTo>
                  <a:cubicBezTo>
                    <a:pt x="99" y="1828"/>
                    <a:pt x="188" y="1926"/>
                    <a:pt x="286" y="1998"/>
                  </a:cubicBezTo>
                  <a:cubicBezTo>
                    <a:pt x="402" y="2078"/>
                    <a:pt x="545" y="2114"/>
                    <a:pt x="687" y="2131"/>
                  </a:cubicBezTo>
                  <a:cubicBezTo>
                    <a:pt x="702" y="2132"/>
                    <a:pt x="717" y="2132"/>
                    <a:pt x="733" y="2132"/>
                  </a:cubicBezTo>
                  <a:cubicBezTo>
                    <a:pt x="935" y="2132"/>
                    <a:pt x="1152" y="2076"/>
                    <a:pt x="1285" y="1926"/>
                  </a:cubicBezTo>
                  <a:cubicBezTo>
                    <a:pt x="1401" y="1801"/>
                    <a:pt x="1392" y="1623"/>
                    <a:pt x="1490" y="1489"/>
                  </a:cubicBezTo>
                  <a:cubicBezTo>
                    <a:pt x="1553" y="1418"/>
                    <a:pt x="1624" y="1346"/>
                    <a:pt x="1713" y="1329"/>
                  </a:cubicBezTo>
                  <a:cubicBezTo>
                    <a:pt x="1733" y="1323"/>
                    <a:pt x="1754" y="1320"/>
                    <a:pt x="1774" y="1320"/>
                  </a:cubicBezTo>
                  <a:cubicBezTo>
                    <a:pt x="1847" y="1320"/>
                    <a:pt x="1919" y="1355"/>
                    <a:pt x="1954" y="1418"/>
                  </a:cubicBezTo>
                  <a:cubicBezTo>
                    <a:pt x="1972" y="1462"/>
                    <a:pt x="1981" y="1507"/>
                    <a:pt x="1981" y="1552"/>
                  </a:cubicBezTo>
                  <a:cubicBezTo>
                    <a:pt x="1990" y="1837"/>
                    <a:pt x="1874" y="2105"/>
                    <a:pt x="1981" y="2390"/>
                  </a:cubicBezTo>
                  <a:cubicBezTo>
                    <a:pt x="2079" y="2658"/>
                    <a:pt x="2311" y="2738"/>
                    <a:pt x="2570" y="2809"/>
                  </a:cubicBezTo>
                  <a:cubicBezTo>
                    <a:pt x="2673" y="2836"/>
                    <a:pt x="2779" y="2855"/>
                    <a:pt x="2882" y="2855"/>
                  </a:cubicBezTo>
                  <a:cubicBezTo>
                    <a:pt x="3022" y="2855"/>
                    <a:pt x="3157" y="2821"/>
                    <a:pt x="3274" y="2729"/>
                  </a:cubicBezTo>
                  <a:cubicBezTo>
                    <a:pt x="3408" y="2631"/>
                    <a:pt x="3453" y="2515"/>
                    <a:pt x="3489" y="2363"/>
                  </a:cubicBezTo>
                  <a:cubicBezTo>
                    <a:pt x="3498" y="2328"/>
                    <a:pt x="3506" y="2292"/>
                    <a:pt x="3515" y="2256"/>
                  </a:cubicBezTo>
                  <a:cubicBezTo>
                    <a:pt x="3515" y="2247"/>
                    <a:pt x="3515" y="2230"/>
                    <a:pt x="3515" y="2221"/>
                  </a:cubicBezTo>
                  <a:cubicBezTo>
                    <a:pt x="3587" y="1908"/>
                    <a:pt x="3613" y="1569"/>
                    <a:pt x="3533" y="1248"/>
                  </a:cubicBezTo>
                  <a:cubicBezTo>
                    <a:pt x="3524" y="1213"/>
                    <a:pt x="3515" y="1168"/>
                    <a:pt x="3498" y="1132"/>
                  </a:cubicBezTo>
                  <a:cubicBezTo>
                    <a:pt x="3243" y="385"/>
                    <a:pt x="2494" y="1"/>
                    <a:pt x="175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8875" y="1789550"/>
              <a:ext cx="88350" cy="56050"/>
            </a:xfrm>
            <a:custGeom>
              <a:avLst/>
              <a:gdLst/>
              <a:ahLst/>
              <a:cxnLst/>
              <a:rect l="l" t="t" r="r" b="b"/>
              <a:pathLst>
                <a:path w="3534" h="2242" extrusionOk="0">
                  <a:moveTo>
                    <a:pt x="1675" y="1"/>
                  </a:moveTo>
                  <a:cubicBezTo>
                    <a:pt x="1531" y="1"/>
                    <a:pt x="1389" y="15"/>
                    <a:pt x="1250" y="44"/>
                  </a:cubicBezTo>
                  <a:cubicBezTo>
                    <a:pt x="777" y="142"/>
                    <a:pt x="179" y="624"/>
                    <a:pt x="1" y="1150"/>
                  </a:cubicBezTo>
                  <a:cubicBezTo>
                    <a:pt x="36" y="1159"/>
                    <a:pt x="81" y="1159"/>
                    <a:pt x="117" y="1168"/>
                  </a:cubicBezTo>
                  <a:cubicBezTo>
                    <a:pt x="150" y="1170"/>
                    <a:pt x="184" y="1171"/>
                    <a:pt x="218" y="1171"/>
                  </a:cubicBezTo>
                  <a:cubicBezTo>
                    <a:pt x="326" y="1171"/>
                    <a:pt x="432" y="1160"/>
                    <a:pt x="527" y="1132"/>
                  </a:cubicBezTo>
                  <a:cubicBezTo>
                    <a:pt x="912" y="1050"/>
                    <a:pt x="1259" y="796"/>
                    <a:pt x="1638" y="796"/>
                  </a:cubicBezTo>
                  <a:cubicBezTo>
                    <a:pt x="1672" y="796"/>
                    <a:pt x="1706" y="798"/>
                    <a:pt x="1740" y="802"/>
                  </a:cubicBezTo>
                  <a:cubicBezTo>
                    <a:pt x="2079" y="838"/>
                    <a:pt x="2347" y="1079"/>
                    <a:pt x="2552" y="1337"/>
                  </a:cubicBezTo>
                  <a:cubicBezTo>
                    <a:pt x="2757" y="1605"/>
                    <a:pt x="2927" y="1899"/>
                    <a:pt x="3159" y="2131"/>
                  </a:cubicBezTo>
                  <a:cubicBezTo>
                    <a:pt x="3212" y="2176"/>
                    <a:pt x="3284" y="2230"/>
                    <a:pt x="3346" y="2238"/>
                  </a:cubicBezTo>
                  <a:cubicBezTo>
                    <a:pt x="3356" y="2241"/>
                    <a:pt x="3365" y="2242"/>
                    <a:pt x="3373" y="2242"/>
                  </a:cubicBezTo>
                  <a:cubicBezTo>
                    <a:pt x="3396" y="2242"/>
                    <a:pt x="3416" y="2234"/>
                    <a:pt x="3435" y="2221"/>
                  </a:cubicBezTo>
                  <a:cubicBezTo>
                    <a:pt x="3507" y="1908"/>
                    <a:pt x="3533" y="1569"/>
                    <a:pt x="3453" y="1248"/>
                  </a:cubicBezTo>
                  <a:cubicBezTo>
                    <a:pt x="3444" y="1213"/>
                    <a:pt x="3435" y="1168"/>
                    <a:pt x="3418" y="1132"/>
                  </a:cubicBezTo>
                  <a:cubicBezTo>
                    <a:pt x="3163" y="385"/>
                    <a:pt x="2414" y="1"/>
                    <a:pt x="16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701475" y="1651850"/>
              <a:ext cx="75200" cy="112950"/>
            </a:xfrm>
            <a:custGeom>
              <a:avLst/>
              <a:gdLst/>
              <a:ahLst/>
              <a:cxnLst/>
              <a:rect l="l" t="t" r="r" b="b"/>
              <a:pathLst>
                <a:path w="3008" h="4518" extrusionOk="0">
                  <a:moveTo>
                    <a:pt x="444" y="0"/>
                  </a:moveTo>
                  <a:cubicBezTo>
                    <a:pt x="296" y="0"/>
                    <a:pt x="150" y="86"/>
                    <a:pt x="90" y="226"/>
                  </a:cubicBezTo>
                  <a:cubicBezTo>
                    <a:pt x="1" y="422"/>
                    <a:pt x="90" y="654"/>
                    <a:pt x="286" y="735"/>
                  </a:cubicBezTo>
                  <a:lnTo>
                    <a:pt x="1000" y="1047"/>
                  </a:lnTo>
                  <a:cubicBezTo>
                    <a:pt x="1250" y="1163"/>
                    <a:pt x="1384" y="1422"/>
                    <a:pt x="1321" y="1689"/>
                  </a:cubicBezTo>
                  <a:lnTo>
                    <a:pt x="1116" y="2590"/>
                  </a:lnTo>
                  <a:cubicBezTo>
                    <a:pt x="982" y="3179"/>
                    <a:pt x="1268" y="3786"/>
                    <a:pt x="1794" y="4062"/>
                  </a:cubicBezTo>
                  <a:lnTo>
                    <a:pt x="2650" y="4517"/>
                  </a:lnTo>
                  <a:lnTo>
                    <a:pt x="3007" y="3830"/>
                  </a:lnTo>
                  <a:lnTo>
                    <a:pt x="2151" y="3384"/>
                  </a:lnTo>
                  <a:cubicBezTo>
                    <a:pt x="1928" y="3268"/>
                    <a:pt x="1812" y="3009"/>
                    <a:pt x="1865" y="2769"/>
                  </a:cubicBezTo>
                  <a:lnTo>
                    <a:pt x="2071" y="1859"/>
                  </a:lnTo>
                  <a:cubicBezTo>
                    <a:pt x="2213" y="1234"/>
                    <a:pt x="1892" y="601"/>
                    <a:pt x="1312" y="342"/>
                  </a:cubicBezTo>
                  <a:lnTo>
                    <a:pt x="590" y="30"/>
                  </a:lnTo>
                  <a:cubicBezTo>
                    <a:pt x="543" y="10"/>
                    <a:pt x="493" y="0"/>
                    <a:pt x="4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703950" y="1651800"/>
              <a:ext cx="72725" cy="113000"/>
            </a:xfrm>
            <a:custGeom>
              <a:avLst/>
              <a:gdLst/>
              <a:ahLst/>
              <a:cxnLst/>
              <a:rect l="l" t="t" r="r" b="b"/>
              <a:pathLst>
                <a:path w="2909" h="4520" extrusionOk="0">
                  <a:moveTo>
                    <a:pt x="344" y="0"/>
                  </a:moveTo>
                  <a:cubicBezTo>
                    <a:pt x="207" y="0"/>
                    <a:pt x="72" y="77"/>
                    <a:pt x="0" y="201"/>
                  </a:cubicBezTo>
                  <a:cubicBezTo>
                    <a:pt x="54" y="201"/>
                    <a:pt x="107" y="210"/>
                    <a:pt x="161" y="237"/>
                  </a:cubicBezTo>
                  <a:lnTo>
                    <a:pt x="874" y="549"/>
                  </a:lnTo>
                  <a:cubicBezTo>
                    <a:pt x="1463" y="808"/>
                    <a:pt x="1784" y="1441"/>
                    <a:pt x="1642" y="2057"/>
                  </a:cubicBezTo>
                  <a:lnTo>
                    <a:pt x="1436" y="2967"/>
                  </a:lnTo>
                  <a:cubicBezTo>
                    <a:pt x="1383" y="3217"/>
                    <a:pt x="1499" y="3466"/>
                    <a:pt x="1722" y="3582"/>
                  </a:cubicBezTo>
                  <a:lnTo>
                    <a:pt x="2578" y="4037"/>
                  </a:lnTo>
                  <a:lnTo>
                    <a:pt x="2373" y="4421"/>
                  </a:lnTo>
                  <a:lnTo>
                    <a:pt x="2551" y="4519"/>
                  </a:lnTo>
                  <a:lnTo>
                    <a:pt x="2908" y="3832"/>
                  </a:lnTo>
                  <a:lnTo>
                    <a:pt x="2052" y="3386"/>
                  </a:lnTo>
                  <a:cubicBezTo>
                    <a:pt x="1829" y="3270"/>
                    <a:pt x="1713" y="3011"/>
                    <a:pt x="1766" y="2771"/>
                  </a:cubicBezTo>
                  <a:lnTo>
                    <a:pt x="1972" y="1861"/>
                  </a:lnTo>
                  <a:cubicBezTo>
                    <a:pt x="2114" y="1236"/>
                    <a:pt x="1793" y="603"/>
                    <a:pt x="1213" y="344"/>
                  </a:cubicBezTo>
                  <a:lnTo>
                    <a:pt x="491" y="32"/>
                  </a:lnTo>
                  <a:cubicBezTo>
                    <a:pt x="443" y="10"/>
                    <a:pt x="393" y="0"/>
                    <a:pt x="3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751450" y="1748050"/>
              <a:ext cx="54650" cy="61575"/>
            </a:xfrm>
            <a:custGeom>
              <a:avLst/>
              <a:gdLst/>
              <a:ahLst/>
              <a:cxnLst/>
              <a:rect l="l" t="t" r="r" b="b"/>
              <a:pathLst>
                <a:path w="2186" h="2463" extrusionOk="0">
                  <a:moveTo>
                    <a:pt x="598" y="0"/>
                  </a:moveTo>
                  <a:lnTo>
                    <a:pt x="36" y="1909"/>
                  </a:lnTo>
                  <a:cubicBezTo>
                    <a:pt x="36" y="1909"/>
                    <a:pt x="36" y="1918"/>
                    <a:pt x="27" y="1927"/>
                  </a:cubicBezTo>
                  <a:lnTo>
                    <a:pt x="27" y="1945"/>
                  </a:lnTo>
                  <a:cubicBezTo>
                    <a:pt x="0" y="2079"/>
                    <a:pt x="72" y="2221"/>
                    <a:pt x="250" y="2328"/>
                  </a:cubicBezTo>
                  <a:cubicBezTo>
                    <a:pt x="406" y="2418"/>
                    <a:pt x="609" y="2462"/>
                    <a:pt x="813" y="2462"/>
                  </a:cubicBezTo>
                  <a:cubicBezTo>
                    <a:pt x="1017" y="2462"/>
                    <a:pt x="1222" y="2418"/>
                    <a:pt x="1383" y="2328"/>
                  </a:cubicBezTo>
                  <a:cubicBezTo>
                    <a:pt x="1499" y="2257"/>
                    <a:pt x="1570" y="2177"/>
                    <a:pt x="1597" y="2088"/>
                  </a:cubicBezTo>
                  <a:lnTo>
                    <a:pt x="2186" y="8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64600" y="1736450"/>
              <a:ext cx="43750" cy="23075"/>
            </a:xfrm>
            <a:custGeom>
              <a:avLst/>
              <a:gdLst/>
              <a:ahLst/>
              <a:cxnLst/>
              <a:rect l="l" t="t" r="r" b="b"/>
              <a:pathLst>
                <a:path w="1750" h="923" extrusionOk="0">
                  <a:moveTo>
                    <a:pt x="878" y="0"/>
                  </a:moveTo>
                  <a:cubicBezTo>
                    <a:pt x="674" y="0"/>
                    <a:pt x="469" y="45"/>
                    <a:pt x="313" y="134"/>
                  </a:cubicBezTo>
                  <a:cubicBezTo>
                    <a:pt x="1" y="321"/>
                    <a:pt x="1" y="607"/>
                    <a:pt x="304" y="785"/>
                  </a:cubicBezTo>
                  <a:cubicBezTo>
                    <a:pt x="458" y="878"/>
                    <a:pt x="660" y="922"/>
                    <a:pt x="863" y="922"/>
                  </a:cubicBezTo>
                  <a:cubicBezTo>
                    <a:pt x="1071" y="922"/>
                    <a:pt x="1279" y="875"/>
                    <a:pt x="1437" y="785"/>
                  </a:cubicBezTo>
                  <a:cubicBezTo>
                    <a:pt x="1749" y="607"/>
                    <a:pt x="1749" y="312"/>
                    <a:pt x="1437" y="134"/>
                  </a:cubicBezTo>
                  <a:cubicBezTo>
                    <a:pt x="1285" y="45"/>
                    <a:pt x="1082" y="0"/>
                    <a:pt x="87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788900" y="1728075"/>
              <a:ext cx="137875" cy="57450"/>
            </a:xfrm>
            <a:custGeom>
              <a:avLst/>
              <a:gdLst/>
              <a:ahLst/>
              <a:cxnLst/>
              <a:rect l="l" t="t" r="r" b="b"/>
              <a:pathLst>
                <a:path w="5515" h="2298" extrusionOk="0">
                  <a:moveTo>
                    <a:pt x="3727" y="0"/>
                  </a:moveTo>
                  <a:cubicBezTo>
                    <a:pt x="3415" y="0"/>
                    <a:pt x="3105" y="111"/>
                    <a:pt x="2856" y="326"/>
                  </a:cubicBezTo>
                  <a:lnTo>
                    <a:pt x="1616" y="1397"/>
                  </a:lnTo>
                  <a:cubicBezTo>
                    <a:pt x="1509" y="1485"/>
                    <a:pt x="1376" y="1531"/>
                    <a:pt x="1243" y="1531"/>
                  </a:cubicBezTo>
                  <a:cubicBezTo>
                    <a:pt x="1175" y="1531"/>
                    <a:pt x="1108" y="1519"/>
                    <a:pt x="1045" y="1495"/>
                  </a:cubicBezTo>
                  <a:lnTo>
                    <a:pt x="581" y="1308"/>
                  </a:lnTo>
                  <a:cubicBezTo>
                    <a:pt x="534" y="1288"/>
                    <a:pt x="486" y="1279"/>
                    <a:pt x="439" y="1279"/>
                  </a:cubicBezTo>
                  <a:cubicBezTo>
                    <a:pt x="287" y="1279"/>
                    <a:pt x="142" y="1372"/>
                    <a:pt x="81" y="1522"/>
                  </a:cubicBezTo>
                  <a:cubicBezTo>
                    <a:pt x="1" y="1718"/>
                    <a:pt x="99" y="1941"/>
                    <a:pt x="295" y="2021"/>
                  </a:cubicBezTo>
                  <a:lnTo>
                    <a:pt x="759" y="2209"/>
                  </a:lnTo>
                  <a:cubicBezTo>
                    <a:pt x="920" y="2271"/>
                    <a:pt x="1080" y="2298"/>
                    <a:pt x="1250" y="2298"/>
                  </a:cubicBezTo>
                  <a:cubicBezTo>
                    <a:pt x="1562" y="2298"/>
                    <a:pt x="1874" y="2191"/>
                    <a:pt x="2115" y="1977"/>
                  </a:cubicBezTo>
                  <a:lnTo>
                    <a:pt x="3364" y="906"/>
                  </a:lnTo>
                  <a:cubicBezTo>
                    <a:pt x="3465" y="816"/>
                    <a:pt x="3595" y="772"/>
                    <a:pt x="3726" y="772"/>
                  </a:cubicBezTo>
                  <a:cubicBezTo>
                    <a:pt x="3803" y="772"/>
                    <a:pt x="3881" y="787"/>
                    <a:pt x="3953" y="817"/>
                  </a:cubicBezTo>
                  <a:lnTo>
                    <a:pt x="5202" y="1370"/>
                  </a:lnTo>
                  <a:lnTo>
                    <a:pt x="5514" y="665"/>
                  </a:lnTo>
                  <a:lnTo>
                    <a:pt x="4256" y="112"/>
                  </a:lnTo>
                  <a:cubicBezTo>
                    <a:pt x="4087" y="37"/>
                    <a:pt x="3906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789800" y="1728075"/>
              <a:ext cx="136975" cy="48100"/>
            </a:xfrm>
            <a:custGeom>
              <a:avLst/>
              <a:gdLst/>
              <a:ahLst/>
              <a:cxnLst/>
              <a:rect l="l" t="t" r="r" b="b"/>
              <a:pathLst>
                <a:path w="5479" h="1924" extrusionOk="0">
                  <a:moveTo>
                    <a:pt x="3691" y="0"/>
                  </a:moveTo>
                  <a:cubicBezTo>
                    <a:pt x="3379" y="0"/>
                    <a:pt x="3069" y="111"/>
                    <a:pt x="2820" y="326"/>
                  </a:cubicBezTo>
                  <a:lnTo>
                    <a:pt x="1580" y="1397"/>
                  </a:lnTo>
                  <a:cubicBezTo>
                    <a:pt x="1473" y="1485"/>
                    <a:pt x="1340" y="1531"/>
                    <a:pt x="1207" y="1531"/>
                  </a:cubicBezTo>
                  <a:cubicBezTo>
                    <a:pt x="1139" y="1531"/>
                    <a:pt x="1072" y="1519"/>
                    <a:pt x="1009" y="1495"/>
                  </a:cubicBezTo>
                  <a:lnTo>
                    <a:pt x="545" y="1308"/>
                  </a:lnTo>
                  <a:cubicBezTo>
                    <a:pt x="498" y="1288"/>
                    <a:pt x="450" y="1279"/>
                    <a:pt x="403" y="1279"/>
                  </a:cubicBezTo>
                  <a:cubicBezTo>
                    <a:pt x="251" y="1279"/>
                    <a:pt x="106" y="1372"/>
                    <a:pt x="45" y="1522"/>
                  </a:cubicBezTo>
                  <a:cubicBezTo>
                    <a:pt x="1" y="1638"/>
                    <a:pt x="18" y="1762"/>
                    <a:pt x="72" y="1861"/>
                  </a:cubicBezTo>
                  <a:cubicBezTo>
                    <a:pt x="144" y="1742"/>
                    <a:pt x="270" y="1672"/>
                    <a:pt x="402" y="1672"/>
                  </a:cubicBezTo>
                  <a:cubicBezTo>
                    <a:pt x="450" y="1672"/>
                    <a:pt x="498" y="1681"/>
                    <a:pt x="545" y="1700"/>
                  </a:cubicBezTo>
                  <a:lnTo>
                    <a:pt x="1009" y="1887"/>
                  </a:lnTo>
                  <a:cubicBezTo>
                    <a:pt x="1072" y="1912"/>
                    <a:pt x="1139" y="1923"/>
                    <a:pt x="1207" y="1923"/>
                  </a:cubicBezTo>
                  <a:cubicBezTo>
                    <a:pt x="1340" y="1923"/>
                    <a:pt x="1473" y="1878"/>
                    <a:pt x="1580" y="1789"/>
                  </a:cubicBezTo>
                  <a:lnTo>
                    <a:pt x="2820" y="719"/>
                  </a:lnTo>
                  <a:cubicBezTo>
                    <a:pt x="3069" y="504"/>
                    <a:pt x="3379" y="393"/>
                    <a:pt x="3691" y="393"/>
                  </a:cubicBezTo>
                  <a:cubicBezTo>
                    <a:pt x="3870" y="393"/>
                    <a:pt x="4051" y="430"/>
                    <a:pt x="4220" y="505"/>
                  </a:cubicBezTo>
                  <a:lnTo>
                    <a:pt x="5327" y="995"/>
                  </a:lnTo>
                  <a:lnTo>
                    <a:pt x="5478" y="665"/>
                  </a:lnTo>
                  <a:lnTo>
                    <a:pt x="4220" y="112"/>
                  </a:lnTo>
                  <a:cubicBezTo>
                    <a:pt x="4051" y="37"/>
                    <a:pt x="3870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3740750" y="1793975"/>
              <a:ext cx="38375" cy="76525"/>
            </a:xfrm>
            <a:custGeom>
              <a:avLst/>
              <a:gdLst/>
              <a:ahLst/>
              <a:cxnLst/>
              <a:rect l="l" t="t" r="r" b="b"/>
              <a:pathLst>
                <a:path w="1535" h="3061" extrusionOk="0">
                  <a:moveTo>
                    <a:pt x="0" y="1"/>
                  </a:moveTo>
                  <a:lnTo>
                    <a:pt x="580" y="786"/>
                  </a:lnTo>
                  <a:lnTo>
                    <a:pt x="0" y="3061"/>
                  </a:lnTo>
                  <a:cubicBezTo>
                    <a:pt x="9" y="3052"/>
                    <a:pt x="27" y="3043"/>
                    <a:pt x="62" y="3043"/>
                  </a:cubicBezTo>
                  <a:cubicBezTo>
                    <a:pt x="143" y="3025"/>
                    <a:pt x="277" y="3025"/>
                    <a:pt x="303" y="3025"/>
                  </a:cubicBezTo>
                  <a:cubicBezTo>
                    <a:pt x="669" y="2971"/>
                    <a:pt x="1088" y="2820"/>
                    <a:pt x="1294" y="2481"/>
                  </a:cubicBezTo>
                  <a:cubicBezTo>
                    <a:pt x="1392" y="2311"/>
                    <a:pt x="1463" y="2097"/>
                    <a:pt x="1499" y="1910"/>
                  </a:cubicBezTo>
                  <a:cubicBezTo>
                    <a:pt x="1526" y="1794"/>
                    <a:pt x="1534" y="1678"/>
                    <a:pt x="1534" y="1562"/>
                  </a:cubicBezTo>
                  <a:cubicBezTo>
                    <a:pt x="1534" y="1383"/>
                    <a:pt x="1499" y="1205"/>
                    <a:pt x="1445" y="1027"/>
                  </a:cubicBezTo>
                  <a:cubicBezTo>
                    <a:pt x="1329" y="679"/>
                    <a:pt x="1071" y="384"/>
                    <a:pt x="732" y="233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500" y="126"/>
                    <a:pt x="250" y="36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742300" y="1833000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46" y="99"/>
                    <a:pt x="1419" y="197"/>
                    <a:pt x="1401" y="295"/>
                  </a:cubicBezTo>
                  <a:cubicBezTo>
                    <a:pt x="1365" y="420"/>
                    <a:pt x="1330" y="545"/>
                    <a:pt x="1249" y="634"/>
                  </a:cubicBezTo>
                  <a:cubicBezTo>
                    <a:pt x="1181" y="710"/>
                    <a:pt x="1075" y="754"/>
                    <a:pt x="973" y="754"/>
                  </a:cubicBezTo>
                  <a:cubicBezTo>
                    <a:pt x="943" y="754"/>
                    <a:pt x="913" y="750"/>
                    <a:pt x="884" y="741"/>
                  </a:cubicBezTo>
                  <a:cubicBezTo>
                    <a:pt x="759" y="706"/>
                    <a:pt x="652" y="599"/>
                    <a:pt x="625" y="474"/>
                  </a:cubicBezTo>
                  <a:cubicBezTo>
                    <a:pt x="357" y="768"/>
                    <a:pt x="223" y="1152"/>
                    <a:pt x="0" y="1482"/>
                  </a:cubicBezTo>
                  <a:cubicBezTo>
                    <a:pt x="81" y="1464"/>
                    <a:pt x="215" y="1464"/>
                    <a:pt x="241" y="1464"/>
                  </a:cubicBezTo>
                  <a:cubicBezTo>
                    <a:pt x="607" y="1410"/>
                    <a:pt x="1026" y="1259"/>
                    <a:pt x="1232" y="920"/>
                  </a:cubicBezTo>
                  <a:cubicBezTo>
                    <a:pt x="1330" y="750"/>
                    <a:pt x="1401" y="536"/>
                    <a:pt x="1437" y="349"/>
                  </a:cubicBezTo>
                  <a:cubicBezTo>
                    <a:pt x="1464" y="233"/>
                    <a:pt x="1472" y="117"/>
                    <a:pt x="147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725125" y="1792650"/>
              <a:ext cx="36375" cy="78750"/>
            </a:xfrm>
            <a:custGeom>
              <a:avLst/>
              <a:gdLst/>
              <a:ahLst/>
              <a:cxnLst/>
              <a:rect l="l" t="t" r="r" b="b"/>
              <a:pathLst>
                <a:path w="1455" h="3150" extrusionOk="0">
                  <a:moveTo>
                    <a:pt x="18" y="0"/>
                  </a:moveTo>
                  <a:lnTo>
                    <a:pt x="1" y="3114"/>
                  </a:lnTo>
                  <a:lnTo>
                    <a:pt x="438" y="3149"/>
                  </a:lnTo>
                  <a:cubicBezTo>
                    <a:pt x="670" y="3149"/>
                    <a:pt x="902" y="3007"/>
                    <a:pt x="1080" y="2703"/>
                  </a:cubicBezTo>
                  <a:cubicBezTo>
                    <a:pt x="1437" y="2106"/>
                    <a:pt x="1455" y="1124"/>
                    <a:pt x="1116" y="509"/>
                  </a:cubicBezTo>
                  <a:cubicBezTo>
                    <a:pt x="946" y="196"/>
                    <a:pt x="723" y="45"/>
                    <a:pt x="491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701050" y="1792750"/>
              <a:ext cx="49750" cy="77850"/>
            </a:xfrm>
            <a:custGeom>
              <a:avLst/>
              <a:gdLst/>
              <a:ahLst/>
              <a:cxnLst/>
              <a:rect l="l" t="t" r="r" b="b"/>
              <a:pathLst>
                <a:path w="1990" h="3114" extrusionOk="0">
                  <a:moveTo>
                    <a:pt x="1014" y="1"/>
                  </a:moveTo>
                  <a:cubicBezTo>
                    <a:pt x="787" y="1"/>
                    <a:pt x="559" y="148"/>
                    <a:pt x="384" y="442"/>
                  </a:cubicBezTo>
                  <a:cubicBezTo>
                    <a:pt x="18" y="1040"/>
                    <a:pt x="0" y="2021"/>
                    <a:pt x="348" y="2637"/>
                  </a:cubicBezTo>
                  <a:cubicBezTo>
                    <a:pt x="521" y="2955"/>
                    <a:pt x="753" y="3113"/>
                    <a:pt x="987" y="3113"/>
                  </a:cubicBezTo>
                  <a:cubicBezTo>
                    <a:pt x="1213" y="3113"/>
                    <a:pt x="1440" y="2966"/>
                    <a:pt x="1615" y="2673"/>
                  </a:cubicBezTo>
                  <a:cubicBezTo>
                    <a:pt x="1981" y="2075"/>
                    <a:pt x="1989" y="1085"/>
                    <a:pt x="1650" y="469"/>
                  </a:cubicBezTo>
                  <a:cubicBezTo>
                    <a:pt x="1478" y="157"/>
                    <a:pt x="1247" y="1"/>
                    <a:pt x="10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05050" y="1796575"/>
              <a:ext cx="41950" cy="70125"/>
            </a:xfrm>
            <a:custGeom>
              <a:avLst/>
              <a:gdLst/>
              <a:ahLst/>
              <a:cxnLst/>
              <a:rect l="l" t="t" r="r" b="b"/>
              <a:pathLst>
                <a:path w="1678" h="2805" extrusionOk="0">
                  <a:moveTo>
                    <a:pt x="848" y="1"/>
                  </a:moveTo>
                  <a:cubicBezTo>
                    <a:pt x="671" y="1"/>
                    <a:pt x="494" y="129"/>
                    <a:pt x="349" y="370"/>
                  </a:cubicBezTo>
                  <a:cubicBezTo>
                    <a:pt x="18" y="923"/>
                    <a:pt x="1" y="1842"/>
                    <a:pt x="322" y="2412"/>
                  </a:cubicBezTo>
                  <a:cubicBezTo>
                    <a:pt x="402" y="2564"/>
                    <a:pt x="500" y="2680"/>
                    <a:pt x="607" y="2743"/>
                  </a:cubicBezTo>
                  <a:cubicBezTo>
                    <a:pt x="679" y="2784"/>
                    <a:pt x="753" y="2804"/>
                    <a:pt x="826" y="2804"/>
                  </a:cubicBezTo>
                  <a:cubicBezTo>
                    <a:pt x="1006" y="2804"/>
                    <a:pt x="1181" y="2680"/>
                    <a:pt x="1321" y="2439"/>
                  </a:cubicBezTo>
                  <a:cubicBezTo>
                    <a:pt x="1660" y="1877"/>
                    <a:pt x="1678" y="958"/>
                    <a:pt x="1357" y="387"/>
                  </a:cubicBezTo>
                  <a:cubicBezTo>
                    <a:pt x="1276" y="245"/>
                    <a:pt x="1169" y="129"/>
                    <a:pt x="1062" y="66"/>
                  </a:cubicBezTo>
                  <a:cubicBezTo>
                    <a:pt x="992" y="22"/>
                    <a:pt x="920" y="1"/>
                    <a:pt x="84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725800" y="1799100"/>
              <a:ext cx="16300" cy="68050"/>
            </a:xfrm>
            <a:custGeom>
              <a:avLst/>
              <a:gdLst/>
              <a:ahLst/>
              <a:cxnLst/>
              <a:rect l="l" t="t" r="r" b="b"/>
              <a:pathLst>
                <a:path w="652" h="2722" extrusionOk="0">
                  <a:moveTo>
                    <a:pt x="205" y="63"/>
                  </a:moveTo>
                  <a:cubicBezTo>
                    <a:pt x="277" y="108"/>
                    <a:pt x="339" y="179"/>
                    <a:pt x="357" y="215"/>
                  </a:cubicBezTo>
                  <a:cubicBezTo>
                    <a:pt x="437" y="331"/>
                    <a:pt x="473" y="474"/>
                    <a:pt x="518" y="608"/>
                  </a:cubicBezTo>
                  <a:cubicBezTo>
                    <a:pt x="598" y="831"/>
                    <a:pt x="643" y="1063"/>
                    <a:pt x="643" y="1294"/>
                  </a:cubicBezTo>
                  <a:cubicBezTo>
                    <a:pt x="652" y="1517"/>
                    <a:pt x="625" y="1741"/>
                    <a:pt x="562" y="1946"/>
                  </a:cubicBezTo>
                  <a:cubicBezTo>
                    <a:pt x="509" y="2133"/>
                    <a:pt x="420" y="2383"/>
                    <a:pt x="286" y="2526"/>
                  </a:cubicBezTo>
                  <a:cubicBezTo>
                    <a:pt x="241" y="2579"/>
                    <a:pt x="36" y="2722"/>
                    <a:pt x="72" y="2534"/>
                  </a:cubicBezTo>
                  <a:cubicBezTo>
                    <a:pt x="107" y="2374"/>
                    <a:pt x="179" y="2231"/>
                    <a:pt x="223" y="2071"/>
                  </a:cubicBezTo>
                  <a:cubicBezTo>
                    <a:pt x="295" y="1848"/>
                    <a:pt x="321" y="1607"/>
                    <a:pt x="330" y="1366"/>
                  </a:cubicBezTo>
                  <a:cubicBezTo>
                    <a:pt x="339" y="1152"/>
                    <a:pt x="330" y="920"/>
                    <a:pt x="250" y="724"/>
                  </a:cubicBezTo>
                  <a:cubicBezTo>
                    <a:pt x="205" y="608"/>
                    <a:pt x="197" y="492"/>
                    <a:pt x="143" y="385"/>
                  </a:cubicBezTo>
                  <a:cubicBezTo>
                    <a:pt x="98" y="304"/>
                    <a:pt x="0" y="188"/>
                    <a:pt x="36" y="99"/>
                  </a:cubicBezTo>
                  <a:cubicBezTo>
                    <a:pt x="72" y="1"/>
                    <a:pt x="143" y="19"/>
                    <a:pt x="205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07550" y="1737100"/>
              <a:ext cx="21225" cy="29700"/>
            </a:xfrm>
            <a:custGeom>
              <a:avLst/>
              <a:gdLst/>
              <a:ahLst/>
              <a:cxnLst/>
              <a:rect l="l" t="t" r="r" b="b"/>
              <a:pathLst>
                <a:path w="849" h="1188" extrusionOk="0">
                  <a:moveTo>
                    <a:pt x="848" y="179"/>
                  </a:moveTo>
                  <a:lnTo>
                    <a:pt x="625" y="45"/>
                  </a:lnTo>
                  <a:cubicBezTo>
                    <a:pt x="608" y="37"/>
                    <a:pt x="599" y="28"/>
                    <a:pt x="581" y="28"/>
                  </a:cubicBezTo>
                  <a:cubicBezTo>
                    <a:pt x="527" y="1"/>
                    <a:pt x="447" y="10"/>
                    <a:pt x="367" y="54"/>
                  </a:cubicBezTo>
                  <a:cubicBezTo>
                    <a:pt x="162" y="170"/>
                    <a:pt x="1" y="474"/>
                    <a:pt x="1" y="741"/>
                  </a:cubicBezTo>
                  <a:cubicBezTo>
                    <a:pt x="1" y="902"/>
                    <a:pt x="54" y="1000"/>
                    <a:pt x="144" y="1045"/>
                  </a:cubicBezTo>
                  <a:lnTo>
                    <a:pt x="376" y="1187"/>
                  </a:lnTo>
                  <a:lnTo>
                    <a:pt x="385" y="1107"/>
                  </a:lnTo>
                  <a:cubicBezTo>
                    <a:pt x="411" y="1107"/>
                    <a:pt x="429" y="1089"/>
                    <a:pt x="456" y="1080"/>
                  </a:cubicBezTo>
                  <a:cubicBezTo>
                    <a:pt x="661" y="964"/>
                    <a:pt x="822" y="652"/>
                    <a:pt x="822" y="384"/>
                  </a:cubicBezTo>
                  <a:cubicBezTo>
                    <a:pt x="822" y="313"/>
                    <a:pt x="813" y="260"/>
                    <a:pt x="795" y="2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907550" y="1742900"/>
              <a:ext cx="20550" cy="23900"/>
            </a:xfrm>
            <a:custGeom>
              <a:avLst/>
              <a:gdLst/>
              <a:ahLst/>
              <a:cxnLst/>
              <a:rect l="l" t="t" r="r" b="b"/>
              <a:pathLst>
                <a:path w="822" h="956" extrusionOk="0">
                  <a:moveTo>
                    <a:pt x="456" y="518"/>
                  </a:moveTo>
                  <a:cubicBezTo>
                    <a:pt x="429" y="527"/>
                    <a:pt x="411" y="536"/>
                    <a:pt x="385" y="545"/>
                  </a:cubicBezTo>
                  <a:lnTo>
                    <a:pt x="376" y="616"/>
                  </a:lnTo>
                  <a:lnTo>
                    <a:pt x="144" y="483"/>
                  </a:lnTo>
                  <a:cubicBezTo>
                    <a:pt x="90" y="456"/>
                    <a:pt x="54" y="384"/>
                    <a:pt x="28" y="313"/>
                  </a:cubicBezTo>
                  <a:cubicBezTo>
                    <a:pt x="19" y="376"/>
                    <a:pt x="1" y="456"/>
                    <a:pt x="1" y="509"/>
                  </a:cubicBezTo>
                  <a:cubicBezTo>
                    <a:pt x="1" y="670"/>
                    <a:pt x="54" y="768"/>
                    <a:pt x="144" y="813"/>
                  </a:cubicBezTo>
                  <a:lnTo>
                    <a:pt x="376" y="955"/>
                  </a:lnTo>
                  <a:lnTo>
                    <a:pt x="385" y="875"/>
                  </a:lnTo>
                  <a:cubicBezTo>
                    <a:pt x="411" y="875"/>
                    <a:pt x="429" y="857"/>
                    <a:pt x="456" y="848"/>
                  </a:cubicBezTo>
                  <a:cubicBezTo>
                    <a:pt x="661" y="732"/>
                    <a:pt x="822" y="420"/>
                    <a:pt x="822" y="152"/>
                  </a:cubicBezTo>
                  <a:cubicBezTo>
                    <a:pt x="822" y="99"/>
                    <a:pt x="813" y="45"/>
                    <a:pt x="795" y="1"/>
                  </a:cubicBezTo>
                  <a:cubicBezTo>
                    <a:pt x="750" y="215"/>
                    <a:pt x="617" y="420"/>
                    <a:pt x="456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927625" y="1741125"/>
              <a:ext cx="1150" cy="115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1" y="45"/>
                  </a:moveTo>
                  <a:lnTo>
                    <a:pt x="45" y="18"/>
                  </a:lnTo>
                  <a:lnTo>
                    <a:pt x="10" y="0"/>
                  </a:lnTo>
                  <a:cubicBezTo>
                    <a:pt x="10" y="18"/>
                    <a:pt x="1" y="27"/>
                    <a:pt x="1" y="45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913350" y="173890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724" y="393"/>
                  </a:moveTo>
                  <a:cubicBezTo>
                    <a:pt x="724" y="660"/>
                    <a:pt x="563" y="964"/>
                    <a:pt x="358" y="1080"/>
                  </a:cubicBezTo>
                  <a:cubicBezTo>
                    <a:pt x="161" y="1196"/>
                    <a:pt x="1" y="1080"/>
                    <a:pt x="1" y="812"/>
                  </a:cubicBezTo>
                  <a:cubicBezTo>
                    <a:pt x="1" y="544"/>
                    <a:pt x="161" y="232"/>
                    <a:pt x="358" y="116"/>
                  </a:cubicBezTo>
                  <a:cubicBezTo>
                    <a:pt x="563" y="0"/>
                    <a:pt x="724" y="125"/>
                    <a:pt x="724" y="39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16025" y="1744700"/>
              <a:ext cx="58925" cy="46625"/>
            </a:xfrm>
            <a:custGeom>
              <a:avLst/>
              <a:gdLst/>
              <a:ahLst/>
              <a:cxnLst/>
              <a:rect l="l" t="t" r="r" b="b"/>
              <a:pathLst>
                <a:path w="2357" h="1865" extrusionOk="0">
                  <a:moveTo>
                    <a:pt x="2356" y="1142"/>
                  </a:moveTo>
                  <a:lnTo>
                    <a:pt x="456" y="36"/>
                  </a:lnTo>
                  <a:cubicBezTo>
                    <a:pt x="447" y="27"/>
                    <a:pt x="438" y="27"/>
                    <a:pt x="429" y="18"/>
                  </a:cubicBezTo>
                  <a:cubicBezTo>
                    <a:pt x="385" y="0"/>
                    <a:pt x="331" y="9"/>
                    <a:pt x="269" y="45"/>
                  </a:cubicBezTo>
                  <a:cubicBezTo>
                    <a:pt x="126" y="125"/>
                    <a:pt x="1" y="348"/>
                    <a:pt x="1" y="544"/>
                  </a:cubicBezTo>
                  <a:cubicBezTo>
                    <a:pt x="1" y="651"/>
                    <a:pt x="46" y="732"/>
                    <a:pt x="108" y="758"/>
                  </a:cubicBezTo>
                  <a:lnTo>
                    <a:pt x="2008" y="1865"/>
                  </a:lnTo>
                  <a:lnTo>
                    <a:pt x="2017" y="1811"/>
                  </a:lnTo>
                  <a:cubicBezTo>
                    <a:pt x="2035" y="1811"/>
                    <a:pt x="2053" y="1802"/>
                    <a:pt x="2071" y="1793"/>
                  </a:cubicBezTo>
                  <a:cubicBezTo>
                    <a:pt x="2213" y="1704"/>
                    <a:pt x="2329" y="1481"/>
                    <a:pt x="2329" y="1285"/>
                  </a:cubicBezTo>
                  <a:cubicBezTo>
                    <a:pt x="2329" y="1240"/>
                    <a:pt x="2320" y="1196"/>
                    <a:pt x="2312" y="1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16025" y="1748475"/>
              <a:ext cx="57350" cy="42850"/>
            </a:xfrm>
            <a:custGeom>
              <a:avLst/>
              <a:gdLst/>
              <a:ahLst/>
              <a:cxnLst/>
              <a:rect l="l" t="t" r="r" b="b"/>
              <a:pathLst>
                <a:path w="2294" h="1714" extrusionOk="0">
                  <a:moveTo>
                    <a:pt x="2178" y="1446"/>
                  </a:moveTo>
                  <a:cubicBezTo>
                    <a:pt x="2160" y="1455"/>
                    <a:pt x="2142" y="1464"/>
                    <a:pt x="2124" y="1464"/>
                  </a:cubicBezTo>
                  <a:lnTo>
                    <a:pt x="2115" y="1517"/>
                  </a:lnTo>
                  <a:lnTo>
                    <a:pt x="206" y="411"/>
                  </a:lnTo>
                  <a:cubicBezTo>
                    <a:pt x="153" y="384"/>
                    <a:pt x="108" y="304"/>
                    <a:pt x="108" y="197"/>
                  </a:cubicBezTo>
                  <a:cubicBezTo>
                    <a:pt x="108" y="135"/>
                    <a:pt x="126" y="63"/>
                    <a:pt x="144" y="1"/>
                  </a:cubicBezTo>
                  <a:cubicBezTo>
                    <a:pt x="63" y="108"/>
                    <a:pt x="1" y="260"/>
                    <a:pt x="1" y="393"/>
                  </a:cubicBezTo>
                  <a:cubicBezTo>
                    <a:pt x="1" y="500"/>
                    <a:pt x="46" y="581"/>
                    <a:pt x="108" y="607"/>
                  </a:cubicBezTo>
                  <a:lnTo>
                    <a:pt x="2008" y="1714"/>
                  </a:lnTo>
                  <a:lnTo>
                    <a:pt x="2017" y="1660"/>
                  </a:lnTo>
                  <a:cubicBezTo>
                    <a:pt x="2035" y="1660"/>
                    <a:pt x="2053" y="1651"/>
                    <a:pt x="2071" y="1642"/>
                  </a:cubicBezTo>
                  <a:cubicBezTo>
                    <a:pt x="2169" y="1580"/>
                    <a:pt x="2249" y="1464"/>
                    <a:pt x="2294" y="1330"/>
                  </a:cubicBezTo>
                  <a:cubicBezTo>
                    <a:pt x="2258" y="1375"/>
                    <a:pt x="2222" y="1419"/>
                    <a:pt x="2178" y="14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63550" y="1771225"/>
              <a:ext cx="13175" cy="21675"/>
            </a:xfrm>
            <a:custGeom>
              <a:avLst/>
              <a:gdLst/>
              <a:ahLst/>
              <a:cxnLst/>
              <a:rect l="l" t="t" r="r" b="b"/>
              <a:pathLst>
                <a:path w="527" h="867" extrusionOk="0">
                  <a:moveTo>
                    <a:pt x="526" y="286"/>
                  </a:moveTo>
                  <a:cubicBezTo>
                    <a:pt x="526" y="474"/>
                    <a:pt x="411" y="706"/>
                    <a:pt x="268" y="786"/>
                  </a:cubicBezTo>
                  <a:cubicBezTo>
                    <a:pt x="125" y="866"/>
                    <a:pt x="0" y="777"/>
                    <a:pt x="0" y="590"/>
                  </a:cubicBezTo>
                  <a:cubicBezTo>
                    <a:pt x="0" y="393"/>
                    <a:pt x="125" y="170"/>
                    <a:pt x="268" y="90"/>
                  </a:cubicBezTo>
                  <a:cubicBezTo>
                    <a:pt x="411" y="1"/>
                    <a:pt x="526" y="90"/>
                    <a:pt x="526" y="286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94850" y="1677350"/>
              <a:ext cx="47075" cy="43725"/>
            </a:xfrm>
            <a:custGeom>
              <a:avLst/>
              <a:gdLst/>
              <a:ahLst/>
              <a:cxnLst/>
              <a:rect l="l" t="t" r="r" b="b"/>
              <a:pathLst>
                <a:path w="1883" h="1749" extrusionOk="0">
                  <a:moveTo>
                    <a:pt x="232" y="901"/>
                  </a:moveTo>
                  <a:cubicBezTo>
                    <a:pt x="232" y="901"/>
                    <a:pt x="232" y="901"/>
                    <a:pt x="241" y="901"/>
                  </a:cubicBezTo>
                  <a:cubicBezTo>
                    <a:pt x="420" y="1008"/>
                    <a:pt x="607" y="1115"/>
                    <a:pt x="786" y="1222"/>
                  </a:cubicBezTo>
                  <a:cubicBezTo>
                    <a:pt x="893" y="1285"/>
                    <a:pt x="1000" y="1338"/>
                    <a:pt x="1107" y="1401"/>
                  </a:cubicBezTo>
                  <a:cubicBezTo>
                    <a:pt x="1133" y="1427"/>
                    <a:pt x="1169" y="1445"/>
                    <a:pt x="1187" y="1481"/>
                  </a:cubicBezTo>
                  <a:cubicBezTo>
                    <a:pt x="1205" y="1499"/>
                    <a:pt x="1214" y="1526"/>
                    <a:pt x="1223" y="1543"/>
                  </a:cubicBezTo>
                  <a:cubicBezTo>
                    <a:pt x="1258" y="1597"/>
                    <a:pt x="1330" y="1642"/>
                    <a:pt x="1383" y="1659"/>
                  </a:cubicBezTo>
                  <a:cubicBezTo>
                    <a:pt x="1606" y="1749"/>
                    <a:pt x="1785" y="1543"/>
                    <a:pt x="1829" y="1347"/>
                  </a:cubicBezTo>
                  <a:cubicBezTo>
                    <a:pt x="1883" y="1097"/>
                    <a:pt x="1794" y="803"/>
                    <a:pt x="1597" y="642"/>
                  </a:cubicBezTo>
                  <a:cubicBezTo>
                    <a:pt x="1428" y="482"/>
                    <a:pt x="1223" y="366"/>
                    <a:pt x="1017" y="250"/>
                  </a:cubicBezTo>
                  <a:cubicBezTo>
                    <a:pt x="803" y="134"/>
                    <a:pt x="571" y="0"/>
                    <a:pt x="313" y="71"/>
                  </a:cubicBezTo>
                  <a:cubicBezTo>
                    <a:pt x="197" y="107"/>
                    <a:pt x="90" y="187"/>
                    <a:pt x="27" y="294"/>
                  </a:cubicBezTo>
                  <a:cubicBezTo>
                    <a:pt x="0" y="357"/>
                    <a:pt x="0" y="393"/>
                    <a:pt x="27" y="446"/>
                  </a:cubicBezTo>
                  <a:cubicBezTo>
                    <a:pt x="54" y="500"/>
                    <a:pt x="81" y="562"/>
                    <a:pt x="90" y="616"/>
                  </a:cubicBezTo>
                  <a:cubicBezTo>
                    <a:pt x="90" y="669"/>
                    <a:pt x="81" y="705"/>
                    <a:pt x="99" y="758"/>
                  </a:cubicBezTo>
                  <a:cubicBezTo>
                    <a:pt x="125" y="821"/>
                    <a:pt x="179" y="865"/>
                    <a:pt x="232" y="9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92625" y="1677125"/>
              <a:ext cx="44400" cy="46625"/>
            </a:xfrm>
            <a:custGeom>
              <a:avLst/>
              <a:gdLst/>
              <a:ahLst/>
              <a:cxnLst/>
              <a:rect l="l" t="t" r="r" b="b"/>
              <a:pathLst>
                <a:path w="1776" h="1865" extrusionOk="0">
                  <a:moveTo>
                    <a:pt x="188" y="1008"/>
                  </a:moveTo>
                  <a:cubicBezTo>
                    <a:pt x="268" y="1071"/>
                    <a:pt x="348" y="1124"/>
                    <a:pt x="437" y="1169"/>
                  </a:cubicBezTo>
                  <a:cubicBezTo>
                    <a:pt x="598" y="1267"/>
                    <a:pt x="759" y="1356"/>
                    <a:pt x="910" y="1445"/>
                  </a:cubicBezTo>
                  <a:cubicBezTo>
                    <a:pt x="1106" y="1561"/>
                    <a:pt x="1490" y="1865"/>
                    <a:pt x="1686" y="1597"/>
                  </a:cubicBezTo>
                  <a:cubicBezTo>
                    <a:pt x="1776" y="1472"/>
                    <a:pt x="1767" y="1267"/>
                    <a:pt x="1722" y="1115"/>
                  </a:cubicBezTo>
                  <a:cubicBezTo>
                    <a:pt x="1686" y="981"/>
                    <a:pt x="1606" y="865"/>
                    <a:pt x="1508" y="767"/>
                  </a:cubicBezTo>
                  <a:cubicBezTo>
                    <a:pt x="1437" y="687"/>
                    <a:pt x="1312" y="634"/>
                    <a:pt x="1214" y="580"/>
                  </a:cubicBezTo>
                  <a:lnTo>
                    <a:pt x="857" y="375"/>
                  </a:lnTo>
                  <a:cubicBezTo>
                    <a:pt x="651" y="250"/>
                    <a:pt x="384" y="0"/>
                    <a:pt x="143" y="187"/>
                  </a:cubicBezTo>
                  <a:cubicBezTo>
                    <a:pt x="45" y="268"/>
                    <a:pt x="18" y="393"/>
                    <a:pt x="9" y="509"/>
                  </a:cubicBezTo>
                  <a:cubicBezTo>
                    <a:pt x="9" y="634"/>
                    <a:pt x="0" y="785"/>
                    <a:pt x="81" y="892"/>
                  </a:cubicBezTo>
                  <a:cubicBezTo>
                    <a:pt x="107" y="937"/>
                    <a:pt x="143" y="973"/>
                    <a:pt x="18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891275" y="169697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3"/>
                  </a:moveTo>
                  <a:lnTo>
                    <a:pt x="152" y="2123"/>
                  </a:lnTo>
                  <a:cubicBezTo>
                    <a:pt x="242" y="2123"/>
                    <a:pt x="304" y="2052"/>
                    <a:pt x="304" y="1972"/>
                  </a:cubicBezTo>
                  <a:lnTo>
                    <a:pt x="304" y="892"/>
                  </a:lnTo>
                  <a:cubicBezTo>
                    <a:pt x="304" y="625"/>
                    <a:pt x="500" y="402"/>
                    <a:pt x="759" y="348"/>
                  </a:cubicBezTo>
                  <a:lnTo>
                    <a:pt x="866" y="321"/>
                  </a:lnTo>
                  <a:cubicBezTo>
                    <a:pt x="946" y="294"/>
                    <a:pt x="991" y="214"/>
                    <a:pt x="973" y="143"/>
                  </a:cubicBezTo>
                  <a:cubicBezTo>
                    <a:pt x="955" y="54"/>
                    <a:pt x="866" y="0"/>
                    <a:pt x="786" y="18"/>
                  </a:cubicBezTo>
                  <a:lnTo>
                    <a:pt x="697" y="45"/>
                  </a:lnTo>
                  <a:cubicBezTo>
                    <a:pt x="295" y="125"/>
                    <a:pt x="1" y="482"/>
                    <a:pt x="1" y="892"/>
                  </a:cubicBezTo>
                  <a:lnTo>
                    <a:pt x="1" y="1972"/>
                  </a:lnTo>
                  <a:cubicBezTo>
                    <a:pt x="1" y="2052"/>
                    <a:pt x="72" y="2123"/>
                    <a:pt x="152" y="212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722225" y="1602400"/>
              <a:ext cx="47300" cy="43750"/>
            </a:xfrm>
            <a:custGeom>
              <a:avLst/>
              <a:gdLst/>
              <a:ahLst/>
              <a:cxnLst/>
              <a:rect l="l" t="t" r="r" b="b"/>
              <a:pathLst>
                <a:path w="1892" h="1750" extrusionOk="0">
                  <a:moveTo>
                    <a:pt x="241" y="902"/>
                  </a:moveTo>
                  <a:cubicBezTo>
                    <a:pt x="241" y="902"/>
                    <a:pt x="241" y="902"/>
                    <a:pt x="241" y="902"/>
                  </a:cubicBezTo>
                  <a:cubicBezTo>
                    <a:pt x="429" y="1009"/>
                    <a:pt x="607" y="1116"/>
                    <a:pt x="795" y="1223"/>
                  </a:cubicBezTo>
                  <a:cubicBezTo>
                    <a:pt x="902" y="1285"/>
                    <a:pt x="1009" y="1339"/>
                    <a:pt x="1116" y="1401"/>
                  </a:cubicBezTo>
                  <a:cubicBezTo>
                    <a:pt x="1142" y="1428"/>
                    <a:pt x="1169" y="1446"/>
                    <a:pt x="1196" y="1473"/>
                  </a:cubicBezTo>
                  <a:cubicBezTo>
                    <a:pt x="1214" y="1499"/>
                    <a:pt x="1214" y="1517"/>
                    <a:pt x="1232" y="1544"/>
                  </a:cubicBezTo>
                  <a:cubicBezTo>
                    <a:pt x="1267" y="1597"/>
                    <a:pt x="1339" y="1642"/>
                    <a:pt x="1392" y="1660"/>
                  </a:cubicBezTo>
                  <a:cubicBezTo>
                    <a:pt x="1606" y="1749"/>
                    <a:pt x="1794" y="1544"/>
                    <a:pt x="1838" y="1348"/>
                  </a:cubicBezTo>
                  <a:cubicBezTo>
                    <a:pt x="1892" y="1098"/>
                    <a:pt x="1794" y="803"/>
                    <a:pt x="1606" y="634"/>
                  </a:cubicBezTo>
                  <a:cubicBezTo>
                    <a:pt x="1437" y="482"/>
                    <a:pt x="1232" y="366"/>
                    <a:pt x="1026" y="250"/>
                  </a:cubicBezTo>
                  <a:cubicBezTo>
                    <a:pt x="803" y="134"/>
                    <a:pt x="572" y="1"/>
                    <a:pt x="322" y="72"/>
                  </a:cubicBezTo>
                  <a:cubicBezTo>
                    <a:pt x="197" y="108"/>
                    <a:pt x="90" y="188"/>
                    <a:pt x="36" y="295"/>
                  </a:cubicBezTo>
                  <a:cubicBezTo>
                    <a:pt x="1" y="357"/>
                    <a:pt x="9" y="393"/>
                    <a:pt x="36" y="447"/>
                  </a:cubicBezTo>
                  <a:cubicBezTo>
                    <a:pt x="63" y="500"/>
                    <a:pt x="90" y="563"/>
                    <a:pt x="90" y="616"/>
                  </a:cubicBezTo>
                  <a:cubicBezTo>
                    <a:pt x="99" y="670"/>
                    <a:pt x="90" y="705"/>
                    <a:pt x="108" y="759"/>
                  </a:cubicBezTo>
                  <a:cubicBezTo>
                    <a:pt x="134" y="821"/>
                    <a:pt x="179" y="866"/>
                    <a:pt x="241" y="9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20225" y="1602175"/>
              <a:ext cx="44400" cy="46650"/>
            </a:xfrm>
            <a:custGeom>
              <a:avLst/>
              <a:gdLst/>
              <a:ahLst/>
              <a:cxnLst/>
              <a:rect l="l" t="t" r="r" b="b"/>
              <a:pathLst>
                <a:path w="1776" h="1866" extrusionOk="0">
                  <a:moveTo>
                    <a:pt x="188" y="1009"/>
                  </a:moveTo>
                  <a:cubicBezTo>
                    <a:pt x="259" y="1071"/>
                    <a:pt x="348" y="1125"/>
                    <a:pt x="437" y="1169"/>
                  </a:cubicBezTo>
                  <a:cubicBezTo>
                    <a:pt x="598" y="1259"/>
                    <a:pt x="750" y="1357"/>
                    <a:pt x="910" y="1446"/>
                  </a:cubicBezTo>
                  <a:cubicBezTo>
                    <a:pt x="1106" y="1562"/>
                    <a:pt x="1490" y="1865"/>
                    <a:pt x="1686" y="1598"/>
                  </a:cubicBezTo>
                  <a:cubicBezTo>
                    <a:pt x="1776" y="1473"/>
                    <a:pt x="1767" y="1267"/>
                    <a:pt x="1722" y="1116"/>
                  </a:cubicBezTo>
                  <a:cubicBezTo>
                    <a:pt x="1686" y="982"/>
                    <a:pt x="1597" y="866"/>
                    <a:pt x="1508" y="768"/>
                  </a:cubicBezTo>
                  <a:cubicBezTo>
                    <a:pt x="1437" y="688"/>
                    <a:pt x="1312" y="634"/>
                    <a:pt x="1214" y="581"/>
                  </a:cubicBezTo>
                  <a:cubicBezTo>
                    <a:pt x="1098" y="509"/>
                    <a:pt x="973" y="438"/>
                    <a:pt x="857" y="375"/>
                  </a:cubicBezTo>
                  <a:cubicBezTo>
                    <a:pt x="643" y="250"/>
                    <a:pt x="375" y="1"/>
                    <a:pt x="143" y="188"/>
                  </a:cubicBezTo>
                  <a:cubicBezTo>
                    <a:pt x="36" y="268"/>
                    <a:pt x="9" y="393"/>
                    <a:pt x="9" y="509"/>
                  </a:cubicBezTo>
                  <a:cubicBezTo>
                    <a:pt x="9" y="634"/>
                    <a:pt x="0" y="786"/>
                    <a:pt x="72" y="893"/>
                  </a:cubicBezTo>
                  <a:cubicBezTo>
                    <a:pt x="107" y="937"/>
                    <a:pt x="143" y="973"/>
                    <a:pt x="188" y="10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718875" y="162202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4"/>
                  </a:moveTo>
                  <a:lnTo>
                    <a:pt x="152" y="2124"/>
                  </a:lnTo>
                  <a:cubicBezTo>
                    <a:pt x="233" y="2124"/>
                    <a:pt x="304" y="2052"/>
                    <a:pt x="304" y="1972"/>
                  </a:cubicBezTo>
                  <a:lnTo>
                    <a:pt x="304" y="893"/>
                  </a:lnTo>
                  <a:cubicBezTo>
                    <a:pt x="304" y="625"/>
                    <a:pt x="491" y="402"/>
                    <a:pt x="750" y="349"/>
                  </a:cubicBezTo>
                  <a:lnTo>
                    <a:pt x="866" y="322"/>
                  </a:lnTo>
                  <a:cubicBezTo>
                    <a:pt x="937" y="295"/>
                    <a:pt x="991" y="215"/>
                    <a:pt x="973" y="143"/>
                  </a:cubicBezTo>
                  <a:cubicBezTo>
                    <a:pt x="955" y="54"/>
                    <a:pt x="866" y="1"/>
                    <a:pt x="786" y="18"/>
                  </a:cubicBezTo>
                  <a:lnTo>
                    <a:pt x="697" y="45"/>
                  </a:lnTo>
                  <a:cubicBezTo>
                    <a:pt x="286" y="126"/>
                    <a:pt x="1" y="482"/>
                    <a:pt x="1" y="893"/>
                  </a:cubicBezTo>
                  <a:lnTo>
                    <a:pt x="1" y="1972"/>
                  </a:lnTo>
                  <a:cubicBezTo>
                    <a:pt x="1" y="2052"/>
                    <a:pt x="63" y="2124"/>
                    <a:pt x="152" y="212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056000" y="2726675"/>
              <a:ext cx="1055150" cy="608875"/>
            </a:xfrm>
            <a:custGeom>
              <a:avLst/>
              <a:gdLst/>
              <a:ahLst/>
              <a:cxnLst/>
              <a:rect l="l" t="t" r="r" b="b"/>
              <a:pathLst>
                <a:path w="42206" h="24355" extrusionOk="0">
                  <a:moveTo>
                    <a:pt x="42206" y="928"/>
                  </a:moveTo>
                  <a:lnTo>
                    <a:pt x="5567" y="22080"/>
                  </a:lnTo>
                  <a:lnTo>
                    <a:pt x="1624" y="24355"/>
                  </a:lnTo>
                  <a:lnTo>
                    <a:pt x="0" y="23418"/>
                  </a:lnTo>
                  <a:lnTo>
                    <a:pt x="3944" y="21143"/>
                  </a:lnTo>
                  <a:lnTo>
                    <a:pt x="40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16975" y="3165350"/>
              <a:ext cx="1057600" cy="610450"/>
            </a:xfrm>
            <a:custGeom>
              <a:avLst/>
              <a:gdLst/>
              <a:ahLst/>
              <a:cxnLst/>
              <a:rect l="l" t="t" r="r" b="b"/>
              <a:pathLst>
                <a:path w="42304" h="24418" extrusionOk="0">
                  <a:moveTo>
                    <a:pt x="42304" y="929"/>
                  </a:moveTo>
                  <a:lnTo>
                    <a:pt x="5558" y="22143"/>
                  </a:lnTo>
                  <a:lnTo>
                    <a:pt x="1615" y="24418"/>
                  </a:lnTo>
                  <a:lnTo>
                    <a:pt x="0" y="23472"/>
                  </a:lnTo>
                  <a:lnTo>
                    <a:pt x="3934" y="21197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301275" y="2832825"/>
              <a:ext cx="2375925" cy="1377200"/>
            </a:xfrm>
            <a:custGeom>
              <a:avLst/>
              <a:gdLst/>
              <a:ahLst/>
              <a:cxnLst/>
              <a:rect l="l" t="t" r="r" b="b"/>
              <a:pathLst>
                <a:path w="95037" h="55088" extrusionOk="0">
                  <a:moveTo>
                    <a:pt x="95037" y="48531"/>
                  </a:moveTo>
                  <a:lnTo>
                    <a:pt x="83876" y="55088"/>
                  </a:lnTo>
                  <a:lnTo>
                    <a:pt x="1" y="6549"/>
                  </a:lnTo>
                  <a:lnTo>
                    <a:pt x="3801" y="4318"/>
                  </a:lnTo>
                  <a:lnTo>
                    <a:pt x="5862" y="3105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301275" y="2996525"/>
              <a:ext cx="2097150" cy="1417575"/>
            </a:xfrm>
            <a:custGeom>
              <a:avLst/>
              <a:gdLst/>
              <a:ahLst/>
              <a:cxnLst/>
              <a:rect l="l" t="t" r="r" b="b"/>
              <a:pathLst>
                <a:path w="83886" h="56703" extrusionOk="0">
                  <a:moveTo>
                    <a:pt x="1" y="1"/>
                  </a:moveTo>
                  <a:lnTo>
                    <a:pt x="1" y="8163"/>
                  </a:lnTo>
                  <a:lnTo>
                    <a:pt x="83885" y="56703"/>
                  </a:lnTo>
                  <a:lnTo>
                    <a:pt x="83885" y="48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398400" y="4046075"/>
              <a:ext cx="278800" cy="368025"/>
            </a:xfrm>
            <a:custGeom>
              <a:avLst/>
              <a:gdLst/>
              <a:ahLst/>
              <a:cxnLst/>
              <a:rect l="l" t="t" r="r" b="b"/>
              <a:pathLst>
                <a:path w="11152" h="14721" extrusionOk="0">
                  <a:moveTo>
                    <a:pt x="11152" y="1"/>
                  </a:moveTo>
                  <a:lnTo>
                    <a:pt x="11152" y="8164"/>
                  </a:lnTo>
                  <a:lnTo>
                    <a:pt x="0" y="14721"/>
                  </a:lnTo>
                  <a:lnTo>
                    <a:pt x="0" y="65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0975" y="1884075"/>
              <a:ext cx="864025" cy="498725"/>
            </a:xfrm>
            <a:custGeom>
              <a:avLst/>
              <a:gdLst/>
              <a:ahLst/>
              <a:cxnLst/>
              <a:rect l="l" t="t" r="r" b="b"/>
              <a:pathLst>
                <a:path w="34561" h="19949" extrusionOk="0">
                  <a:moveTo>
                    <a:pt x="34560" y="946"/>
                  </a:moveTo>
                  <a:lnTo>
                    <a:pt x="1642" y="19948"/>
                  </a:lnTo>
                  <a:lnTo>
                    <a:pt x="0" y="19020"/>
                  </a:lnTo>
                  <a:lnTo>
                    <a:pt x="32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444375" y="2324325"/>
              <a:ext cx="861350" cy="496925"/>
            </a:xfrm>
            <a:custGeom>
              <a:avLst/>
              <a:gdLst/>
              <a:ahLst/>
              <a:cxnLst/>
              <a:rect l="l" t="t" r="r" b="b"/>
              <a:pathLst>
                <a:path w="34454" h="19877" extrusionOk="0">
                  <a:moveTo>
                    <a:pt x="34454" y="938"/>
                  </a:moveTo>
                  <a:lnTo>
                    <a:pt x="1642" y="19877"/>
                  </a:lnTo>
                  <a:lnTo>
                    <a:pt x="1" y="18958"/>
                  </a:lnTo>
                  <a:lnTo>
                    <a:pt x="32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761925" y="3102700"/>
              <a:ext cx="217025" cy="125350"/>
            </a:xfrm>
            <a:custGeom>
              <a:avLst/>
              <a:gdLst/>
              <a:ahLst/>
              <a:cxnLst/>
              <a:rect l="l" t="t" r="r" b="b"/>
              <a:pathLst>
                <a:path w="8681" h="5014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37"/>
                  </a:lnTo>
                  <a:lnTo>
                    <a:pt x="7039" y="5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335775" y="2758775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89" y="4078"/>
                  </a:moveTo>
                  <a:lnTo>
                    <a:pt x="1651" y="1"/>
                  </a:lnTo>
                  <a:lnTo>
                    <a:pt x="0" y="929"/>
                  </a:lnTo>
                  <a:lnTo>
                    <a:pt x="7039" y="5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580150" y="2317200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90" y="4077"/>
                  </a:moveTo>
                  <a:lnTo>
                    <a:pt x="1651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995600" y="2659325"/>
              <a:ext cx="217025" cy="125125"/>
            </a:xfrm>
            <a:custGeom>
              <a:avLst/>
              <a:gdLst/>
              <a:ahLst/>
              <a:cxnLst/>
              <a:rect l="l" t="t" r="r" b="b"/>
              <a:pathLst>
                <a:path w="8681" h="5005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60325" y="2868300"/>
              <a:ext cx="26125" cy="48625"/>
            </a:xfrm>
            <a:custGeom>
              <a:avLst/>
              <a:gdLst/>
              <a:ahLst/>
              <a:cxnLst/>
              <a:rect l="l" t="t" r="r" b="b"/>
              <a:pathLst>
                <a:path w="1045" h="1945" extrusionOk="0">
                  <a:moveTo>
                    <a:pt x="0" y="598"/>
                  </a:moveTo>
                  <a:lnTo>
                    <a:pt x="1044" y="0"/>
                  </a:lnTo>
                  <a:lnTo>
                    <a:pt x="1044" y="1097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9850" y="2877000"/>
              <a:ext cx="10500" cy="39925"/>
            </a:xfrm>
            <a:custGeom>
              <a:avLst/>
              <a:gdLst/>
              <a:ahLst/>
              <a:cxnLst/>
              <a:rect l="l" t="t" r="r" b="b"/>
              <a:pathLst>
                <a:path w="420" h="1597" extrusionOk="0">
                  <a:moveTo>
                    <a:pt x="419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9" y="25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49850" y="2862050"/>
              <a:ext cx="36600" cy="21200"/>
            </a:xfrm>
            <a:custGeom>
              <a:avLst/>
              <a:gdLst/>
              <a:ahLst/>
              <a:cxnLst/>
              <a:rect l="l" t="t" r="r" b="b"/>
              <a:pathLst>
                <a:path w="1464" h="848" extrusionOk="0">
                  <a:moveTo>
                    <a:pt x="1463" y="250"/>
                  </a:moveTo>
                  <a:lnTo>
                    <a:pt x="1044" y="0"/>
                  </a:lnTo>
                  <a:lnTo>
                    <a:pt x="0" y="598"/>
                  </a:lnTo>
                  <a:lnTo>
                    <a:pt x="419" y="8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69025" y="2467950"/>
              <a:ext cx="187125" cy="127150"/>
            </a:xfrm>
            <a:custGeom>
              <a:avLst/>
              <a:gdLst/>
              <a:ahLst/>
              <a:cxnLst/>
              <a:rect l="l" t="t" r="r" b="b"/>
              <a:pathLst>
                <a:path w="7485" h="5086" extrusionOk="0">
                  <a:moveTo>
                    <a:pt x="7485" y="4283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7485" y="508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956125" y="2570550"/>
              <a:ext cx="7625" cy="24550"/>
            </a:xfrm>
            <a:custGeom>
              <a:avLst/>
              <a:gdLst/>
              <a:ahLst/>
              <a:cxnLst/>
              <a:rect l="l" t="t" r="r" b="b"/>
              <a:pathLst>
                <a:path w="305" h="982" extrusionOk="0">
                  <a:moveTo>
                    <a:pt x="1" y="982"/>
                  </a:moveTo>
                  <a:lnTo>
                    <a:pt x="304" y="804"/>
                  </a:lnTo>
                  <a:lnTo>
                    <a:pt x="304" y="1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69025" y="2463500"/>
              <a:ext cx="194725" cy="111550"/>
            </a:xfrm>
            <a:custGeom>
              <a:avLst/>
              <a:gdLst/>
              <a:ahLst/>
              <a:cxnLst/>
              <a:rect l="l" t="t" r="r" b="b"/>
              <a:pathLst>
                <a:path w="7789" h="4462" extrusionOk="0">
                  <a:moveTo>
                    <a:pt x="0" y="179"/>
                  </a:moveTo>
                  <a:lnTo>
                    <a:pt x="303" y="1"/>
                  </a:lnTo>
                  <a:lnTo>
                    <a:pt x="7788" y="4283"/>
                  </a:lnTo>
                  <a:lnTo>
                    <a:pt x="7485" y="44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204975" y="2616950"/>
              <a:ext cx="47300" cy="60000"/>
            </a:xfrm>
            <a:custGeom>
              <a:avLst/>
              <a:gdLst/>
              <a:ahLst/>
              <a:cxnLst/>
              <a:rect l="l" t="t" r="r" b="b"/>
              <a:pathLst>
                <a:path w="1892" h="2400" extrusionOk="0">
                  <a:moveTo>
                    <a:pt x="1714" y="2400"/>
                  </a:moveTo>
                  <a:lnTo>
                    <a:pt x="1892" y="2114"/>
                  </a:lnTo>
                  <a:lnTo>
                    <a:pt x="813" y="1436"/>
                  </a:lnTo>
                  <a:cubicBezTo>
                    <a:pt x="518" y="1258"/>
                    <a:pt x="340" y="937"/>
                    <a:pt x="340" y="589"/>
                  </a:cubicBezTo>
                  <a:lnTo>
                    <a:pt x="340" y="0"/>
                  </a:lnTo>
                  <a:lnTo>
                    <a:pt x="1" y="0"/>
                  </a:lnTo>
                  <a:lnTo>
                    <a:pt x="1" y="589"/>
                  </a:lnTo>
                  <a:cubicBezTo>
                    <a:pt x="1" y="1053"/>
                    <a:pt x="242" y="1481"/>
                    <a:pt x="634" y="17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189600" y="2587500"/>
              <a:ext cx="46625" cy="43300"/>
            </a:xfrm>
            <a:custGeom>
              <a:avLst/>
              <a:gdLst/>
              <a:ahLst/>
              <a:cxnLst/>
              <a:rect l="l" t="t" r="r" b="b"/>
              <a:pathLst>
                <a:path w="1865" h="1732" extrusionOk="0">
                  <a:moveTo>
                    <a:pt x="232" y="893"/>
                  </a:moveTo>
                  <a:cubicBezTo>
                    <a:pt x="232" y="893"/>
                    <a:pt x="232" y="893"/>
                    <a:pt x="241" y="902"/>
                  </a:cubicBezTo>
                  <a:cubicBezTo>
                    <a:pt x="419" y="1000"/>
                    <a:pt x="598" y="1107"/>
                    <a:pt x="776" y="1214"/>
                  </a:cubicBezTo>
                  <a:cubicBezTo>
                    <a:pt x="883" y="1267"/>
                    <a:pt x="999" y="1330"/>
                    <a:pt x="1097" y="1392"/>
                  </a:cubicBezTo>
                  <a:cubicBezTo>
                    <a:pt x="1124" y="1410"/>
                    <a:pt x="1151" y="1437"/>
                    <a:pt x="1178" y="1464"/>
                  </a:cubicBezTo>
                  <a:cubicBezTo>
                    <a:pt x="1196" y="1482"/>
                    <a:pt x="1196" y="1508"/>
                    <a:pt x="1213" y="1526"/>
                  </a:cubicBezTo>
                  <a:cubicBezTo>
                    <a:pt x="1249" y="1580"/>
                    <a:pt x="1320" y="1624"/>
                    <a:pt x="1374" y="1651"/>
                  </a:cubicBezTo>
                  <a:cubicBezTo>
                    <a:pt x="1588" y="1731"/>
                    <a:pt x="1767" y="1526"/>
                    <a:pt x="1811" y="1339"/>
                  </a:cubicBezTo>
                  <a:cubicBezTo>
                    <a:pt x="1865" y="1089"/>
                    <a:pt x="1775" y="804"/>
                    <a:pt x="1588" y="634"/>
                  </a:cubicBezTo>
                  <a:cubicBezTo>
                    <a:pt x="1410" y="482"/>
                    <a:pt x="1213" y="366"/>
                    <a:pt x="1008" y="250"/>
                  </a:cubicBezTo>
                  <a:cubicBezTo>
                    <a:pt x="794" y="134"/>
                    <a:pt x="562" y="1"/>
                    <a:pt x="312" y="72"/>
                  </a:cubicBezTo>
                  <a:cubicBezTo>
                    <a:pt x="196" y="108"/>
                    <a:pt x="89" y="188"/>
                    <a:pt x="27" y="295"/>
                  </a:cubicBezTo>
                  <a:cubicBezTo>
                    <a:pt x="0" y="357"/>
                    <a:pt x="9" y="384"/>
                    <a:pt x="36" y="447"/>
                  </a:cubicBezTo>
                  <a:cubicBezTo>
                    <a:pt x="54" y="500"/>
                    <a:pt x="80" y="554"/>
                    <a:pt x="89" y="616"/>
                  </a:cubicBezTo>
                  <a:cubicBezTo>
                    <a:pt x="98" y="670"/>
                    <a:pt x="80" y="705"/>
                    <a:pt x="107" y="759"/>
                  </a:cubicBezTo>
                  <a:cubicBezTo>
                    <a:pt x="134" y="812"/>
                    <a:pt x="179" y="866"/>
                    <a:pt x="232" y="89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187350" y="2587500"/>
              <a:ext cx="43975" cy="45975"/>
            </a:xfrm>
            <a:custGeom>
              <a:avLst/>
              <a:gdLst/>
              <a:ahLst/>
              <a:cxnLst/>
              <a:rect l="l" t="t" r="r" b="b"/>
              <a:pathLst>
                <a:path w="1759" h="1839" extrusionOk="0">
                  <a:moveTo>
                    <a:pt x="188" y="991"/>
                  </a:moveTo>
                  <a:cubicBezTo>
                    <a:pt x="269" y="1053"/>
                    <a:pt x="349" y="1107"/>
                    <a:pt x="438" y="1151"/>
                  </a:cubicBezTo>
                  <a:cubicBezTo>
                    <a:pt x="599" y="1241"/>
                    <a:pt x="750" y="1330"/>
                    <a:pt x="902" y="1428"/>
                  </a:cubicBezTo>
                  <a:cubicBezTo>
                    <a:pt x="1098" y="1535"/>
                    <a:pt x="1482" y="1838"/>
                    <a:pt x="1669" y="1580"/>
                  </a:cubicBezTo>
                  <a:cubicBezTo>
                    <a:pt x="1758" y="1446"/>
                    <a:pt x="1749" y="1250"/>
                    <a:pt x="1714" y="1098"/>
                  </a:cubicBezTo>
                  <a:cubicBezTo>
                    <a:pt x="1669" y="973"/>
                    <a:pt x="1589" y="857"/>
                    <a:pt x="1500" y="750"/>
                  </a:cubicBezTo>
                  <a:cubicBezTo>
                    <a:pt x="1428" y="670"/>
                    <a:pt x="1303" y="625"/>
                    <a:pt x="1205" y="572"/>
                  </a:cubicBezTo>
                  <a:cubicBezTo>
                    <a:pt x="1089" y="500"/>
                    <a:pt x="973" y="429"/>
                    <a:pt x="848" y="366"/>
                  </a:cubicBezTo>
                  <a:cubicBezTo>
                    <a:pt x="643" y="242"/>
                    <a:pt x="385" y="1"/>
                    <a:pt x="144" y="179"/>
                  </a:cubicBezTo>
                  <a:cubicBezTo>
                    <a:pt x="46" y="259"/>
                    <a:pt x="19" y="384"/>
                    <a:pt x="19" y="500"/>
                  </a:cubicBezTo>
                  <a:cubicBezTo>
                    <a:pt x="10" y="625"/>
                    <a:pt x="1" y="777"/>
                    <a:pt x="81" y="884"/>
                  </a:cubicBezTo>
                  <a:cubicBezTo>
                    <a:pt x="117" y="920"/>
                    <a:pt x="153" y="964"/>
                    <a:pt x="188" y="9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70800" y="2336600"/>
              <a:ext cx="748050" cy="588600"/>
            </a:xfrm>
            <a:custGeom>
              <a:avLst/>
              <a:gdLst/>
              <a:ahLst/>
              <a:cxnLst/>
              <a:rect l="l" t="t" r="r" b="b"/>
              <a:pathLst>
                <a:path w="29922" h="23544" extrusionOk="0">
                  <a:moveTo>
                    <a:pt x="9983" y="12427"/>
                  </a:moveTo>
                  <a:lnTo>
                    <a:pt x="11562" y="8083"/>
                  </a:lnTo>
                  <a:lnTo>
                    <a:pt x="24855" y="1"/>
                  </a:lnTo>
                  <a:lnTo>
                    <a:pt x="25898" y="2820"/>
                  </a:lnTo>
                  <a:lnTo>
                    <a:pt x="29922" y="1963"/>
                  </a:lnTo>
                  <a:lnTo>
                    <a:pt x="29922" y="5987"/>
                  </a:lnTo>
                  <a:lnTo>
                    <a:pt x="26853" y="7762"/>
                  </a:lnTo>
                  <a:lnTo>
                    <a:pt x="26853" y="7271"/>
                  </a:lnTo>
                  <a:cubicBezTo>
                    <a:pt x="26853" y="6557"/>
                    <a:pt x="26353" y="6272"/>
                    <a:pt x="25738" y="6629"/>
                  </a:cubicBezTo>
                  <a:lnTo>
                    <a:pt x="24881" y="7128"/>
                  </a:lnTo>
                  <a:cubicBezTo>
                    <a:pt x="24266" y="7485"/>
                    <a:pt x="19930" y="10964"/>
                    <a:pt x="19930" y="11669"/>
                  </a:cubicBezTo>
                  <a:lnTo>
                    <a:pt x="19930" y="12160"/>
                  </a:lnTo>
                  <a:lnTo>
                    <a:pt x="9314" y="18289"/>
                  </a:lnTo>
                  <a:lnTo>
                    <a:pt x="9314" y="17798"/>
                  </a:lnTo>
                  <a:cubicBezTo>
                    <a:pt x="9314" y="17084"/>
                    <a:pt x="8815" y="16808"/>
                    <a:pt x="8199" y="17156"/>
                  </a:cubicBezTo>
                  <a:lnTo>
                    <a:pt x="3837" y="19555"/>
                  </a:lnTo>
                  <a:cubicBezTo>
                    <a:pt x="3221" y="19912"/>
                    <a:pt x="2722" y="20769"/>
                    <a:pt x="2722" y="21473"/>
                  </a:cubicBezTo>
                  <a:lnTo>
                    <a:pt x="2722" y="21973"/>
                  </a:lnTo>
                  <a:lnTo>
                    <a:pt x="1" y="23543"/>
                  </a:lnTo>
                  <a:lnTo>
                    <a:pt x="1" y="194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18250" y="2385675"/>
              <a:ext cx="337900" cy="156575"/>
            </a:xfrm>
            <a:custGeom>
              <a:avLst/>
              <a:gdLst/>
              <a:ahLst/>
              <a:cxnLst/>
              <a:rect l="l" t="t" r="r" b="b"/>
              <a:pathLst>
                <a:path w="13516" h="6263" extrusionOk="0">
                  <a:moveTo>
                    <a:pt x="13516" y="5406"/>
                  </a:moveTo>
                  <a:lnTo>
                    <a:pt x="4024" y="0"/>
                  </a:lnTo>
                  <a:lnTo>
                    <a:pt x="0" y="857"/>
                  </a:lnTo>
                  <a:lnTo>
                    <a:pt x="9501" y="62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220375" y="2538650"/>
              <a:ext cx="276800" cy="243575"/>
            </a:xfrm>
            <a:custGeom>
              <a:avLst/>
              <a:gdLst/>
              <a:ahLst/>
              <a:cxnLst/>
              <a:rect l="l" t="t" r="r" b="b"/>
              <a:pathLst>
                <a:path w="11072" h="9743" extrusionOk="0">
                  <a:moveTo>
                    <a:pt x="11071" y="5398"/>
                  </a:moveTo>
                  <a:lnTo>
                    <a:pt x="1579" y="1"/>
                  </a:lnTo>
                  <a:lnTo>
                    <a:pt x="0" y="4345"/>
                  </a:lnTo>
                  <a:lnTo>
                    <a:pt x="9492" y="974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230625" y="2550925"/>
              <a:ext cx="256050" cy="219050"/>
            </a:xfrm>
            <a:custGeom>
              <a:avLst/>
              <a:gdLst/>
              <a:ahLst/>
              <a:cxnLst/>
              <a:rect l="l" t="t" r="r" b="b"/>
              <a:pathLst>
                <a:path w="10242" h="8762" extrusionOk="0">
                  <a:moveTo>
                    <a:pt x="10242" y="5068"/>
                  </a:moveTo>
                  <a:lnTo>
                    <a:pt x="1348" y="1"/>
                  </a:lnTo>
                  <a:lnTo>
                    <a:pt x="1" y="3703"/>
                  </a:lnTo>
                  <a:lnTo>
                    <a:pt x="8904" y="87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235975" y="2557175"/>
              <a:ext cx="245575" cy="206550"/>
            </a:xfrm>
            <a:custGeom>
              <a:avLst/>
              <a:gdLst/>
              <a:ahLst/>
              <a:cxnLst/>
              <a:rect l="l" t="t" r="r" b="b"/>
              <a:pathLst>
                <a:path w="9823" h="8262" extrusionOk="0">
                  <a:moveTo>
                    <a:pt x="1" y="3373"/>
                  </a:moveTo>
                  <a:lnTo>
                    <a:pt x="8592" y="8261"/>
                  </a:lnTo>
                  <a:lnTo>
                    <a:pt x="9823" y="4889"/>
                  </a:lnTo>
                  <a:lnTo>
                    <a:pt x="3533" y="1312"/>
                  </a:lnTo>
                  <a:lnTo>
                    <a:pt x="1223" y="0"/>
                  </a:lnTo>
                  <a:lnTo>
                    <a:pt x="10" y="3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781275" y="262207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89"/>
                  </a:moveTo>
                  <a:lnTo>
                    <a:pt x="1" y="0"/>
                  </a:lnTo>
                  <a:lnTo>
                    <a:pt x="3962" y="375"/>
                  </a:lnTo>
                  <a:lnTo>
                    <a:pt x="4604" y="175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765000" y="2631000"/>
              <a:ext cx="106400" cy="128250"/>
            </a:xfrm>
            <a:custGeom>
              <a:avLst/>
              <a:gdLst/>
              <a:ahLst/>
              <a:cxnLst/>
              <a:rect l="l" t="t" r="r" b="b"/>
              <a:pathLst>
                <a:path w="4256" h="5130" extrusionOk="0">
                  <a:moveTo>
                    <a:pt x="0" y="3310"/>
                  </a:moveTo>
                  <a:cubicBezTo>
                    <a:pt x="0" y="2204"/>
                    <a:pt x="777" y="857"/>
                    <a:pt x="1740" y="304"/>
                  </a:cubicBezTo>
                  <a:cubicBezTo>
                    <a:pt x="2222" y="27"/>
                    <a:pt x="2659" y="0"/>
                    <a:pt x="2971" y="170"/>
                  </a:cubicBezTo>
                  <a:lnTo>
                    <a:pt x="2971" y="170"/>
                  </a:lnTo>
                  <a:lnTo>
                    <a:pt x="2971" y="179"/>
                  </a:lnTo>
                  <a:cubicBezTo>
                    <a:pt x="2971" y="179"/>
                    <a:pt x="2971" y="179"/>
                    <a:pt x="2971" y="179"/>
                  </a:cubicBezTo>
                  <a:lnTo>
                    <a:pt x="4256" y="910"/>
                  </a:lnTo>
                  <a:lnTo>
                    <a:pt x="1740" y="5130"/>
                  </a:lnTo>
                  <a:lnTo>
                    <a:pt x="509" y="4434"/>
                  </a:lnTo>
                  <a:cubicBezTo>
                    <a:pt x="509" y="4425"/>
                    <a:pt x="509" y="4425"/>
                    <a:pt x="509" y="4425"/>
                  </a:cubicBezTo>
                  <a:lnTo>
                    <a:pt x="500" y="4425"/>
                  </a:lnTo>
                  <a:lnTo>
                    <a:pt x="500" y="4425"/>
                  </a:lnTo>
                  <a:cubicBezTo>
                    <a:pt x="188" y="4247"/>
                    <a:pt x="0" y="3854"/>
                    <a:pt x="0" y="33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95550" y="2642150"/>
              <a:ext cx="87225" cy="127825"/>
            </a:xfrm>
            <a:custGeom>
              <a:avLst/>
              <a:gdLst/>
              <a:ahLst/>
              <a:cxnLst/>
              <a:rect l="l" t="t" r="r" b="b"/>
              <a:pathLst>
                <a:path w="3489" h="5113" extrusionOk="0">
                  <a:moveTo>
                    <a:pt x="1" y="3560"/>
                  </a:moveTo>
                  <a:cubicBezTo>
                    <a:pt x="1" y="4666"/>
                    <a:pt x="786" y="5112"/>
                    <a:pt x="1740" y="4550"/>
                  </a:cubicBezTo>
                  <a:cubicBezTo>
                    <a:pt x="2704" y="3997"/>
                    <a:pt x="3489" y="2650"/>
                    <a:pt x="3489" y="1544"/>
                  </a:cubicBezTo>
                  <a:cubicBezTo>
                    <a:pt x="3489" y="437"/>
                    <a:pt x="2704" y="0"/>
                    <a:pt x="1740" y="553"/>
                  </a:cubicBezTo>
                  <a:cubicBezTo>
                    <a:pt x="786" y="1106"/>
                    <a:pt x="1" y="2454"/>
                    <a:pt x="1" y="35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813625" y="2670475"/>
              <a:ext cx="51100" cy="70950"/>
            </a:xfrm>
            <a:custGeom>
              <a:avLst/>
              <a:gdLst/>
              <a:ahLst/>
              <a:cxnLst/>
              <a:rect l="l" t="t" r="r" b="b"/>
              <a:pathLst>
                <a:path w="2044" h="2838" extrusionOk="0">
                  <a:moveTo>
                    <a:pt x="0" y="2222"/>
                  </a:moveTo>
                  <a:cubicBezTo>
                    <a:pt x="0" y="2338"/>
                    <a:pt x="9" y="2552"/>
                    <a:pt x="116" y="2694"/>
                  </a:cubicBezTo>
                  <a:cubicBezTo>
                    <a:pt x="125" y="2712"/>
                    <a:pt x="143" y="2730"/>
                    <a:pt x="161" y="2748"/>
                  </a:cubicBezTo>
                  <a:lnTo>
                    <a:pt x="170" y="2748"/>
                  </a:lnTo>
                  <a:cubicBezTo>
                    <a:pt x="188" y="2775"/>
                    <a:pt x="214" y="2793"/>
                    <a:pt x="250" y="2810"/>
                  </a:cubicBezTo>
                  <a:cubicBezTo>
                    <a:pt x="295" y="2828"/>
                    <a:pt x="339" y="2837"/>
                    <a:pt x="393" y="2837"/>
                  </a:cubicBezTo>
                  <a:cubicBezTo>
                    <a:pt x="428" y="2837"/>
                    <a:pt x="455" y="2837"/>
                    <a:pt x="491" y="2828"/>
                  </a:cubicBezTo>
                  <a:cubicBezTo>
                    <a:pt x="589" y="2810"/>
                    <a:pt x="714" y="2775"/>
                    <a:pt x="839" y="2694"/>
                  </a:cubicBezTo>
                  <a:cubicBezTo>
                    <a:pt x="1062" y="2561"/>
                    <a:pt x="1285" y="2364"/>
                    <a:pt x="1472" y="2123"/>
                  </a:cubicBezTo>
                  <a:cubicBezTo>
                    <a:pt x="1544" y="2016"/>
                    <a:pt x="1624" y="1909"/>
                    <a:pt x="1686" y="1802"/>
                  </a:cubicBezTo>
                  <a:cubicBezTo>
                    <a:pt x="1900" y="1419"/>
                    <a:pt x="2043" y="990"/>
                    <a:pt x="2043" y="616"/>
                  </a:cubicBezTo>
                  <a:lnTo>
                    <a:pt x="2043" y="598"/>
                  </a:lnTo>
                  <a:cubicBezTo>
                    <a:pt x="2043" y="518"/>
                    <a:pt x="2034" y="411"/>
                    <a:pt x="1999" y="312"/>
                  </a:cubicBezTo>
                  <a:cubicBezTo>
                    <a:pt x="1963" y="152"/>
                    <a:pt x="1856" y="0"/>
                    <a:pt x="1642" y="0"/>
                  </a:cubicBezTo>
                  <a:cubicBezTo>
                    <a:pt x="1517" y="0"/>
                    <a:pt x="1365" y="45"/>
                    <a:pt x="1205" y="143"/>
                  </a:cubicBezTo>
                  <a:cubicBezTo>
                    <a:pt x="1187" y="152"/>
                    <a:pt x="1169" y="161"/>
                    <a:pt x="1151" y="170"/>
                  </a:cubicBezTo>
                  <a:cubicBezTo>
                    <a:pt x="1151" y="179"/>
                    <a:pt x="1142" y="179"/>
                    <a:pt x="1142" y="179"/>
                  </a:cubicBezTo>
                  <a:cubicBezTo>
                    <a:pt x="1098" y="214"/>
                    <a:pt x="1044" y="250"/>
                    <a:pt x="999" y="286"/>
                  </a:cubicBezTo>
                  <a:cubicBezTo>
                    <a:pt x="973" y="304"/>
                    <a:pt x="955" y="321"/>
                    <a:pt x="928" y="339"/>
                  </a:cubicBezTo>
                  <a:cubicBezTo>
                    <a:pt x="910" y="357"/>
                    <a:pt x="892" y="366"/>
                    <a:pt x="874" y="384"/>
                  </a:cubicBezTo>
                  <a:cubicBezTo>
                    <a:pt x="866" y="402"/>
                    <a:pt x="848" y="411"/>
                    <a:pt x="839" y="428"/>
                  </a:cubicBezTo>
                  <a:cubicBezTo>
                    <a:pt x="803" y="464"/>
                    <a:pt x="759" y="500"/>
                    <a:pt x="723" y="536"/>
                  </a:cubicBezTo>
                  <a:cubicBezTo>
                    <a:pt x="527" y="759"/>
                    <a:pt x="348" y="1026"/>
                    <a:pt x="223" y="1303"/>
                  </a:cubicBezTo>
                  <a:cubicBezTo>
                    <a:pt x="196" y="1347"/>
                    <a:pt x="188" y="1383"/>
                    <a:pt x="170" y="1419"/>
                  </a:cubicBezTo>
                  <a:cubicBezTo>
                    <a:pt x="143" y="1490"/>
                    <a:pt x="116" y="1561"/>
                    <a:pt x="98" y="1633"/>
                  </a:cubicBezTo>
                  <a:lnTo>
                    <a:pt x="98" y="1642"/>
                  </a:lnTo>
                  <a:cubicBezTo>
                    <a:pt x="89" y="1651"/>
                    <a:pt x="89" y="1651"/>
                    <a:pt x="89" y="1660"/>
                  </a:cubicBezTo>
                  <a:cubicBezTo>
                    <a:pt x="81" y="1695"/>
                    <a:pt x="72" y="1740"/>
                    <a:pt x="54" y="1776"/>
                  </a:cubicBezTo>
                  <a:cubicBezTo>
                    <a:pt x="36" y="1856"/>
                    <a:pt x="18" y="1927"/>
                    <a:pt x="18" y="1999"/>
                  </a:cubicBezTo>
                  <a:cubicBezTo>
                    <a:pt x="0" y="2079"/>
                    <a:pt x="0" y="2150"/>
                    <a:pt x="0" y="222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816075" y="2670700"/>
              <a:ext cx="48650" cy="70725"/>
            </a:xfrm>
            <a:custGeom>
              <a:avLst/>
              <a:gdLst/>
              <a:ahLst/>
              <a:cxnLst/>
              <a:rect l="l" t="t" r="r" b="b"/>
              <a:pathLst>
                <a:path w="1946" h="2829" extrusionOk="0">
                  <a:moveTo>
                    <a:pt x="90" y="2676"/>
                  </a:moveTo>
                  <a:cubicBezTo>
                    <a:pt x="214" y="2676"/>
                    <a:pt x="366" y="2632"/>
                    <a:pt x="527" y="2534"/>
                  </a:cubicBezTo>
                  <a:cubicBezTo>
                    <a:pt x="1178" y="2159"/>
                    <a:pt x="1731" y="1205"/>
                    <a:pt x="1731" y="455"/>
                  </a:cubicBezTo>
                  <a:cubicBezTo>
                    <a:pt x="1731" y="339"/>
                    <a:pt x="1722" y="143"/>
                    <a:pt x="1633" y="0"/>
                  </a:cubicBezTo>
                  <a:cubicBezTo>
                    <a:pt x="1909" y="63"/>
                    <a:pt x="1945" y="437"/>
                    <a:pt x="1945" y="607"/>
                  </a:cubicBezTo>
                  <a:cubicBezTo>
                    <a:pt x="1945" y="1356"/>
                    <a:pt x="1392" y="2311"/>
                    <a:pt x="741" y="2685"/>
                  </a:cubicBezTo>
                  <a:cubicBezTo>
                    <a:pt x="580" y="2784"/>
                    <a:pt x="429" y="2828"/>
                    <a:pt x="295" y="2828"/>
                  </a:cubicBezTo>
                  <a:cubicBezTo>
                    <a:pt x="152" y="2828"/>
                    <a:pt x="63" y="2766"/>
                    <a:pt x="0" y="2668"/>
                  </a:cubicBezTo>
                  <a:cubicBezTo>
                    <a:pt x="27" y="2676"/>
                    <a:pt x="54" y="2676"/>
                    <a:pt x="90" y="267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815850" y="2676275"/>
              <a:ext cx="45075" cy="63125"/>
            </a:xfrm>
            <a:custGeom>
              <a:avLst/>
              <a:gdLst/>
              <a:ahLst/>
              <a:cxnLst/>
              <a:rect l="l" t="t" r="r" b="b"/>
              <a:pathLst>
                <a:path w="1803" h="2525" extrusionOk="0">
                  <a:moveTo>
                    <a:pt x="27" y="2462"/>
                  </a:moveTo>
                  <a:lnTo>
                    <a:pt x="322" y="1829"/>
                  </a:lnTo>
                  <a:cubicBezTo>
                    <a:pt x="223" y="1758"/>
                    <a:pt x="170" y="1624"/>
                    <a:pt x="170" y="1445"/>
                  </a:cubicBezTo>
                  <a:cubicBezTo>
                    <a:pt x="170" y="1428"/>
                    <a:pt x="170" y="1410"/>
                    <a:pt x="170" y="1392"/>
                  </a:cubicBezTo>
                  <a:lnTo>
                    <a:pt x="0" y="1428"/>
                  </a:lnTo>
                  <a:cubicBezTo>
                    <a:pt x="0" y="1419"/>
                    <a:pt x="0" y="1419"/>
                    <a:pt x="9" y="1410"/>
                  </a:cubicBezTo>
                  <a:lnTo>
                    <a:pt x="9" y="1401"/>
                  </a:lnTo>
                  <a:cubicBezTo>
                    <a:pt x="27" y="1329"/>
                    <a:pt x="54" y="1258"/>
                    <a:pt x="81" y="1187"/>
                  </a:cubicBezTo>
                  <a:cubicBezTo>
                    <a:pt x="99" y="1151"/>
                    <a:pt x="107" y="1115"/>
                    <a:pt x="134" y="1071"/>
                  </a:cubicBezTo>
                  <a:lnTo>
                    <a:pt x="250" y="1044"/>
                  </a:lnTo>
                  <a:cubicBezTo>
                    <a:pt x="339" y="839"/>
                    <a:pt x="473" y="634"/>
                    <a:pt x="634" y="491"/>
                  </a:cubicBezTo>
                  <a:lnTo>
                    <a:pt x="634" y="304"/>
                  </a:lnTo>
                  <a:cubicBezTo>
                    <a:pt x="670" y="268"/>
                    <a:pt x="714" y="232"/>
                    <a:pt x="750" y="196"/>
                  </a:cubicBezTo>
                  <a:cubicBezTo>
                    <a:pt x="759" y="179"/>
                    <a:pt x="777" y="170"/>
                    <a:pt x="785" y="152"/>
                  </a:cubicBezTo>
                  <a:cubicBezTo>
                    <a:pt x="803" y="134"/>
                    <a:pt x="821" y="125"/>
                    <a:pt x="839" y="107"/>
                  </a:cubicBezTo>
                  <a:cubicBezTo>
                    <a:pt x="866" y="89"/>
                    <a:pt x="884" y="72"/>
                    <a:pt x="910" y="54"/>
                  </a:cubicBezTo>
                  <a:lnTo>
                    <a:pt x="910" y="330"/>
                  </a:lnTo>
                  <a:cubicBezTo>
                    <a:pt x="1080" y="277"/>
                    <a:pt x="1223" y="321"/>
                    <a:pt x="1303" y="428"/>
                  </a:cubicBezTo>
                  <a:lnTo>
                    <a:pt x="1767" y="0"/>
                  </a:lnTo>
                  <a:cubicBezTo>
                    <a:pt x="1794" y="98"/>
                    <a:pt x="1802" y="205"/>
                    <a:pt x="1802" y="286"/>
                  </a:cubicBezTo>
                  <a:lnTo>
                    <a:pt x="1392" y="678"/>
                  </a:lnTo>
                  <a:cubicBezTo>
                    <a:pt x="1392" y="696"/>
                    <a:pt x="1392" y="714"/>
                    <a:pt x="1392" y="741"/>
                  </a:cubicBezTo>
                  <a:cubicBezTo>
                    <a:pt x="1392" y="919"/>
                    <a:pt x="1339" y="1106"/>
                    <a:pt x="1240" y="1285"/>
                  </a:cubicBezTo>
                  <a:lnTo>
                    <a:pt x="1446" y="1490"/>
                  </a:lnTo>
                  <a:cubicBezTo>
                    <a:pt x="1383" y="1597"/>
                    <a:pt x="1303" y="1704"/>
                    <a:pt x="1232" y="1811"/>
                  </a:cubicBezTo>
                  <a:lnTo>
                    <a:pt x="1026" y="1597"/>
                  </a:lnTo>
                  <a:cubicBezTo>
                    <a:pt x="955" y="1677"/>
                    <a:pt x="866" y="1749"/>
                    <a:pt x="785" y="1802"/>
                  </a:cubicBezTo>
                  <a:cubicBezTo>
                    <a:pt x="696" y="1847"/>
                    <a:pt x="616" y="1874"/>
                    <a:pt x="545" y="1883"/>
                  </a:cubicBezTo>
                  <a:lnTo>
                    <a:pt x="250" y="2516"/>
                  </a:lnTo>
                  <a:cubicBezTo>
                    <a:pt x="215" y="2525"/>
                    <a:pt x="188" y="2525"/>
                    <a:pt x="161" y="2525"/>
                  </a:cubicBezTo>
                  <a:cubicBezTo>
                    <a:pt x="125" y="2525"/>
                    <a:pt x="107" y="2525"/>
                    <a:pt x="81" y="2516"/>
                  </a:cubicBezTo>
                  <a:lnTo>
                    <a:pt x="72" y="251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829450" y="2697225"/>
              <a:ext cx="11850" cy="14300"/>
            </a:xfrm>
            <a:custGeom>
              <a:avLst/>
              <a:gdLst/>
              <a:ahLst/>
              <a:cxnLst/>
              <a:rect l="l" t="t" r="r" b="b"/>
              <a:pathLst>
                <a:path w="474" h="572" extrusionOk="0">
                  <a:moveTo>
                    <a:pt x="1" y="367"/>
                  </a:moveTo>
                  <a:cubicBezTo>
                    <a:pt x="1" y="242"/>
                    <a:pt x="90" y="99"/>
                    <a:pt x="197" y="36"/>
                  </a:cubicBezTo>
                  <a:cubicBezTo>
                    <a:pt x="250" y="1"/>
                    <a:pt x="295" y="1"/>
                    <a:pt x="331" y="19"/>
                  </a:cubicBezTo>
                  <a:lnTo>
                    <a:pt x="331" y="19"/>
                  </a:lnTo>
                  <a:lnTo>
                    <a:pt x="331" y="19"/>
                  </a:lnTo>
                  <a:lnTo>
                    <a:pt x="473" y="99"/>
                  </a:lnTo>
                  <a:lnTo>
                    <a:pt x="197" y="572"/>
                  </a:lnTo>
                  <a:lnTo>
                    <a:pt x="63" y="491"/>
                  </a:lnTo>
                  <a:cubicBezTo>
                    <a:pt x="63" y="491"/>
                    <a:pt x="63" y="491"/>
                    <a:pt x="63" y="491"/>
                  </a:cubicBezTo>
                  <a:lnTo>
                    <a:pt x="63" y="491"/>
                  </a:lnTo>
                  <a:cubicBezTo>
                    <a:pt x="27" y="474"/>
                    <a:pt x="1" y="429"/>
                    <a:pt x="1" y="3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32800" y="2698575"/>
              <a:ext cx="9825" cy="14075"/>
            </a:xfrm>
            <a:custGeom>
              <a:avLst/>
              <a:gdLst/>
              <a:ahLst/>
              <a:cxnLst/>
              <a:rect l="l" t="t" r="r" b="b"/>
              <a:pathLst>
                <a:path w="393" h="563" extrusionOk="0">
                  <a:moveTo>
                    <a:pt x="0" y="393"/>
                  </a:moveTo>
                  <a:cubicBezTo>
                    <a:pt x="0" y="509"/>
                    <a:pt x="90" y="562"/>
                    <a:pt x="197" y="500"/>
                  </a:cubicBezTo>
                  <a:cubicBezTo>
                    <a:pt x="304" y="437"/>
                    <a:pt x="393" y="286"/>
                    <a:pt x="393" y="170"/>
                  </a:cubicBezTo>
                  <a:cubicBezTo>
                    <a:pt x="393" y="45"/>
                    <a:pt x="304" y="0"/>
                    <a:pt x="197" y="54"/>
                  </a:cubicBezTo>
                  <a:cubicBezTo>
                    <a:pt x="90" y="116"/>
                    <a:pt x="0" y="268"/>
                    <a:pt x="0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307350" y="290552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90"/>
                  </a:moveTo>
                  <a:lnTo>
                    <a:pt x="0" y="1"/>
                  </a:lnTo>
                  <a:lnTo>
                    <a:pt x="3952" y="367"/>
                  </a:lnTo>
                  <a:lnTo>
                    <a:pt x="4604" y="174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292400" y="2908650"/>
              <a:ext cx="106650" cy="128500"/>
            </a:xfrm>
            <a:custGeom>
              <a:avLst/>
              <a:gdLst/>
              <a:ahLst/>
              <a:cxnLst/>
              <a:rect l="l" t="t" r="r" b="b"/>
              <a:pathLst>
                <a:path w="4266" h="5140" extrusionOk="0">
                  <a:moveTo>
                    <a:pt x="1" y="3311"/>
                  </a:moveTo>
                  <a:cubicBezTo>
                    <a:pt x="1" y="2213"/>
                    <a:pt x="786" y="866"/>
                    <a:pt x="1740" y="304"/>
                  </a:cubicBezTo>
                  <a:cubicBezTo>
                    <a:pt x="2222" y="28"/>
                    <a:pt x="2659" y="1"/>
                    <a:pt x="2971" y="179"/>
                  </a:cubicBezTo>
                  <a:lnTo>
                    <a:pt x="2971" y="179"/>
                  </a:lnTo>
                  <a:lnTo>
                    <a:pt x="2980" y="179"/>
                  </a:lnTo>
                  <a:lnTo>
                    <a:pt x="2980" y="179"/>
                  </a:lnTo>
                  <a:lnTo>
                    <a:pt x="4265" y="920"/>
                  </a:lnTo>
                  <a:lnTo>
                    <a:pt x="1740" y="5139"/>
                  </a:lnTo>
                  <a:lnTo>
                    <a:pt x="518" y="4435"/>
                  </a:lnTo>
                  <a:cubicBezTo>
                    <a:pt x="509" y="4435"/>
                    <a:pt x="509" y="4435"/>
                    <a:pt x="509" y="4435"/>
                  </a:cubicBezTo>
                  <a:lnTo>
                    <a:pt x="509" y="4435"/>
                  </a:lnTo>
                  <a:lnTo>
                    <a:pt x="509" y="4435"/>
                  </a:lnTo>
                  <a:cubicBezTo>
                    <a:pt x="197" y="4247"/>
                    <a:pt x="1" y="3864"/>
                    <a:pt x="1" y="33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322950" y="2919800"/>
              <a:ext cx="87250" cy="127825"/>
            </a:xfrm>
            <a:custGeom>
              <a:avLst/>
              <a:gdLst/>
              <a:ahLst/>
              <a:cxnLst/>
              <a:rect l="l" t="t" r="r" b="b"/>
              <a:pathLst>
                <a:path w="3490" h="5113" extrusionOk="0">
                  <a:moveTo>
                    <a:pt x="1" y="3569"/>
                  </a:moveTo>
                  <a:cubicBezTo>
                    <a:pt x="1" y="4667"/>
                    <a:pt x="786" y="5113"/>
                    <a:pt x="1749" y="4560"/>
                  </a:cubicBezTo>
                  <a:cubicBezTo>
                    <a:pt x="2713" y="4006"/>
                    <a:pt x="3489" y="2659"/>
                    <a:pt x="3489" y="1553"/>
                  </a:cubicBezTo>
                  <a:cubicBezTo>
                    <a:pt x="3489" y="447"/>
                    <a:pt x="2713" y="1"/>
                    <a:pt x="1749" y="554"/>
                  </a:cubicBezTo>
                  <a:cubicBezTo>
                    <a:pt x="786" y="1116"/>
                    <a:pt x="1" y="2463"/>
                    <a:pt x="1" y="356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41025" y="2948125"/>
              <a:ext cx="51100" cy="71175"/>
            </a:xfrm>
            <a:custGeom>
              <a:avLst/>
              <a:gdLst/>
              <a:ahLst/>
              <a:cxnLst/>
              <a:rect l="l" t="t" r="r" b="b"/>
              <a:pathLst>
                <a:path w="2044" h="2847" extrusionOk="0">
                  <a:moveTo>
                    <a:pt x="1" y="2231"/>
                  </a:moveTo>
                  <a:cubicBezTo>
                    <a:pt x="1" y="2347"/>
                    <a:pt x="9" y="2561"/>
                    <a:pt x="117" y="2704"/>
                  </a:cubicBezTo>
                  <a:cubicBezTo>
                    <a:pt x="125" y="2722"/>
                    <a:pt x="143" y="2740"/>
                    <a:pt x="161" y="2757"/>
                  </a:cubicBezTo>
                  <a:lnTo>
                    <a:pt x="170" y="2757"/>
                  </a:lnTo>
                  <a:cubicBezTo>
                    <a:pt x="188" y="2784"/>
                    <a:pt x="215" y="2802"/>
                    <a:pt x="250" y="2820"/>
                  </a:cubicBezTo>
                  <a:cubicBezTo>
                    <a:pt x="295" y="2838"/>
                    <a:pt x="340" y="2847"/>
                    <a:pt x="402" y="2847"/>
                  </a:cubicBezTo>
                  <a:cubicBezTo>
                    <a:pt x="429" y="2847"/>
                    <a:pt x="456" y="2838"/>
                    <a:pt x="491" y="2838"/>
                  </a:cubicBezTo>
                  <a:cubicBezTo>
                    <a:pt x="598" y="2820"/>
                    <a:pt x="714" y="2775"/>
                    <a:pt x="839" y="2704"/>
                  </a:cubicBezTo>
                  <a:cubicBezTo>
                    <a:pt x="1062" y="2570"/>
                    <a:pt x="1285" y="2365"/>
                    <a:pt x="1473" y="2124"/>
                  </a:cubicBezTo>
                  <a:cubicBezTo>
                    <a:pt x="1553" y="2026"/>
                    <a:pt x="1624" y="1919"/>
                    <a:pt x="1687" y="1803"/>
                  </a:cubicBezTo>
                  <a:cubicBezTo>
                    <a:pt x="1910" y="1428"/>
                    <a:pt x="2043" y="1000"/>
                    <a:pt x="2043" y="625"/>
                  </a:cubicBezTo>
                  <a:lnTo>
                    <a:pt x="2043" y="608"/>
                  </a:lnTo>
                  <a:cubicBezTo>
                    <a:pt x="2043" y="527"/>
                    <a:pt x="2035" y="420"/>
                    <a:pt x="2008" y="313"/>
                  </a:cubicBezTo>
                  <a:cubicBezTo>
                    <a:pt x="1963" y="153"/>
                    <a:pt x="1865" y="1"/>
                    <a:pt x="1651" y="1"/>
                  </a:cubicBezTo>
                  <a:cubicBezTo>
                    <a:pt x="1517" y="1"/>
                    <a:pt x="1374" y="54"/>
                    <a:pt x="1205" y="153"/>
                  </a:cubicBezTo>
                  <a:cubicBezTo>
                    <a:pt x="1187" y="161"/>
                    <a:pt x="1169" y="170"/>
                    <a:pt x="1151" y="179"/>
                  </a:cubicBezTo>
                  <a:cubicBezTo>
                    <a:pt x="1151" y="179"/>
                    <a:pt x="1142" y="179"/>
                    <a:pt x="1142" y="188"/>
                  </a:cubicBezTo>
                  <a:cubicBezTo>
                    <a:pt x="1098" y="215"/>
                    <a:pt x="1044" y="251"/>
                    <a:pt x="1000" y="286"/>
                  </a:cubicBezTo>
                  <a:cubicBezTo>
                    <a:pt x="973" y="313"/>
                    <a:pt x="955" y="331"/>
                    <a:pt x="928" y="349"/>
                  </a:cubicBezTo>
                  <a:cubicBezTo>
                    <a:pt x="910" y="367"/>
                    <a:pt x="893" y="376"/>
                    <a:pt x="875" y="393"/>
                  </a:cubicBezTo>
                  <a:cubicBezTo>
                    <a:pt x="866" y="402"/>
                    <a:pt x="848" y="420"/>
                    <a:pt x="839" y="429"/>
                  </a:cubicBezTo>
                  <a:cubicBezTo>
                    <a:pt x="803" y="465"/>
                    <a:pt x="768" y="509"/>
                    <a:pt x="732" y="545"/>
                  </a:cubicBezTo>
                  <a:cubicBezTo>
                    <a:pt x="527" y="759"/>
                    <a:pt x="348" y="1036"/>
                    <a:pt x="224" y="1312"/>
                  </a:cubicBezTo>
                  <a:cubicBezTo>
                    <a:pt x="206" y="1348"/>
                    <a:pt x="188" y="1393"/>
                    <a:pt x="170" y="1428"/>
                  </a:cubicBezTo>
                  <a:cubicBezTo>
                    <a:pt x="143" y="1491"/>
                    <a:pt x="117" y="1562"/>
                    <a:pt x="99" y="1633"/>
                  </a:cubicBezTo>
                  <a:lnTo>
                    <a:pt x="99" y="1642"/>
                  </a:lnTo>
                  <a:cubicBezTo>
                    <a:pt x="90" y="1651"/>
                    <a:pt x="90" y="1660"/>
                    <a:pt x="90" y="1669"/>
                  </a:cubicBezTo>
                  <a:cubicBezTo>
                    <a:pt x="81" y="1705"/>
                    <a:pt x="72" y="1740"/>
                    <a:pt x="63" y="1785"/>
                  </a:cubicBezTo>
                  <a:cubicBezTo>
                    <a:pt x="36" y="1856"/>
                    <a:pt x="27" y="1937"/>
                    <a:pt x="18" y="2008"/>
                  </a:cubicBezTo>
                  <a:cubicBezTo>
                    <a:pt x="9" y="2088"/>
                    <a:pt x="1" y="2160"/>
                    <a:pt x="1" y="223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3700" y="2948575"/>
              <a:ext cx="48425" cy="70725"/>
            </a:xfrm>
            <a:custGeom>
              <a:avLst/>
              <a:gdLst/>
              <a:ahLst/>
              <a:cxnLst/>
              <a:rect l="l" t="t" r="r" b="b"/>
              <a:pathLst>
                <a:path w="1937" h="2829" extrusionOk="0">
                  <a:moveTo>
                    <a:pt x="81" y="2677"/>
                  </a:moveTo>
                  <a:cubicBezTo>
                    <a:pt x="206" y="2677"/>
                    <a:pt x="357" y="2624"/>
                    <a:pt x="518" y="2534"/>
                  </a:cubicBezTo>
                  <a:cubicBezTo>
                    <a:pt x="1178" y="2151"/>
                    <a:pt x="1731" y="1205"/>
                    <a:pt x="1731" y="447"/>
                  </a:cubicBezTo>
                  <a:cubicBezTo>
                    <a:pt x="1731" y="340"/>
                    <a:pt x="1713" y="135"/>
                    <a:pt x="1624" y="1"/>
                  </a:cubicBezTo>
                  <a:cubicBezTo>
                    <a:pt x="1910" y="54"/>
                    <a:pt x="1936" y="438"/>
                    <a:pt x="1936" y="607"/>
                  </a:cubicBezTo>
                  <a:cubicBezTo>
                    <a:pt x="1936" y="1357"/>
                    <a:pt x="1383" y="2311"/>
                    <a:pt x="732" y="2686"/>
                  </a:cubicBezTo>
                  <a:cubicBezTo>
                    <a:pt x="572" y="2784"/>
                    <a:pt x="420" y="2829"/>
                    <a:pt x="295" y="2829"/>
                  </a:cubicBezTo>
                  <a:cubicBezTo>
                    <a:pt x="143" y="2829"/>
                    <a:pt x="54" y="2757"/>
                    <a:pt x="1" y="2668"/>
                  </a:cubicBezTo>
                  <a:cubicBezTo>
                    <a:pt x="18" y="2668"/>
                    <a:pt x="45" y="2677"/>
                    <a:pt x="81" y="267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343250" y="2953925"/>
              <a:ext cx="45075" cy="63375"/>
            </a:xfrm>
            <a:custGeom>
              <a:avLst/>
              <a:gdLst/>
              <a:ahLst/>
              <a:cxnLst/>
              <a:rect l="l" t="t" r="r" b="b"/>
              <a:pathLst>
                <a:path w="1803" h="2535" extrusionOk="0">
                  <a:moveTo>
                    <a:pt x="28" y="2472"/>
                  </a:moveTo>
                  <a:lnTo>
                    <a:pt x="322" y="1830"/>
                  </a:lnTo>
                  <a:cubicBezTo>
                    <a:pt x="233" y="1767"/>
                    <a:pt x="170" y="1633"/>
                    <a:pt x="170" y="1455"/>
                  </a:cubicBezTo>
                  <a:cubicBezTo>
                    <a:pt x="170" y="1437"/>
                    <a:pt x="170" y="1419"/>
                    <a:pt x="170" y="1401"/>
                  </a:cubicBezTo>
                  <a:lnTo>
                    <a:pt x="1" y="1437"/>
                  </a:lnTo>
                  <a:cubicBezTo>
                    <a:pt x="1" y="1428"/>
                    <a:pt x="1" y="1419"/>
                    <a:pt x="10" y="1410"/>
                  </a:cubicBezTo>
                  <a:lnTo>
                    <a:pt x="10" y="1401"/>
                  </a:lnTo>
                  <a:cubicBezTo>
                    <a:pt x="28" y="1330"/>
                    <a:pt x="54" y="1259"/>
                    <a:pt x="81" y="1196"/>
                  </a:cubicBezTo>
                  <a:cubicBezTo>
                    <a:pt x="99" y="1161"/>
                    <a:pt x="117" y="1116"/>
                    <a:pt x="135" y="1080"/>
                  </a:cubicBezTo>
                  <a:lnTo>
                    <a:pt x="251" y="1054"/>
                  </a:lnTo>
                  <a:cubicBezTo>
                    <a:pt x="340" y="839"/>
                    <a:pt x="474" y="643"/>
                    <a:pt x="643" y="500"/>
                  </a:cubicBezTo>
                  <a:lnTo>
                    <a:pt x="643" y="313"/>
                  </a:lnTo>
                  <a:cubicBezTo>
                    <a:pt x="679" y="277"/>
                    <a:pt x="714" y="233"/>
                    <a:pt x="750" y="197"/>
                  </a:cubicBezTo>
                  <a:cubicBezTo>
                    <a:pt x="759" y="188"/>
                    <a:pt x="777" y="170"/>
                    <a:pt x="786" y="161"/>
                  </a:cubicBezTo>
                  <a:cubicBezTo>
                    <a:pt x="804" y="144"/>
                    <a:pt x="821" y="135"/>
                    <a:pt x="839" y="117"/>
                  </a:cubicBezTo>
                  <a:cubicBezTo>
                    <a:pt x="866" y="99"/>
                    <a:pt x="884" y="81"/>
                    <a:pt x="911" y="54"/>
                  </a:cubicBezTo>
                  <a:lnTo>
                    <a:pt x="911" y="340"/>
                  </a:lnTo>
                  <a:cubicBezTo>
                    <a:pt x="1080" y="277"/>
                    <a:pt x="1223" y="322"/>
                    <a:pt x="1303" y="438"/>
                  </a:cubicBezTo>
                  <a:lnTo>
                    <a:pt x="1767" y="1"/>
                  </a:lnTo>
                  <a:cubicBezTo>
                    <a:pt x="1794" y="108"/>
                    <a:pt x="1803" y="215"/>
                    <a:pt x="1803" y="295"/>
                  </a:cubicBezTo>
                  <a:lnTo>
                    <a:pt x="1392" y="688"/>
                  </a:lnTo>
                  <a:cubicBezTo>
                    <a:pt x="1392" y="706"/>
                    <a:pt x="1392" y="723"/>
                    <a:pt x="1392" y="750"/>
                  </a:cubicBezTo>
                  <a:cubicBezTo>
                    <a:pt x="1392" y="920"/>
                    <a:pt x="1339" y="1116"/>
                    <a:pt x="1250" y="1294"/>
                  </a:cubicBezTo>
                  <a:lnTo>
                    <a:pt x="1446" y="1491"/>
                  </a:lnTo>
                  <a:cubicBezTo>
                    <a:pt x="1384" y="1607"/>
                    <a:pt x="1312" y="1714"/>
                    <a:pt x="1232" y="1812"/>
                  </a:cubicBezTo>
                  <a:lnTo>
                    <a:pt x="1027" y="1607"/>
                  </a:lnTo>
                  <a:cubicBezTo>
                    <a:pt x="955" y="1687"/>
                    <a:pt x="875" y="1758"/>
                    <a:pt x="786" y="1803"/>
                  </a:cubicBezTo>
                  <a:cubicBezTo>
                    <a:pt x="697" y="1856"/>
                    <a:pt x="616" y="1883"/>
                    <a:pt x="545" y="1892"/>
                  </a:cubicBezTo>
                  <a:lnTo>
                    <a:pt x="251" y="2525"/>
                  </a:lnTo>
                  <a:cubicBezTo>
                    <a:pt x="215" y="2525"/>
                    <a:pt x="188" y="2534"/>
                    <a:pt x="161" y="2534"/>
                  </a:cubicBezTo>
                  <a:cubicBezTo>
                    <a:pt x="135" y="2534"/>
                    <a:pt x="108" y="2525"/>
                    <a:pt x="81" y="2525"/>
                  </a:cubicBezTo>
                  <a:lnTo>
                    <a:pt x="72" y="25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7075" y="2975125"/>
              <a:ext cx="11625" cy="14075"/>
            </a:xfrm>
            <a:custGeom>
              <a:avLst/>
              <a:gdLst/>
              <a:ahLst/>
              <a:cxnLst/>
              <a:rect l="l" t="t" r="r" b="b"/>
              <a:pathLst>
                <a:path w="465" h="563" extrusionOk="0">
                  <a:moveTo>
                    <a:pt x="1" y="366"/>
                  </a:moveTo>
                  <a:cubicBezTo>
                    <a:pt x="1" y="241"/>
                    <a:pt x="81" y="90"/>
                    <a:pt x="188" y="27"/>
                  </a:cubicBezTo>
                  <a:cubicBezTo>
                    <a:pt x="242" y="0"/>
                    <a:pt x="286" y="0"/>
                    <a:pt x="322" y="18"/>
                  </a:cubicBezTo>
                  <a:lnTo>
                    <a:pt x="322" y="18"/>
                  </a:lnTo>
                  <a:lnTo>
                    <a:pt x="322" y="18"/>
                  </a:lnTo>
                  <a:lnTo>
                    <a:pt x="465" y="98"/>
                  </a:lnTo>
                  <a:lnTo>
                    <a:pt x="188" y="56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cubicBezTo>
                    <a:pt x="19" y="464"/>
                    <a:pt x="1" y="420"/>
                    <a:pt x="1" y="36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360425" y="2976225"/>
              <a:ext cx="9625" cy="14075"/>
            </a:xfrm>
            <a:custGeom>
              <a:avLst/>
              <a:gdLst/>
              <a:ahLst/>
              <a:cxnLst/>
              <a:rect l="l" t="t" r="r" b="b"/>
              <a:pathLst>
                <a:path w="385" h="563" extrusionOk="0">
                  <a:moveTo>
                    <a:pt x="1" y="393"/>
                  </a:moveTo>
                  <a:cubicBezTo>
                    <a:pt x="1" y="518"/>
                    <a:pt x="81" y="563"/>
                    <a:pt x="188" y="509"/>
                  </a:cubicBezTo>
                  <a:cubicBezTo>
                    <a:pt x="295" y="447"/>
                    <a:pt x="384" y="295"/>
                    <a:pt x="384" y="170"/>
                  </a:cubicBezTo>
                  <a:cubicBezTo>
                    <a:pt x="384" y="54"/>
                    <a:pt x="295" y="1"/>
                    <a:pt x="188" y="63"/>
                  </a:cubicBezTo>
                  <a:cubicBezTo>
                    <a:pt x="81" y="126"/>
                    <a:pt x="1" y="277"/>
                    <a:pt x="1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208100" y="2471750"/>
              <a:ext cx="748050" cy="609775"/>
            </a:xfrm>
            <a:custGeom>
              <a:avLst/>
              <a:gdLst/>
              <a:ahLst/>
              <a:cxnLst/>
              <a:rect l="l" t="t" r="r" b="b"/>
              <a:pathLst>
                <a:path w="29922" h="24391" extrusionOk="0">
                  <a:moveTo>
                    <a:pt x="1" y="19484"/>
                  </a:moveTo>
                  <a:lnTo>
                    <a:pt x="1" y="24391"/>
                  </a:lnTo>
                  <a:lnTo>
                    <a:pt x="4479" y="21920"/>
                  </a:lnTo>
                  <a:lnTo>
                    <a:pt x="4631" y="21821"/>
                  </a:lnTo>
                  <a:cubicBezTo>
                    <a:pt x="4595" y="21679"/>
                    <a:pt x="4577" y="21518"/>
                    <a:pt x="4577" y="21331"/>
                  </a:cubicBezTo>
                  <a:cubicBezTo>
                    <a:pt x="4577" y="20207"/>
                    <a:pt x="5371" y="18824"/>
                    <a:pt x="6352" y="18262"/>
                  </a:cubicBezTo>
                  <a:cubicBezTo>
                    <a:pt x="7289" y="17727"/>
                    <a:pt x="8056" y="18101"/>
                    <a:pt x="8128" y="19109"/>
                  </a:cubicBezTo>
                  <a:cubicBezTo>
                    <a:pt x="8137" y="19163"/>
                    <a:pt x="8137" y="19216"/>
                    <a:pt x="8137" y="19270"/>
                  </a:cubicBezTo>
                  <a:lnTo>
                    <a:pt x="8137" y="19279"/>
                  </a:lnTo>
                  <a:cubicBezTo>
                    <a:pt x="8137" y="19332"/>
                    <a:pt x="8137" y="19377"/>
                    <a:pt x="8128" y="19431"/>
                  </a:cubicBezTo>
                  <a:cubicBezTo>
                    <a:pt x="8128" y="19448"/>
                    <a:pt x="8128" y="19466"/>
                    <a:pt x="8128" y="19484"/>
                  </a:cubicBezTo>
                  <a:cubicBezTo>
                    <a:pt x="8119" y="19547"/>
                    <a:pt x="8119" y="19609"/>
                    <a:pt x="8110" y="19663"/>
                  </a:cubicBezTo>
                  <a:cubicBezTo>
                    <a:pt x="8101" y="19725"/>
                    <a:pt x="8092" y="19770"/>
                    <a:pt x="8083" y="19832"/>
                  </a:cubicBezTo>
                  <a:lnTo>
                    <a:pt x="8092" y="19823"/>
                  </a:lnTo>
                  <a:lnTo>
                    <a:pt x="17040" y="14435"/>
                  </a:lnTo>
                  <a:lnTo>
                    <a:pt x="23499" y="10545"/>
                  </a:lnTo>
                  <a:cubicBezTo>
                    <a:pt x="23490" y="10474"/>
                    <a:pt x="23490" y="10394"/>
                    <a:pt x="23490" y="10313"/>
                  </a:cubicBezTo>
                  <a:lnTo>
                    <a:pt x="23490" y="10295"/>
                  </a:lnTo>
                  <a:cubicBezTo>
                    <a:pt x="23490" y="10251"/>
                    <a:pt x="23490" y="10215"/>
                    <a:pt x="23490" y="10171"/>
                  </a:cubicBezTo>
                  <a:cubicBezTo>
                    <a:pt x="23490" y="10153"/>
                    <a:pt x="23490" y="10144"/>
                    <a:pt x="23499" y="10126"/>
                  </a:cubicBezTo>
                  <a:cubicBezTo>
                    <a:pt x="23499" y="10117"/>
                    <a:pt x="23499" y="10099"/>
                    <a:pt x="23499" y="10090"/>
                  </a:cubicBezTo>
                  <a:cubicBezTo>
                    <a:pt x="23508" y="10028"/>
                    <a:pt x="23508" y="9974"/>
                    <a:pt x="23525" y="9912"/>
                  </a:cubicBezTo>
                  <a:lnTo>
                    <a:pt x="23525" y="9903"/>
                  </a:lnTo>
                  <a:cubicBezTo>
                    <a:pt x="23534" y="9841"/>
                    <a:pt x="23543" y="9778"/>
                    <a:pt x="23552" y="9716"/>
                  </a:cubicBezTo>
                  <a:cubicBezTo>
                    <a:pt x="23766" y="8743"/>
                    <a:pt x="24453" y="7708"/>
                    <a:pt x="25274" y="7244"/>
                  </a:cubicBezTo>
                  <a:cubicBezTo>
                    <a:pt x="26112" y="6763"/>
                    <a:pt x="26817" y="7021"/>
                    <a:pt x="27005" y="7807"/>
                  </a:cubicBezTo>
                  <a:cubicBezTo>
                    <a:pt x="27014" y="7851"/>
                    <a:pt x="27022" y="7905"/>
                    <a:pt x="27031" y="7958"/>
                  </a:cubicBezTo>
                  <a:cubicBezTo>
                    <a:pt x="27040" y="8021"/>
                    <a:pt x="27049" y="8092"/>
                    <a:pt x="27049" y="8163"/>
                  </a:cubicBezTo>
                  <a:cubicBezTo>
                    <a:pt x="27049" y="8199"/>
                    <a:pt x="27049" y="8226"/>
                    <a:pt x="27049" y="8253"/>
                  </a:cubicBezTo>
                  <a:cubicBezTo>
                    <a:pt x="27049" y="8333"/>
                    <a:pt x="27049" y="8422"/>
                    <a:pt x="27040" y="8502"/>
                  </a:cubicBezTo>
                  <a:lnTo>
                    <a:pt x="29110" y="7307"/>
                  </a:lnTo>
                  <a:lnTo>
                    <a:pt x="29922" y="6843"/>
                  </a:lnTo>
                  <a:lnTo>
                    <a:pt x="29922" y="1963"/>
                  </a:lnTo>
                  <a:lnTo>
                    <a:pt x="25898" y="2820"/>
                  </a:lnTo>
                  <a:lnTo>
                    <a:pt x="24864" y="1"/>
                  </a:lnTo>
                  <a:lnTo>
                    <a:pt x="11562" y="8083"/>
                  </a:lnTo>
                  <a:lnTo>
                    <a:pt x="9983" y="1241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65475" y="2562300"/>
              <a:ext cx="383400" cy="340350"/>
            </a:xfrm>
            <a:custGeom>
              <a:avLst/>
              <a:gdLst/>
              <a:ahLst/>
              <a:cxnLst/>
              <a:rect l="l" t="t" r="r" b="b"/>
              <a:pathLst>
                <a:path w="15336" h="13614" extrusionOk="0">
                  <a:moveTo>
                    <a:pt x="0" y="9261"/>
                  </a:moveTo>
                  <a:lnTo>
                    <a:pt x="0" y="13614"/>
                  </a:lnTo>
                  <a:lnTo>
                    <a:pt x="170" y="13516"/>
                  </a:lnTo>
                  <a:lnTo>
                    <a:pt x="12900" y="5764"/>
                  </a:lnTo>
                  <a:cubicBezTo>
                    <a:pt x="12900" y="5746"/>
                    <a:pt x="12900" y="5737"/>
                    <a:pt x="12900" y="5719"/>
                  </a:cubicBezTo>
                  <a:cubicBezTo>
                    <a:pt x="12900" y="4595"/>
                    <a:pt x="13694" y="3212"/>
                    <a:pt x="14685" y="2650"/>
                  </a:cubicBezTo>
                  <a:cubicBezTo>
                    <a:pt x="14916" y="2516"/>
                    <a:pt x="15131" y="2436"/>
                    <a:pt x="15336" y="2409"/>
                  </a:cubicBezTo>
                  <a:lnTo>
                    <a:pt x="1533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69700" y="2563200"/>
              <a:ext cx="374950" cy="332100"/>
            </a:xfrm>
            <a:custGeom>
              <a:avLst/>
              <a:gdLst/>
              <a:ahLst/>
              <a:cxnLst/>
              <a:rect l="l" t="t" r="r" b="b"/>
              <a:pathLst>
                <a:path w="14998" h="13284" extrusionOk="0">
                  <a:moveTo>
                    <a:pt x="12562" y="5629"/>
                  </a:moveTo>
                  <a:cubicBezTo>
                    <a:pt x="12589" y="4461"/>
                    <a:pt x="13418" y="3051"/>
                    <a:pt x="14426" y="2462"/>
                  </a:cubicBezTo>
                  <a:cubicBezTo>
                    <a:pt x="14623" y="2355"/>
                    <a:pt x="14810" y="2275"/>
                    <a:pt x="14997" y="2230"/>
                  </a:cubicBezTo>
                  <a:lnTo>
                    <a:pt x="14997" y="0"/>
                  </a:lnTo>
                  <a:lnTo>
                    <a:pt x="1" y="9010"/>
                  </a:lnTo>
                  <a:lnTo>
                    <a:pt x="1" y="1328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08100" y="2523725"/>
              <a:ext cx="748050" cy="438250"/>
            </a:xfrm>
            <a:custGeom>
              <a:avLst/>
              <a:gdLst/>
              <a:ahLst/>
              <a:cxnLst/>
              <a:rect l="l" t="t" r="r" b="b"/>
              <a:pathLst>
                <a:path w="29922" h="17530" extrusionOk="0">
                  <a:moveTo>
                    <a:pt x="1" y="17530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5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08100" y="2520825"/>
              <a:ext cx="748050" cy="438050"/>
            </a:xfrm>
            <a:custGeom>
              <a:avLst/>
              <a:gdLst/>
              <a:ahLst/>
              <a:cxnLst/>
              <a:rect l="l" t="t" r="r" b="b"/>
              <a:pathLst>
                <a:path w="29922" h="17522" extrusionOk="0">
                  <a:moveTo>
                    <a:pt x="1" y="17521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42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65475" y="2486250"/>
              <a:ext cx="383400" cy="290625"/>
            </a:xfrm>
            <a:custGeom>
              <a:avLst/>
              <a:gdLst/>
              <a:ahLst/>
              <a:cxnLst/>
              <a:rect l="l" t="t" r="r" b="b"/>
              <a:pathLst>
                <a:path w="15336" h="11625" extrusionOk="0">
                  <a:moveTo>
                    <a:pt x="15336" y="2365"/>
                  </a:moveTo>
                  <a:lnTo>
                    <a:pt x="14390" y="1"/>
                  </a:lnTo>
                  <a:lnTo>
                    <a:pt x="1419" y="7887"/>
                  </a:lnTo>
                  <a:lnTo>
                    <a:pt x="0" y="116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473725" y="2492275"/>
              <a:ext cx="370025" cy="275000"/>
            </a:xfrm>
            <a:custGeom>
              <a:avLst/>
              <a:gdLst/>
              <a:ahLst/>
              <a:cxnLst/>
              <a:rect l="l" t="t" r="r" b="b"/>
              <a:pathLst>
                <a:path w="14801" h="11000" extrusionOk="0">
                  <a:moveTo>
                    <a:pt x="1" y="11000"/>
                  </a:moveTo>
                  <a:lnTo>
                    <a:pt x="2704" y="9367"/>
                  </a:lnTo>
                  <a:lnTo>
                    <a:pt x="9082" y="5514"/>
                  </a:lnTo>
                  <a:lnTo>
                    <a:pt x="12624" y="3364"/>
                  </a:lnTo>
                  <a:lnTo>
                    <a:pt x="14783" y="2061"/>
                  </a:lnTo>
                  <a:lnTo>
                    <a:pt x="14801" y="2052"/>
                  </a:lnTo>
                  <a:lnTo>
                    <a:pt x="13971" y="0"/>
                  </a:lnTo>
                  <a:lnTo>
                    <a:pt x="10242" y="2266"/>
                  </a:lnTo>
                  <a:lnTo>
                    <a:pt x="6709" y="4425"/>
                  </a:lnTo>
                  <a:lnTo>
                    <a:pt x="1223" y="7762"/>
                  </a:lnTo>
                  <a:lnTo>
                    <a:pt x="928" y="8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496925" y="2602900"/>
              <a:ext cx="203875" cy="123575"/>
            </a:xfrm>
            <a:custGeom>
              <a:avLst/>
              <a:gdLst/>
              <a:ahLst/>
              <a:cxnLst/>
              <a:rect l="l" t="t" r="r" b="b"/>
              <a:pathLst>
                <a:path w="8155" h="4943" extrusionOk="0">
                  <a:moveTo>
                    <a:pt x="0" y="4122"/>
                  </a:moveTo>
                  <a:lnTo>
                    <a:pt x="1776" y="4942"/>
                  </a:lnTo>
                  <a:lnTo>
                    <a:pt x="8154" y="1089"/>
                  </a:lnTo>
                  <a:lnTo>
                    <a:pt x="5781" y="0"/>
                  </a:lnTo>
                  <a:lnTo>
                    <a:pt x="295" y="33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89525" y="2492275"/>
              <a:ext cx="54000" cy="51550"/>
            </a:xfrm>
            <a:custGeom>
              <a:avLst/>
              <a:gdLst/>
              <a:ahLst/>
              <a:cxnLst/>
              <a:rect l="l" t="t" r="r" b="b"/>
              <a:pathLst>
                <a:path w="2160" h="2062" extrusionOk="0">
                  <a:moveTo>
                    <a:pt x="1" y="821"/>
                  </a:moveTo>
                  <a:lnTo>
                    <a:pt x="2151" y="2061"/>
                  </a:lnTo>
                  <a:lnTo>
                    <a:pt x="2160" y="205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729750" y="2492275"/>
              <a:ext cx="114000" cy="84100"/>
            </a:xfrm>
            <a:custGeom>
              <a:avLst/>
              <a:gdLst/>
              <a:ahLst/>
              <a:cxnLst/>
              <a:rect l="l" t="t" r="r" b="b"/>
              <a:pathLst>
                <a:path w="4560" h="3364" extrusionOk="0">
                  <a:moveTo>
                    <a:pt x="1" y="2266"/>
                  </a:moveTo>
                  <a:lnTo>
                    <a:pt x="2383" y="3364"/>
                  </a:lnTo>
                  <a:lnTo>
                    <a:pt x="4542" y="2061"/>
                  </a:lnTo>
                  <a:lnTo>
                    <a:pt x="4560" y="2052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970800" y="2823900"/>
              <a:ext cx="237325" cy="257175"/>
            </a:xfrm>
            <a:custGeom>
              <a:avLst/>
              <a:gdLst/>
              <a:ahLst/>
              <a:cxnLst/>
              <a:rect l="l" t="t" r="r" b="b"/>
              <a:pathLst>
                <a:path w="9493" h="10287" extrusionOk="0">
                  <a:moveTo>
                    <a:pt x="9493" y="10287"/>
                  </a:moveTo>
                  <a:lnTo>
                    <a:pt x="1" y="4881"/>
                  </a:lnTo>
                  <a:lnTo>
                    <a:pt x="1" y="1"/>
                  </a:lnTo>
                  <a:lnTo>
                    <a:pt x="9493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70800" y="2647275"/>
              <a:ext cx="486900" cy="311600"/>
            </a:xfrm>
            <a:custGeom>
              <a:avLst/>
              <a:gdLst/>
              <a:ahLst/>
              <a:cxnLst/>
              <a:rect l="l" t="t" r="r" b="b"/>
              <a:pathLst>
                <a:path w="19476" h="12464" extrusionOk="0">
                  <a:moveTo>
                    <a:pt x="9493" y="12463"/>
                  </a:moveTo>
                  <a:lnTo>
                    <a:pt x="1" y="7066"/>
                  </a:lnTo>
                  <a:lnTo>
                    <a:pt x="9983" y="0"/>
                  </a:lnTo>
                  <a:lnTo>
                    <a:pt x="19475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9850" y="2336600"/>
              <a:ext cx="569850" cy="337025"/>
            </a:xfrm>
            <a:custGeom>
              <a:avLst/>
              <a:gdLst/>
              <a:ahLst/>
              <a:cxnLst/>
              <a:rect l="l" t="t" r="r" b="b"/>
              <a:pathLst>
                <a:path w="22794" h="13481" extrusionOk="0">
                  <a:moveTo>
                    <a:pt x="9492" y="13480"/>
                  </a:moveTo>
                  <a:lnTo>
                    <a:pt x="22794" y="5407"/>
                  </a:lnTo>
                  <a:lnTo>
                    <a:pt x="13293" y="1"/>
                  </a:lnTo>
                  <a:lnTo>
                    <a:pt x="0" y="808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259850" y="2336600"/>
              <a:ext cx="569850" cy="202075"/>
            </a:xfrm>
            <a:custGeom>
              <a:avLst/>
              <a:gdLst/>
              <a:ahLst/>
              <a:cxnLst/>
              <a:rect l="l" t="t" r="r" b="b"/>
              <a:pathLst>
                <a:path w="22794" h="8083" extrusionOk="0">
                  <a:moveTo>
                    <a:pt x="22794" y="5407"/>
                  </a:moveTo>
                  <a:lnTo>
                    <a:pt x="0" y="8083"/>
                  </a:lnTo>
                  <a:lnTo>
                    <a:pt x="13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351950" y="2525500"/>
              <a:ext cx="384300" cy="148350"/>
            </a:xfrm>
            <a:custGeom>
              <a:avLst/>
              <a:gdLst/>
              <a:ahLst/>
              <a:cxnLst/>
              <a:rect l="l" t="t" r="r" b="b"/>
              <a:pathLst>
                <a:path w="15372" h="5934" extrusionOk="0">
                  <a:moveTo>
                    <a:pt x="15372" y="1"/>
                  </a:moveTo>
                  <a:lnTo>
                    <a:pt x="1" y="2623"/>
                  </a:lnTo>
                  <a:lnTo>
                    <a:pt x="5808" y="5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236200" y="2557175"/>
              <a:ext cx="88125" cy="83650"/>
            </a:xfrm>
            <a:custGeom>
              <a:avLst/>
              <a:gdLst/>
              <a:ahLst/>
              <a:cxnLst/>
              <a:rect l="l" t="t" r="r" b="b"/>
              <a:pathLst>
                <a:path w="3525" h="3346" extrusionOk="0">
                  <a:moveTo>
                    <a:pt x="1" y="3346"/>
                  </a:moveTo>
                  <a:lnTo>
                    <a:pt x="3524" y="131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45050" y="2621400"/>
              <a:ext cx="12725" cy="13625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36" y="322"/>
                  </a:moveTo>
                  <a:lnTo>
                    <a:pt x="384" y="527"/>
                  </a:lnTo>
                  <a:cubicBezTo>
                    <a:pt x="410" y="545"/>
                    <a:pt x="446" y="536"/>
                    <a:pt x="455" y="500"/>
                  </a:cubicBezTo>
                  <a:lnTo>
                    <a:pt x="500" y="366"/>
                  </a:lnTo>
                  <a:cubicBezTo>
                    <a:pt x="509" y="340"/>
                    <a:pt x="500" y="313"/>
                    <a:pt x="473" y="304"/>
                  </a:cubicBezTo>
                  <a:lnTo>
                    <a:pt x="330" y="215"/>
                  </a:lnTo>
                  <a:lnTo>
                    <a:pt x="419" y="27"/>
                  </a:lnTo>
                  <a:lnTo>
                    <a:pt x="366" y="1"/>
                  </a:lnTo>
                  <a:lnTo>
                    <a:pt x="277" y="188"/>
                  </a:lnTo>
                  <a:lnTo>
                    <a:pt x="125" y="99"/>
                  </a:lnTo>
                  <a:cubicBezTo>
                    <a:pt x="98" y="81"/>
                    <a:pt x="63" y="90"/>
                    <a:pt x="54" y="126"/>
                  </a:cubicBezTo>
                  <a:lnTo>
                    <a:pt x="9" y="259"/>
                  </a:lnTo>
                  <a:cubicBezTo>
                    <a:pt x="0" y="286"/>
                    <a:pt x="9" y="313"/>
                    <a:pt x="36" y="3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235525" y="2633450"/>
              <a:ext cx="220150" cy="130275"/>
            </a:xfrm>
            <a:custGeom>
              <a:avLst/>
              <a:gdLst/>
              <a:ahLst/>
              <a:cxnLst/>
              <a:rect l="l" t="t" r="r" b="b"/>
              <a:pathLst>
                <a:path w="8806" h="5211" extrusionOk="0">
                  <a:moveTo>
                    <a:pt x="1" y="322"/>
                  </a:moveTo>
                  <a:lnTo>
                    <a:pt x="536" y="0"/>
                  </a:lnTo>
                  <a:lnTo>
                    <a:pt x="8806" y="4675"/>
                  </a:lnTo>
                  <a:lnTo>
                    <a:pt x="8610" y="5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292175" y="2673600"/>
              <a:ext cx="180250" cy="90125"/>
            </a:xfrm>
            <a:custGeom>
              <a:avLst/>
              <a:gdLst/>
              <a:ahLst/>
              <a:cxnLst/>
              <a:rect l="l" t="t" r="r" b="b"/>
              <a:pathLst>
                <a:path w="7210" h="3605" extrusionOk="0">
                  <a:moveTo>
                    <a:pt x="7209" y="1240"/>
                  </a:moveTo>
                  <a:lnTo>
                    <a:pt x="1" y="0"/>
                  </a:lnTo>
                  <a:lnTo>
                    <a:pt x="6344" y="3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235975" y="2557175"/>
              <a:ext cx="245575" cy="122250"/>
            </a:xfrm>
            <a:custGeom>
              <a:avLst/>
              <a:gdLst/>
              <a:ahLst/>
              <a:cxnLst/>
              <a:rect l="l" t="t" r="r" b="b"/>
              <a:pathLst>
                <a:path w="9823" h="4890" extrusionOk="0">
                  <a:moveTo>
                    <a:pt x="9823" y="4889"/>
                  </a:moveTo>
                  <a:lnTo>
                    <a:pt x="1" y="337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2575" y="2612700"/>
              <a:ext cx="32375" cy="33050"/>
            </a:xfrm>
            <a:custGeom>
              <a:avLst/>
              <a:gdLst/>
              <a:ahLst/>
              <a:cxnLst/>
              <a:rect l="l" t="t" r="r" b="b"/>
              <a:pathLst>
                <a:path w="1295" h="1322" extrusionOk="0">
                  <a:moveTo>
                    <a:pt x="81" y="759"/>
                  </a:moveTo>
                  <a:lnTo>
                    <a:pt x="964" y="1285"/>
                  </a:lnTo>
                  <a:cubicBezTo>
                    <a:pt x="1045" y="1321"/>
                    <a:pt x="1134" y="1285"/>
                    <a:pt x="1161" y="1205"/>
                  </a:cubicBezTo>
                  <a:lnTo>
                    <a:pt x="1277" y="866"/>
                  </a:lnTo>
                  <a:cubicBezTo>
                    <a:pt x="1295" y="804"/>
                    <a:pt x="1268" y="732"/>
                    <a:pt x="1214" y="705"/>
                  </a:cubicBezTo>
                  <a:lnTo>
                    <a:pt x="840" y="482"/>
                  </a:lnTo>
                  <a:lnTo>
                    <a:pt x="1027" y="81"/>
                  </a:lnTo>
                  <a:lnTo>
                    <a:pt x="893" y="1"/>
                  </a:lnTo>
                  <a:lnTo>
                    <a:pt x="706" y="402"/>
                  </a:lnTo>
                  <a:lnTo>
                    <a:pt x="322" y="179"/>
                  </a:lnTo>
                  <a:cubicBezTo>
                    <a:pt x="251" y="135"/>
                    <a:pt x="153" y="170"/>
                    <a:pt x="135" y="250"/>
                  </a:cubicBezTo>
                  <a:lnTo>
                    <a:pt x="19" y="598"/>
                  </a:lnTo>
                  <a:cubicBezTo>
                    <a:pt x="1" y="661"/>
                    <a:pt x="28" y="732"/>
                    <a:pt x="81" y="75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025675" y="2666225"/>
              <a:ext cx="398575" cy="264750"/>
            </a:xfrm>
            <a:custGeom>
              <a:avLst/>
              <a:gdLst/>
              <a:ahLst/>
              <a:cxnLst/>
              <a:rect l="l" t="t" r="r" b="b"/>
              <a:pathLst>
                <a:path w="15943" h="10590" extrusionOk="0">
                  <a:moveTo>
                    <a:pt x="15942" y="3881"/>
                  </a:moveTo>
                  <a:lnTo>
                    <a:pt x="5335" y="10590"/>
                  </a:lnTo>
                  <a:lnTo>
                    <a:pt x="0" y="755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021200" y="2663550"/>
              <a:ext cx="398350" cy="264750"/>
            </a:xfrm>
            <a:custGeom>
              <a:avLst/>
              <a:gdLst/>
              <a:ahLst/>
              <a:cxnLst/>
              <a:rect l="l" t="t" r="r" b="b"/>
              <a:pathLst>
                <a:path w="15934" h="10590" extrusionOk="0">
                  <a:moveTo>
                    <a:pt x="15934" y="3881"/>
                  </a:moveTo>
                  <a:lnTo>
                    <a:pt x="5327" y="10590"/>
                  </a:lnTo>
                  <a:lnTo>
                    <a:pt x="1" y="7557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087225" y="2708825"/>
              <a:ext cx="245350" cy="183800"/>
            </a:xfrm>
            <a:custGeom>
              <a:avLst/>
              <a:gdLst/>
              <a:ahLst/>
              <a:cxnLst/>
              <a:rect l="l" t="t" r="r" b="b"/>
              <a:pathLst>
                <a:path w="9814" h="7352" extrusionOk="0">
                  <a:moveTo>
                    <a:pt x="170" y="7352"/>
                  </a:moveTo>
                  <a:lnTo>
                    <a:pt x="9814" y="99"/>
                  </a:lnTo>
                  <a:lnTo>
                    <a:pt x="9662" y="1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392550" y="27585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388750" y="2756325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384750" y="275410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380950" y="27518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76925" y="27496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73150" y="27474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369125" y="27451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365125" y="27429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7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61325" y="2740725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0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357300" y="27385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353525" y="27362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8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49500" y="27340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345700" y="27315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1700" y="2729350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37900" y="27271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333900" y="2724875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7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330100" y="2722650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0" y="367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326075" y="27204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07575" y="27088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303550" y="27066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299775" y="27043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295750" y="27021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91950" y="26999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287950" y="26976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7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84150" y="2695450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1" y="357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0150" y="2693225"/>
              <a:ext cx="11825" cy="9825"/>
            </a:xfrm>
            <a:custGeom>
              <a:avLst/>
              <a:gdLst/>
              <a:ahLst/>
              <a:cxnLst/>
              <a:rect l="l" t="t" r="r" b="b"/>
              <a:pathLst>
                <a:path w="473" h="393" extrusionOk="0">
                  <a:moveTo>
                    <a:pt x="0" y="357"/>
                  </a:moveTo>
                  <a:lnTo>
                    <a:pt x="410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76350" y="2690975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272325" y="268852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268550" y="2686300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0" y="366"/>
                  </a:moveTo>
                  <a:lnTo>
                    <a:pt x="402" y="1"/>
                  </a:lnTo>
                  <a:lnTo>
                    <a:pt x="46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264525" y="26840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260725" y="2681850"/>
              <a:ext cx="11625" cy="10050"/>
            </a:xfrm>
            <a:custGeom>
              <a:avLst/>
              <a:gdLst/>
              <a:ahLst/>
              <a:cxnLst/>
              <a:rect l="l" t="t" r="r" b="b"/>
              <a:pathLst>
                <a:path w="465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256725" y="26796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252700" y="26773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248925" y="267515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6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244900" y="26729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241100" y="26707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93400" y="2564750"/>
              <a:ext cx="4050" cy="71400"/>
            </a:xfrm>
            <a:custGeom>
              <a:avLst/>
              <a:gdLst/>
              <a:ahLst/>
              <a:cxnLst/>
              <a:rect l="l" t="t" r="r" b="b"/>
              <a:pathLst>
                <a:path w="162" h="2856" extrusionOk="0">
                  <a:moveTo>
                    <a:pt x="1" y="2855"/>
                  </a:moveTo>
                  <a:lnTo>
                    <a:pt x="161" y="2757"/>
                  </a:lnTo>
                  <a:lnTo>
                    <a:pt x="161" y="1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18975" y="2491375"/>
              <a:ext cx="4250" cy="70275"/>
            </a:xfrm>
            <a:custGeom>
              <a:avLst/>
              <a:gdLst/>
              <a:ahLst/>
              <a:cxnLst/>
              <a:rect l="l" t="t" r="r" b="b"/>
              <a:pathLst>
                <a:path w="170" h="2811" extrusionOk="0">
                  <a:moveTo>
                    <a:pt x="0" y="2811"/>
                  </a:moveTo>
                  <a:lnTo>
                    <a:pt x="170" y="2713"/>
                  </a:lnTo>
                  <a:lnTo>
                    <a:pt x="170" y="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955" y="0"/>
                  </a:moveTo>
                  <a:lnTo>
                    <a:pt x="955" y="669"/>
                  </a:lnTo>
                  <a:lnTo>
                    <a:pt x="0" y="1240"/>
                  </a:lnTo>
                  <a:lnTo>
                    <a:pt x="0" y="571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857" y="598"/>
                  </a:moveTo>
                  <a:lnTo>
                    <a:pt x="857" y="63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669"/>
                  </a:lnTo>
                  <a:lnTo>
                    <a:pt x="0" y="1240"/>
                  </a:lnTo>
                  <a:lnTo>
                    <a:pt x="0" y="111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32575" y="2563200"/>
              <a:ext cx="2475" cy="16750"/>
            </a:xfrm>
            <a:custGeom>
              <a:avLst/>
              <a:gdLst/>
              <a:ahLst/>
              <a:cxnLst/>
              <a:rect l="l" t="t" r="r" b="b"/>
              <a:pathLst>
                <a:path w="99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99" y="6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432700" y="2856700"/>
              <a:ext cx="25000" cy="18075"/>
            </a:xfrm>
            <a:custGeom>
              <a:avLst/>
              <a:gdLst/>
              <a:ahLst/>
              <a:cxnLst/>
              <a:rect l="l" t="t" r="r" b="b"/>
              <a:pathLst>
                <a:path w="1000" h="723" extrusionOk="0">
                  <a:moveTo>
                    <a:pt x="999" y="0"/>
                  </a:moveTo>
                  <a:lnTo>
                    <a:pt x="910" y="197"/>
                  </a:lnTo>
                  <a:lnTo>
                    <a:pt x="0" y="72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432700" y="2837725"/>
              <a:ext cx="25000" cy="14750"/>
            </a:xfrm>
            <a:custGeom>
              <a:avLst/>
              <a:gdLst/>
              <a:ahLst/>
              <a:cxnLst/>
              <a:rect l="l" t="t" r="r" b="b"/>
              <a:pathLst>
                <a:path w="1000" h="590" extrusionOk="0">
                  <a:moveTo>
                    <a:pt x="999" y="99"/>
                  </a:moveTo>
                  <a:lnTo>
                    <a:pt x="170" y="590"/>
                  </a:lnTo>
                  <a:lnTo>
                    <a:pt x="0" y="49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436925" y="2840200"/>
              <a:ext cx="20775" cy="28775"/>
            </a:xfrm>
            <a:custGeom>
              <a:avLst/>
              <a:gdLst/>
              <a:ahLst/>
              <a:cxnLst/>
              <a:rect l="l" t="t" r="r" b="b"/>
              <a:pathLst>
                <a:path w="831" h="1151" extrusionOk="0">
                  <a:moveTo>
                    <a:pt x="830" y="0"/>
                  </a:moveTo>
                  <a:lnTo>
                    <a:pt x="830" y="669"/>
                  </a:lnTo>
                  <a:lnTo>
                    <a:pt x="1" y="1151"/>
                  </a:lnTo>
                  <a:lnTo>
                    <a:pt x="1" y="49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432700" y="2850000"/>
              <a:ext cx="4250" cy="18975"/>
            </a:xfrm>
            <a:custGeom>
              <a:avLst/>
              <a:gdLst/>
              <a:ahLst/>
              <a:cxnLst/>
              <a:rect l="l" t="t" r="r" b="b"/>
              <a:pathLst>
                <a:path w="170" h="759" extrusionOk="0">
                  <a:moveTo>
                    <a:pt x="170" y="99"/>
                  </a:moveTo>
                  <a:lnTo>
                    <a:pt x="170" y="759"/>
                  </a:lnTo>
                  <a:lnTo>
                    <a:pt x="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970800" y="2780425"/>
              <a:ext cx="486900" cy="178450"/>
            </a:xfrm>
            <a:custGeom>
              <a:avLst/>
              <a:gdLst/>
              <a:ahLst/>
              <a:cxnLst/>
              <a:rect l="l" t="t" r="r" b="b"/>
              <a:pathLst>
                <a:path w="19476" h="7138" extrusionOk="0">
                  <a:moveTo>
                    <a:pt x="9493" y="6968"/>
                  </a:moveTo>
                  <a:lnTo>
                    <a:pt x="19341" y="0"/>
                  </a:lnTo>
                  <a:lnTo>
                    <a:pt x="19475" y="72"/>
                  </a:lnTo>
                  <a:lnTo>
                    <a:pt x="9493" y="7137"/>
                  </a:lnTo>
                  <a:lnTo>
                    <a:pt x="1" y="1740"/>
                  </a:lnTo>
                  <a:lnTo>
                    <a:pt x="134" y="164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960325" y="2883225"/>
              <a:ext cx="237100" cy="168650"/>
            </a:xfrm>
            <a:custGeom>
              <a:avLst/>
              <a:gdLst/>
              <a:ahLst/>
              <a:cxnLst/>
              <a:rect l="l" t="t" r="r" b="b"/>
              <a:pathLst>
                <a:path w="9484" h="6746" extrusionOk="0">
                  <a:moveTo>
                    <a:pt x="9483" y="5389"/>
                  </a:moveTo>
                  <a:lnTo>
                    <a:pt x="0" y="1"/>
                  </a:lnTo>
                  <a:lnTo>
                    <a:pt x="0" y="1357"/>
                  </a:lnTo>
                  <a:lnTo>
                    <a:pt x="9483" y="67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197400" y="3011700"/>
              <a:ext cx="10500" cy="40175"/>
            </a:xfrm>
            <a:custGeom>
              <a:avLst/>
              <a:gdLst/>
              <a:ahLst/>
              <a:cxnLst/>
              <a:rect l="l" t="t" r="r" b="b"/>
              <a:pathLst>
                <a:path w="420" h="1607" extrusionOk="0">
                  <a:moveTo>
                    <a:pt x="0" y="1606"/>
                  </a:moveTo>
                  <a:lnTo>
                    <a:pt x="420" y="625"/>
                  </a:lnTo>
                  <a:lnTo>
                    <a:pt x="42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960325" y="2877000"/>
              <a:ext cx="247575" cy="140975"/>
            </a:xfrm>
            <a:custGeom>
              <a:avLst/>
              <a:gdLst/>
              <a:ahLst/>
              <a:cxnLst/>
              <a:rect l="l" t="t" r="r" b="b"/>
              <a:pathLst>
                <a:path w="9903" h="5639" extrusionOk="0">
                  <a:moveTo>
                    <a:pt x="0" y="250"/>
                  </a:moveTo>
                  <a:lnTo>
                    <a:pt x="420" y="0"/>
                  </a:lnTo>
                  <a:lnTo>
                    <a:pt x="9903" y="5388"/>
                  </a:lnTo>
                  <a:lnTo>
                    <a:pt x="9483" y="56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207875" y="3009025"/>
              <a:ext cx="25900" cy="48875"/>
            </a:xfrm>
            <a:custGeom>
              <a:avLst/>
              <a:gdLst/>
              <a:ahLst/>
              <a:cxnLst/>
              <a:rect l="l" t="t" r="r" b="b"/>
              <a:pathLst>
                <a:path w="1036" h="1955" extrusionOk="0">
                  <a:moveTo>
                    <a:pt x="1" y="598"/>
                  </a:moveTo>
                  <a:lnTo>
                    <a:pt x="1036" y="0"/>
                  </a:lnTo>
                  <a:lnTo>
                    <a:pt x="1036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197400" y="3017950"/>
              <a:ext cx="10500" cy="39950"/>
            </a:xfrm>
            <a:custGeom>
              <a:avLst/>
              <a:gdLst/>
              <a:ahLst/>
              <a:cxnLst/>
              <a:rect l="l" t="t" r="r" b="b"/>
              <a:pathLst>
                <a:path w="420" h="1598" extrusionOk="0">
                  <a:moveTo>
                    <a:pt x="420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20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197400" y="3003000"/>
              <a:ext cx="36375" cy="21000"/>
            </a:xfrm>
            <a:custGeom>
              <a:avLst/>
              <a:gdLst/>
              <a:ahLst/>
              <a:cxnLst/>
              <a:rect l="l" t="t" r="r" b="b"/>
              <a:pathLst>
                <a:path w="1455" h="840" extrusionOk="0">
                  <a:moveTo>
                    <a:pt x="1455" y="241"/>
                  </a:moveTo>
                  <a:lnTo>
                    <a:pt x="1035" y="0"/>
                  </a:lnTo>
                  <a:lnTo>
                    <a:pt x="0" y="598"/>
                  </a:lnTo>
                  <a:lnTo>
                    <a:pt x="420" y="8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142975" y="2927625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0"/>
                  </a:lnTo>
                  <a:lnTo>
                    <a:pt x="1" y="1740"/>
                  </a:lnTo>
                  <a:lnTo>
                    <a:pt x="2606" y="323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320" y="1329"/>
                  </a:moveTo>
                  <a:lnTo>
                    <a:pt x="0" y="0"/>
                  </a:lnTo>
                  <a:lnTo>
                    <a:pt x="0" y="1418"/>
                  </a:lnTo>
                  <a:lnTo>
                    <a:pt x="2320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0" y="2480"/>
                  </a:lnTo>
                  <a:lnTo>
                    <a:pt x="2320" y="274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146550" y="2965750"/>
              <a:ext cx="58000" cy="36600"/>
            </a:xfrm>
            <a:custGeom>
              <a:avLst/>
              <a:gdLst/>
              <a:ahLst/>
              <a:cxnLst/>
              <a:rect l="l" t="t" r="r" b="b"/>
              <a:pathLst>
                <a:path w="2320" h="1464" extrusionOk="0">
                  <a:moveTo>
                    <a:pt x="0" y="134"/>
                  </a:moveTo>
                  <a:lnTo>
                    <a:pt x="241" y="1"/>
                  </a:lnTo>
                  <a:lnTo>
                    <a:pt x="2320" y="1196"/>
                  </a:lnTo>
                  <a:lnTo>
                    <a:pt x="2320" y="146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933825" y="2547125"/>
              <a:ext cx="22325" cy="37500"/>
            </a:xfrm>
            <a:custGeom>
              <a:avLst/>
              <a:gdLst/>
              <a:ahLst/>
              <a:cxnLst/>
              <a:rect l="l" t="t" r="r" b="b"/>
              <a:pathLst>
                <a:path w="893" h="1500" extrusionOk="0">
                  <a:moveTo>
                    <a:pt x="1" y="536"/>
                  </a:moveTo>
                  <a:lnTo>
                    <a:pt x="893" y="1"/>
                  </a:lnTo>
                  <a:lnTo>
                    <a:pt x="893" y="973"/>
                  </a:lnTo>
                  <a:lnTo>
                    <a:pt x="1" y="1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970800" y="2830150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1"/>
                  </a:lnTo>
                  <a:lnTo>
                    <a:pt x="1" y="1740"/>
                  </a:lnTo>
                  <a:lnTo>
                    <a:pt x="2606" y="32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74375" y="2836175"/>
              <a:ext cx="58225" cy="68725"/>
            </a:xfrm>
            <a:custGeom>
              <a:avLst/>
              <a:gdLst/>
              <a:ahLst/>
              <a:cxnLst/>
              <a:rect l="l" t="t" r="r" b="b"/>
              <a:pathLst>
                <a:path w="2329" h="2749" extrusionOk="0">
                  <a:moveTo>
                    <a:pt x="2329" y="1330"/>
                  </a:moveTo>
                  <a:lnTo>
                    <a:pt x="0" y="1"/>
                  </a:lnTo>
                  <a:lnTo>
                    <a:pt x="0" y="1419"/>
                  </a:lnTo>
                  <a:lnTo>
                    <a:pt x="2329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974375" y="2836175"/>
              <a:ext cx="58225" cy="68950"/>
            </a:xfrm>
            <a:custGeom>
              <a:avLst/>
              <a:gdLst/>
              <a:ahLst/>
              <a:cxnLst/>
              <a:rect l="l" t="t" r="r" b="b"/>
              <a:pathLst>
                <a:path w="2329" h="275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9" y="2481"/>
                  </a:lnTo>
                  <a:lnTo>
                    <a:pt x="2329" y="2757"/>
                  </a:lnTo>
                  <a:lnTo>
                    <a:pt x="0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974375" y="2868300"/>
              <a:ext cx="58225" cy="36600"/>
            </a:xfrm>
            <a:custGeom>
              <a:avLst/>
              <a:gdLst/>
              <a:ahLst/>
              <a:cxnLst/>
              <a:rect l="l" t="t" r="r" b="b"/>
              <a:pathLst>
                <a:path w="2329" h="1464" extrusionOk="0">
                  <a:moveTo>
                    <a:pt x="0" y="134"/>
                  </a:moveTo>
                  <a:lnTo>
                    <a:pt x="241" y="0"/>
                  </a:lnTo>
                  <a:lnTo>
                    <a:pt x="2329" y="1196"/>
                  </a:lnTo>
                  <a:lnTo>
                    <a:pt x="2329" y="14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040375" y="2870750"/>
              <a:ext cx="98175" cy="98375"/>
            </a:xfrm>
            <a:custGeom>
              <a:avLst/>
              <a:gdLst/>
              <a:ahLst/>
              <a:cxnLst/>
              <a:rect l="l" t="t" r="r" b="b"/>
              <a:pathLst>
                <a:path w="3927" h="3935" extrusionOk="0">
                  <a:moveTo>
                    <a:pt x="3926" y="2213"/>
                  </a:moveTo>
                  <a:lnTo>
                    <a:pt x="1" y="0"/>
                  </a:lnTo>
                  <a:lnTo>
                    <a:pt x="1" y="1731"/>
                  </a:lnTo>
                  <a:lnTo>
                    <a:pt x="3926" y="39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044625" y="2873425"/>
              <a:ext cx="93925" cy="90800"/>
            </a:xfrm>
            <a:custGeom>
              <a:avLst/>
              <a:gdLst/>
              <a:ahLst/>
              <a:cxnLst/>
              <a:rect l="l" t="t" r="r" b="b"/>
              <a:pathLst>
                <a:path w="3757" h="3632" extrusionOk="0">
                  <a:moveTo>
                    <a:pt x="0" y="0"/>
                  </a:moveTo>
                  <a:lnTo>
                    <a:pt x="0" y="1526"/>
                  </a:lnTo>
                  <a:lnTo>
                    <a:pt x="3756" y="3631"/>
                  </a:lnTo>
                  <a:lnTo>
                    <a:pt x="3756" y="21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044625" y="28765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044625" y="287832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197"/>
                  </a:lnTo>
                  <a:lnTo>
                    <a:pt x="3756" y="2258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044625" y="28854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044625" y="28872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044625" y="28943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044625" y="28961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044625" y="29033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044625" y="29051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6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661075" y="2649275"/>
              <a:ext cx="23875" cy="31250"/>
            </a:xfrm>
            <a:custGeom>
              <a:avLst/>
              <a:gdLst/>
              <a:ahLst/>
              <a:cxnLst/>
              <a:rect l="l" t="t" r="r" b="b"/>
              <a:pathLst>
                <a:path w="955" h="1250" extrusionOk="0">
                  <a:moveTo>
                    <a:pt x="955" y="1"/>
                  </a:moveTo>
                  <a:lnTo>
                    <a:pt x="955" y="670"/>
                  </a:lnTo>
                  <a:lnTo>
                    <a:pt x="0" y="1250"/>
                  </a:lnTo>
                  <a:lnTo>
                    <a:pt x="0" y="58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660850" y="2649275"/>
              <a:ext cx="24100" cy="31250"/>
            </a:xfrm>
            <a:custGeom>
              <a:avLst/>
              <a:gdLst/>
              <a:ahLst/>
              <a:cxnLst/>
              <a:rect l="l" t="t" r="r" b="b"/>
              <a:pathLst>
                <a:path w="964" h="1250" extrusionOk="0">
                  <a:moveTo>
                    <a:pt x="857" y="598"/>
                  </a:moveTo>
                  <a:lnTo>
                    <a:pt x="857" y="63"/>
                  </a:lnTo>
                  <a:lnTo>
                    <a:pt x="964" y="1"/>
                  </a:lnTo>
                  <a:lnTo>
                    <a:pt x="964" y="1"/>
                  </a:lnTo>
                  <a:lnTo>
                    <a:pt x="964" y="670"/>
                  </a:lnTo>
                  <a:lnTo>
                    <a:pt x="0" y="125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682250" y="264927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108" y="6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043950" y="2932975"/>
              <a:ext cx="71625" cy="70275"/>
            </a:xfrm>
            <a:custGeom>
              <a:avLst/>
              <a:gdLst/>
              <a:ahLst/>
              <a:cxnLst/>
              <a:rect l="l" t="t" r="r" b="b"/>
              <a:pathLst>
                <a:path w="2865" h="2811" extrusionOk="0">
                  <a:moveTo>
                    <a:pt x="1" y="188"/>
                  </a:moveTo>
                  <a:lnTo>
                    <a:pt x="1" y="1080"/>
                  </a:lnTo>
                  <a:cubicBezTo>
                    <a:pt x="1" y="1178"/>
                    <a:pt x="45" y="1258"/>
                    <a:pt x="135" y="1312"/>
                  </a:cubicBezTo>
                  <a:lnTo>
                    <a:pt x="2632" y="2748"/>
                  </a:lnTo>
                  <a:cubicBezTo>
                    <a:pt x="2739" y="2810"/>
                    <a:pt x="2864" y="2730"/>
                    <a:pt x="2864" y="2614"/>
                  </a:cubicBezTo>
                  <a:lnTo>
                    <a:pt x="2864" y="1722"/>
                  </a:lnTo>
                  <a:cubicBezTo>
                    <a:pt x="2864" y="1633"/>
                    <a:pt x="2811" y="1544"/>
                    <a:pt x="2731" y="1499"/>
                  </a:cubicBezTo>
                  <a:lnTo>
                    <a:pt x="233" y="54"/>
                  </a:lnTo>
                  <a:cubicBezTo>
                    <a:pt x="126" y="0"/>
                    <a:pt x="1" y="72"/>
                    <a:pt x="1" y="188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0" y="429"/>
                  </a:lnTo>
                  <a:lnTo>
                    <a:pt x="1463" y="1267"/>
                  </a:lnTo>
                  <a:lnTo>
                    <a:pt x="1463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54" y="36"/>
                  </a:lnTo>
                  <a:lnTo>
                    <a:pt x="54" y="402"/>
                  </a:lnTo>
                  <a:lnTo>
                    <a:pt x="1463" y="1205"/>
                  </a:lnTo>
                  <a:lnTo>
                    <a:pt x="1463" y="1267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104400" y="3003450"/>
              <a:ext cx="1350" cy="10725"/>
            </a:xfrm>
            <a:custGeom>
              <a:avLst/>
              <a:gdLst/>
              <a:ahLst/>
              <a:cxnLst/>
              <a:rect l="l" t="t" r="r" b="b"/>
              <a:pathLst>
                <a:path w="54" h="429" extrusionOk="0">
                  <a:moveTo>
                    <a:pt x="54" y="36"/>
                  </a:moveTo>
                  <a:lnTo>
                    <a:pt x="54" y="402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9"/>
                  </a:lnTo>
                  <a:lnTo>
                    <a:pt x="1473" y="1259"/>
                  </a:lnTo>
                  <a:lnTo>
                    <a:pt x="1473" y="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0" y="1"/>
                  </a:moveTo>
                  <a:lnTo>
                    <a:pt x="63" y="36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058000" y="2976900"/>
              <a:ext cx="1600" cy="10725"/>
            </a:xfrm>
            <a:custGeom>
              <a:avLst/>
              <a:gdLst/>
              <a:ahLst/>
              <a:cxnLst/>
              <a:rect l="l" t="t" r="r" b="b"/>
              <a:pathLst>
                <a:path w="64" h="429" extrusionOk="0">
                  <a:moveTo>
                    <a:pt x="63" y="36"/>
                  </a:moveTo>
                  <a:lnTo>
                    <a:pt x="63" y="393"/>
                  </a:lnTo>
                  <a:lnTo>
                    <a:pt x="1" y="42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0"/>
                  </a:lnTo>
                  <a:lnTo>
                    <a:pt x="1473" y="1259"/>
                  </a:lnTo>
                  <a:lnTo>
                    <a:pt x="1473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63" y="28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012050" y="2950800"/>
              <a:ext cx="1600" cy="10525"/>
            </a:xfrm>
            <a:custGeom>
              <a:avLst/>
              <a:gdLst/>
              <a:ahLst/>
              <a:cxnLst/>
              <a:rect l="l" t="t" r="r" b="b"/>
              <a:pathLst>
                <a:path w="64" h="421" extrusionOk="0">
                  <a:moveTo>
                    <a:pt x="63" y="28"/>
                  </a:moveTo>
                  <a:lnTo>
                    <a:pt x="63" y="393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60775" y="2949925"/>
              <a:ext cx="236875" cy="137625"/>
            </a:xfrm>
            <a:custGeom>
              <a:avLst/>
              <a:gdLst/>
              <a:ahLst/>
              <a:cxnLst/>
              <a:rect l="l" t="t" r="r" b="b"/>
              <a:pathLst>
                <a:path w="9475" h="5505" extrusionOk="0">
                  <a:moveTo>
                    <a:pt x="9474" y="5389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9474" y="550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7625" y="3078375"/>
              <a:ext cx="10500" cy="9175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0" y="367"/>
                  </a:moveTo>
                  <a:lnTo>
                    <a:pt x="420" y="126"/>
                  </a:lnTo>
                  <a:lnTo>
                    <a:pt x="420" y="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960775" y="2943675"/>
              <a:ext cx="247350" cy="140975"/>
            </a:xfrm>
            <a:custGeom>
              <a:avLst/>
              <a:gdLst/>
              <a:ahLst/>
              <a:cxnLst/>
              <a:rect l="l" t="t" r="r" b="b"/>
              <a:pathLst>
                <a:path w="9894" h="5639" extrusionOk="0">
                  <a:moveTo>
                    <a:pt x="0" y="250"/>
                  </a:moveTo>
                  <a:lnTo>
                    <a:pt x="419" y="0"/>
                  </a:lnTo>
                  <a:lnTo>
                    <a:pt x="9894" y="5389"/>
                  </a:lnTo>
                  <a:lnTo>
                    <a:pt x="9474" y="56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411275" y="2714625"/>
              <a:ext cx="385650" cy="242900"/>
            </a:xfrm>
            <a:custGeom>
              <a:avLst/>
              <a:gdLst/>
              <a:ahLst/>
              <a:cxnLst/>
              <a:rect l="l" t="t" r="r" b="b"/>
              <a:pathLst>
                <a:path w="15426" h="9716" extrusionOk="0">
                  <a:moveTo>
                    <a:pt x="10" y="9564"/>
                  </a:moveTo>
                  <a:cubicBezTo>
                    <a:pt x="10" y="9617"/>
                    <a:pt x="10" y="9662"/>
                    <a:pt x="1" y="9716"/>
                  </a:cubicBezTo>
                  <a:lnTo>
                    <a:pt x="15363" y="456"/>
                  </a:lnTo>
                  <a:cubicBezTo>
                    <a:pt x="15363" y="438"/>
                    <a:pt x="15363" y="429"/>
                    <a:pt x="15372" y="411"/>
                  </a:cubicBezTo>
                  <a:cubicBezTo>
                    <a:pt x="15372" y="340"/>
                    <a:pt x="15381" y="259"/>
                    <a:pt x="15398" y="188"/>
                  </a:cubicBezTo>
                  <a:cubicBezTo>
                    <a:pt x="15407" y="126"/>
                    <a:pt x="15416" y="63"/>
                    <a:pt x="15425" y="1"/>
                  </a:cubicBezTo>
                  <a:lnTo>
                    <a:pt x="1" y="9394"/>
                  </a:lnTo>
                  <a:cubicBezTo>
                    <a:pt x="10" y="9448"/>
                    <a:pt x="10" y="9501"/>
                    <a:pt x="10" y="955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410175" y="2719300"/>
              <a:ext cx="386075" cy="248275"/>
            </a:xfrm>
            <a:custGeom>
              <a:avLst/>
              <a:gdLst/>
              <a:ahLst/>
              <a:cxnLst/>
              <a:rect l="l" t="t" r="r" b="b"/>
              <a:pathLst>
                <a:path w="15443" h="9931" extrusionOk="0">
                  <a:moveTo>
                    <a:pt x="0" y="9930"/>
                  </a:moveTo>
                  <a:lnTo>
                    <a:pt x="9" y="9921"/>
                  </a:lnTo>
                  <a:lnTo>
                    <a:pt x="15416" y="643"/>
                  </a:lnTo>
                  <a:cubicBezTo>
                    <a:pt x="15407" y="572"/>
                    <a:pt x="15407" y="492"/>
                    <a:pt x="15407" y="411"/>
                  </a:cubicBezTo>
                  <a:lnTo>
                    <a:pt x="15407" y="393"/>
                  </a:lnTo>
                  <a:cubicBezTo>
                    <a:pt x="15407" y="349"/>
                    <a:pt x="15407" y="313"/>
                    <a:pt x="15407" y="269"/>
                  </a:cubicBezTo>
                  <a:cubicBezTo>
                    <a:pt x="15407" y="251"/>
                    <a:pt x="15407" y="242"/>
                    <a:pt x="15416" y="224"/>
                  </a:cubicBezTo>
                  <a:cubicBezTo>
                    <a:pt x="15416" y="153"/>
                    <a:pt x="15425" y="72"/>
                    <a:pt x="15442" y="1"/>
                  </a:cubicBezTo>
                  <a:lnTo>
                    <a:pt x="54" y="9368"/>
                  </a:lnTo>
                  <a:lnTo>
                    <a:pt x="54" y="9377"/>
                  </a:lnTo>
                  <a:cubicBezTo>
                    <a:pt x="54" y="9430"/>
                    <a:pt x="54" y="9475"/>
                    <a:pt x="45" y="9529"/>
                  </a:cubicBezTo>
                  <a:cubicBezTo>
                    <a:pt x="45" y="9546"/>
                    <a:pt x="45" y="9564"/>
                    <a:pt x="45" y="9582"/>
                  </a:cubicBezTo>
                  <a:cubicBezTo>
                    <a:pt x="36" y="9645"/>
                    <a:pt x="36" y="9707"/>
                    <a:pt x="27" y="9761"/>
                  </a:cubicBezTo>
                  <a:cubicBezTo>
                    <a:pt x="18" y="9823"/>
                    <a:pt x="9" y="9868"/>
                    <a:pt x="0" y="993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3200" y="2622750"/>
              <a:ext cx="72950" cy="53100"/>
            </a:xfrm>
            <a:custGeom>
              <a:avLst/>
              <a:gdLst/>
              <a:ahLst/>
              <a:cxnLst/>
              <a:rect l="l" t="t" r="r" b="b"/>
              <a:pathLst>
                <a:path w="2918" h="2124" extrusionOk="0">
                  <a:moveTo>
                    <a:pt x="1" y="1767"/>
                  </a:moveTo>
                  <a:cubicBezTo>
                    <a:pt x="10" y="1811"/>
                    <a:pt x="18" y="1865"/>
                    <a:pt x="27" y="1918"/>
                  </a:cubicBezTo>
                  <a:cubicBezTo>
                    <a:pt x="36" y="1981"/>
                    <a:pt x="45" y="2052"/>
                    <a:pt x="45" y="2123"/>
                  </a:cubicBezTo>
                  <a:lnTo>
                    <a:pt x="2918" y="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3875" y="2626975"/>
              <a:ext cx="72275" cy="57350"/>
            </a:xfrm>
            <a:custGeom>
              <a:avLst/>
              <a:gdLst/>
              <a:ahLst/>
              <a:cxnLst/>
              <a:rect l="l" t="t" r="r" b="b"/>
              <a:pathLst>
                <a:path w="2891" h="2294" extrusionOk="0">
                  <a:moveTo>
                    <a:pt x="18" y="2044"/>
                  </a:moveTo>
                  <a:cubicBezTo>
                    <a:pt x="18" y="2124"/>
                    <a:pt x="18" y="2213"/>
                    <a:pt x="9" y="2293"/>
                  </a:cubicBezTo>
                  <a:lnTo>
                    <a:pt x="2079" y="1098"/>
                  </a:lnTo>
                  <a:lnTo>
                    <a:pt x="2891" y="616"/>
                  </a:lnTo>
                  <a:lnTo>
                    <a:pt x="2891" y="1"/>
                  </a:lnTo>
                  <a:lnTo>
                    <a:pt x="0" y="1749"/>
                  </a:lnTo>
                  <a:cubicBezTo>
                    <a:pt x="9" y="1812"/>
                    <a:pt x="18" y="1883"/>
                    <a:pt x="18" y="1954"/>
                  </a:cubicBezTo>
                  <a:cubicBezTo>
                    <a:pt x="18" y="1990"/>
                    <a:pt x="18" y="2017"/>
                    <a:pt x="18" y="204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48100" y="2576800"/>
              <a:ext cx="26125" cy="48875"/>
            </a:xfrm>
            <a:custGeom>
              <a:avLst/>
              <a:gdLst/>
              <a:ahLst/>
              <a:cxnLst/>
              <a:rect l="l" t="t" r="r" b="b"/>
              <a:pathLst>
                <a:path w="1045" h="1955" extrusionOk="0">
                  <a:moveTo>
                    <a:pt x="1" y="598"/>
                  </a:moveTo>
                  <a:lnTo>
                    <a:pt x="1044" y="0"/>
                  </a:lnTo>
                  <a:lnTo>
                    <a:pt x="1044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937850" y="2585725"/>
              <a:ext cx="10275" cy="39950"/>
            </a:xfrm>
            <a:custGeom>
              <a:avLst/>
              <a:gdLst/>
              <a:ahLst/>
              <a:cxnLst/>
              <a:rect l="l" t="t" r="r" b="b"/>
              <a:pathLst>
                <a:path w="411" h="1598" extrusionOk="0">
                  <a:moveTo>
                    <a:pt x="411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1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937850" y="2570550"/>
              <a:ext cx="36375" cy="21225"/>
            </a:xfrm>
            <a:custGeom>
              <a:avLst/>
              <a:gdLst/>
              <a:ahLst/>
              <a:cxnLst/>
              <a:rect l="l" t="t" r="r" b="b"/>
              <a:pathLst>
                <a:path w="1455" h="849" extrusionOk="0">
                  <a:moveTo>
                    <a:pt x="1454" y="250"/>
                  </a:moveTo>
                  <a:lnTo>
                    <a:pt x="1035" y="1"/>
                  </a:lnTo>
                  <a:lnTo>
                    <a:pt x="0" y="607"/>
                  </a:lnTo>
                  <a:lnTo>
                    <a:pt x="411" y="8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211675" y="2961300"/>
              <a:ext cx="9175" cy="20325"/>
            </a:xfrm>
            <a:custGeom>
              <a:avLst/>
              <a:gdLst/>
              <a:ahLst/>
              <a:cxnLst/>
              <a:rect l="l" t="t" r="r" b="b"/>
              <a:pathLst>
                <a:path w="367" h="813" extrusionOk="0">
                  <a:moveTo>
                    <a:pt x="366" y="0"/>
                  </a:moveTo>
                  <a:lnTo>
                    <a:pt x="366" y="616"/>
                  </a:lnTo>
                  <a:lnTo>
                    <a:pt x="0" y="81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208100" y="2531075"/>
              <a:ext cx="748050" cy="442075"/>
            </a:xfrm>
            <a:custGeom>
              <a:avLst/>
              <a:gdLst/>
              <a:ahLst/>
              <a:cxnLst/>
              <a:rect l="l" t="t" r="r" b="b"/>
              <a:pathLst>
                <a:path w="29922" h="17683" extrusionOk="0">
                  <a:moveTo>
                    <a:pt x="1" y="17281"/>
                  </a:moveTo>
                  <a:lnTo>
                    <a:pt x="1" y="17682"/>
                  </a:lnTo>
                  <a:lnTo>
                    <a:pt x="29922" y="402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208100" y="2535100"/>
              <a:ext cx="748050" cy="441825"/>
            </a:xfrm>
            <a:custGeom>
              <a:avLst/>
              <a:gdLst/>
              <a:ahLst/>
              <a:cxnLst/>
              <a:rect l="l" t="t" r="r" b="b"/>
              <a:pathLst>
                <a:path w="29922" h="17673" extrusionOk="0">
                  <a:moveTo>
                    <a:pt x="1" y="17271"/>
                  </a:moveTo>
                  <a:lnTo>
                    <a:pt x="1" y="17673"/>
                  </a:lnTo>
                  <a:lnTo>
                    <a:pt x="29922" y="402"/>
                  </a:lnTo>
                  <a:lnTo>
                    <a:pt x="299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693400" y="2636800"/>
              <a:ext cx="4050" cy="123125"/>
            </a:xfrm>
            <a:custGeom>
              <a:avLst/>
              <a:gdLst/>
              <a:ahLst/>
              <a:cxnLst/>
              <a:rect l="l" t="t" r="r" b="b"/>
              <a:pathLst>
                <a:path w="162" h="4925" extrusionOk="0">
                  <a:moveTo>
                    <a:pt x="1" y="4925"/>
                  </a:moveTo>
                  <a:lnTo>
                    <a:pt x="161" y="4826"/>
                  </a:lnTo>
                  <a:lnTo>
                    <a:pt x="161" y="0"/>
                  </a:lnTo>
                  <a:lnTo>
                    <a:pt x="1" y="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477300" y="2756775"/>
              <a:ext cx="30800" cy="44200"/>
            </a:xfrm>
            <a:custGeom>
              <a:avLst/>
              <a:gdLst/>
              <a:ahLst/>
              <a:cxnLst/>
              <a:rect l="l" t="t" r="r" b="b"/>
              <a:pathLst>
                <a:path w="1232" h="1768" extrusionOk="0">
                  <a:moveTo>
                    <a:pt x="776" y="1767"/>
                  </a:moveTo>
                  <a:cubicBezTo>
                    <a:pt x="848" y="1767"/>
                    <a:pt x="928" y="1749"/>
                    <a:pt x="991" y="1714"/>
                  </a:cubicBezTo>
                  <a:cubicBezTo>
                    <a:pt x="1142" y="1633"/>
                    <a:pt x="1231" y="1482"/>
                    <a:pt x="1231" y="1312"/>
                  </a:cubicBezTo>
                  <a:lnTo>
                    <a:pt x="1231" y="179"/>
                  </a:lnTo>
                  <a:cubicBezTo>
                    <a:pt x="1231" y="81"/>
                    <a:pt x="1151" y="1"/>
                    <a:pt x="1053" y="1"/>
                  </a:cubicBezTo>
                  <a:cubicBezTo>
                    <a:pt x="955" y="1"/>
                    <a:pt x="875" y="81"/>
                    <a:pt x="875" y="179"/>
                  </a:cubicBezTo>
                  <a:lnTo>
                    <a:pt x="875" y="1312"/>
                  </a:lnTo>
                  <a:cubicBezTo>
                    <a:pt x="875" y="1366"/>
                    <a:pt x="839" y="1392"/>
                    <a:pt x="821" y="1401"/>
                  </a:cubicBezTo>
                  <a:cubicBezTo>
                    <a:pt x="812" y="1410"/>
                    <a:pt x="768" y="1428"/>
                    <a:pt x="723" y="1401"/>
                  </a:cubicBezTo>
                  <a:lnTo>
                    <a:pt x="295" y="1125"/>
                  </a:lnTo>
                  <a:cubicBezTo>
                    <a:pt x="214" y="1071"/>
                    <a:pt x="98" y="1098"/>
                    <a:pt x="54" y="1178"/>
                  </a:cubicBezTo>
                  <a:cubicBezTo>
                    <a:pt x="0" y="1259"/>
                    <a:pt x="27" y="1366"/>
                    <a:pt x="107" y="1419"/>
                  </a:cubicBezTo>
                  <a:lnTo>
                    <a:pt x="536" y="1696"/>
                  </a:lnTo>
                  <a:cubicBezTo>
                    <a:pt x="607" y="1749"/>
                    <a:pt x="687" y="1767"/>
                    <a:pt x="776" y="176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484650" y="2746750"/>
              <a:ext cx="46875" cy="43275"/>
            </a:xfrm>
            <a:custGeom>
              <a:avLst/>
              <a:gdLst/>
              <a:ahLst/>
              <a:cxnLst/>
              <a:rect l="l" t="t" r="r" b="b"/>
              <a:pathLst>
                <a:path w="1875" h="1731" extrusionOk="0">
                  <a:moveTo>
                    <a:pt x="242" y="892"/>
                  </a:moveTo>
                  <a:cubicBezTo>
                    <a:pt x="242" y="892"/>
                    <a:pt x="242" y="892"/>
                    <a:pt x="242" y="892"/>
                  </a:cubicBezTo>
                  <a:cubicBezTo>
                    <a:pt x="429" y="999"/>
                    <a:pt x="607" y="1106"/>
                    <a:pt x="786" y="1205"/>
                  </a:cubicBezTo>
                  <a:cubicBezTo>
                    <a:pt x="893" y="1267"/>
                    <a:pt x="1000" y="1321"/>
                    <a:pt x="1107" y="1392"/>
                  </a:cubicBezTo>
                  <a:cubicBezTo>
                    <a:pt x="1134" y="1410"/>
                    <a:pt x="1160" y="1437"/>
                    <a:pt x="1187" y="1463"/>
                  </a:cubicBezTo>
                  <a:cubicBezTo>
                    <a:pt x="1196" y="1481"/>
                    <a:pt x="1205" y="1508"/>
                    <a:pt x="1223" y="1526"/>
                  </a:cubicBezTo>
                  <a:cubicBezTo>
                    <a:pt x="1250" y="1579"/>
                    <a:pt x="1321" y="1624"/>
                    <a:pt x="1383" y="1642"/>
                  </a:cubicBezTo>
                  <a:cubicBezTo>
                    <a:pt x="1598" y="1731"/>
                    <a:pt x="1776" y="1526"/>
                    <a:pt x="1821" y="1329"/>
                  </a:cubicBezTo>
                  <a:cubicBezTo>
                    <a:pt x="1874" y="1089"/>
                    <a:pt x="1776" y="794"/>
                    <a:pt x="1589" y="634"/>
                  </a:cubicBezTo>
                  <a:cubicBezTo>
                    <a:pt x="1419" y="482"/>
                    <a:pt x="1214" y="366"/>
                    <a:pt x="1018" y="250"/>
                  </a:cubicBezTo>
                  <a:cubicBezTo>
                    <a:pt x="804" y="134"/>
                    <a:pt x="572" y="0"/>
                    <a:pt x="322" y="72"/>
                  </a:cubicBezTo>
                  <a:cubicBezTo>
                    <a:pt x="197" y="107"/>
                    <a:pt x="99" y="188"/>
                    <a:pt x="36" y="295"/>
                  </a:cubicBezTo>
                  <a:cubicBezTo>
                    <a:pt x="1" y="348"/>
                    <a:pt x="10" y="384"/>
                    <a:pt x="36" y="446"/>
                  </a:cubicBezTo>
                  <a:cubicBezTo>
                    <a:pt x="63" y="500"/>
                    <a:pt x="90" y="553"/>
                    <a:pt x="99" y="616"/>
                  </a:cubicBezTo>
                  <a:cubicBezTo>
                    <a:pt x="99" y="660"/>
                    <a:pt x="90" y="696"/>
                    <a:pt x="108" y="750"/>
                  </a:cubicBezTo>
                  <a:cubicBezTo>
                    <a:pt x="135" y="812"/>
                    <a:pt x="179" y="857"/>
                    <a:pt x="242" y="8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482650" y="2746750"/>
              <a:ext cx="43950" cy="45950"/>
            </a:xfrm>
            <a:custGeom>
              <a:avLst/>
              <a:gdLst/>
              <a:ahLst/>
              <a:cxnLst/>
              <a:rect l="l" t="t" r="r" b="b"/>
              <a:pathLst>
                <a:path w="1758" h="1838" extrusionOk="0">
                  <a:moveTo>
                    <a:pt x="188" y="990"/>
                  </a:moveTo>
                  <a:cubicBezTo>
                    <a:pt x="259" y="1053"/>
                    <a:pt x="348" y="1098"/>
                    <a:pt x="438" y="1151"/>
                  </a:cubicBezTo>
                  <a:cubicBezTo>
                    <a:pt x="589" y="1240"/>
                    <a:pt x="750" y="1329"/>
                    <a:pt x="901" y="1419"/>
                  </a:cubicBezTo>
                  <a:cubicBezTo>
                    <a:pt x="1098" y="1535"/>
                    <a:pt x="1481" y="1838"/>
                    <a:pt x="1669" y="1570"/>
                  </a:cubicBezTo>
                  <a:cubicBezTo>
                    <a:pt x="1758" y="1445"/>
                    <a:pt x="1749" y="1240"/>
                    <a:pt x="1704" y="1098"/>
                  </a:cubicBezTo>
                  <a:cubicBezTo>
                    <a:pt x="1669" y="964"/>
                    <a:pt x="1588" y="857"/>
                    <a:pt x="1499" y="750"/>
                  </a:cubicBezTo>
                  <a:cubicBezTo>
                    <a:pt x="1419" y="669"/>
                    <a:pt x="1303" y="616"/>
                    <a:pt x="1205" y="562"/>
                  </a:cubicBezTo>
                  <a:cubicBezTo>
                    <a:pt x="1089" y="500"/>
                    <a:pt x="964" y="428"/>
                    <a:pt x="848" y="357"/>
                  </a:cubicBezTo>
                  <a:cubicBezTo>
                    <a:pt x="643" y="241"/>
                    <a:pt x="375" y="0"/>
                    <a:pt x="143" y="179"/>
                  </a:cubicBezTo>
                  <a:cubicBezTo>
                    <a:pt x="45" y="259"/>
                    <a:pt x="18" y="375"/>
                    <a:pt x="9" y="500"/>
                  </a:cubicBezTo>
                  <a:cubicBezTo>
                    <a:pt x="9" y="625"/>
                    <a:pt x="0" y="767"/>
                    <a:pt x="81" y="874"/>
                  </a:cubicBezTo>
                  <a:cubicBezTo>
                    <a:pt x="107" y="919"/>
                    <a:pt x="143" y="955"/>
                    <a:pt x="188" y="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208100" y="2951475"/>
              <a:ext cx="22550" cy="57125"/>
            </a:xfrm>
            <a:custGeom>
              <a:avLst/>
              <a:gdLst/>
              <a:ahLst/>
              <a:cxnLst/>
              <a:rect l="l" t="t" r="r" b="b"/>
              <a:pathLst>
                <a:path w="902" h="2285" extrusionOk="0">
                  <a:moveTo>
                    <a:pt x="1" y="536"/>
                  </a:moveTo>
                  <a:lnTo>
                    <a:pt x="902" y="1"/>
                  </a:lnTo>
                  <a:lnTo>
                    <a:pt x="902" y="1749"/>
                  </a:lnTo>
                  <a:lnTo>
                    <a:pt x="1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0" y="366"/>
                  </a:moveTo>
                  <a:lnTo>
                    <a:pt x="616" y="0"/>
                  </a:lnTo>
                  <a:lnTo>
                    <a:pt x="616" y="1419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366" y="143"/>
                  </a:moveTo>
                  <a:lnTo>
                    <a:pt x="366" y="1285"/>
                  </a:lnTo>
                  <a:lnTo>
                    <a:pt x="0" y="1517"/>
                  </a:lnTo>
                  <a:lnTo>
                    <a:pt x="0" y="1785"/>
                  </a:lnTo>
                  <a:lnTo>
                    <a:pt x="616" y="141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211675" y="2989850"/>
              <a:ext cx="15400" cy="12500"/>
            </a:xfrm>
            <a:custGeom>
              <a:avLst/>
              <a:gdLst/>
              <a:ahLst/>
              <a:cxnLst/>
              <a:rect l="l" t="t" r="r" b="b"/>
              <a:pathLst>
                <a:path w="616" h="500" extrusionOk="0">
                  <a:moveTo>
                    <a:pt x="616" y="134"/>
                  </a:moveTo>
                  <a:lnTo>
                    <a:pt x="366" y="0"/>
                  </a:lnTo>
                  <a:lnTo>
                    <a:pt x="0" y="232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465475" y="2774400"/>
              <a:ext cx="4250" cy="123350"/>
            </a:xfrm>
            <a:custGeom>
              <a:avLst/>
              <a:gdLst/>
              <a:ahLst/>
              <a:cxnLst/>
              <a:rect l="l" t="t" r="r" b="b"/>
              <a:pathLst>
                <a:path w="170" h="4934" extrusionOk="0">
                  <a:moveTo>
                    <a:pt x="0" y="99"/>
                  </a:moveTo>
                  <a:lnTo>
                    <a:pt x="0" y="4934"/>
                  </a:lnTo>
                  <a:lnTo>
                    <a:pt x="170" y="483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844625" y="2545350"/>
              <a:ext cx="4250" cy="73625"/>
            </a:xfrm>
            <a:custGeom>
              <a:avLst/>
              <a:gdLst/>
              <a:ahLst/>
              <a:cxnLst/>
              <a:rect l="l" t="t" r="r" b="b"/>
              <a:pathLst>
                <a:path w="170" h="2945" extrusionOk="0">
                  <a:moveTo>
                    <a:pt x="0" y="99"/>
                  </a:moveTo>
                  <a:lnTo>
                    <a:pt x="0" y="2944"/>
                  </a:lnTo>
                  <a:lnTo>
                    <a:pt x="170" y="284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4298300" y="3509700"/>
              <a:ext cx="55775" cy="77425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354050" y="3535800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298300" y="3502800"/>
              <a:ext cx="67375" cy="39950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403300" y="3724475"/>
              <a:ext cx="29025" cy="61375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391700" y="37345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91700" y="3717800"/>
              <a:ext cx="40625" cy="23650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592200" y="3435450"/>
              <a:ext cx="52875" cy="48850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589975" y="3435450"/>
              <a:ext cx="49525" cy="51975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2525" y="3463325"/>
              <a:ext cx="54000" cy="48200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622975" y="3463325"/>
              <a:ext cx="53550" cy="4150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793600" y="3773100"/>
              <a:ext cx="97925" cy="74525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36500" y="3800525"/>
              <a:ext cx="128275" cy="154600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73300" y="3813925"/>
              <a:ext cx="105075" cy="153900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794925" y="3848050"/>
              <a:ext cx="61800" cy="85650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98050" y="3848475"/>
              <a:ext cx="58675" cy="85225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797825" y="3854950"/>
              <a:ext cx="54225" cy="7630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814325" y="3880375"/>
              <a:ext cx="14075" cy="1720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18350" y="3881950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200175" y="3538475"/>
              <a:ext cx="97700" cy="74525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45525" y="3567925"/>
              <a:ext cx="128275" cy="154575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2325" y="3581300"/>
              <a:ext cx="105075" cy="154125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03975" y="3615425"/>
              <a:ext cx="61800" cy="85675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7300" y="3615875"/>
              <a:ext cx="58475" cy="85225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06875" y="3622550"/>
              <a:ext cx="54425" cy="7610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223375" y="3647775"/>
              <a:ext cx="14075" cy="17175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227375" y="3649325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697475" y="3325050"/>
              <a:ext cx="650600" cy="628725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86250" y="3576850"/>
              <a:ext cx="42400" cy="36150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79900" y="3662700"/>
              <a:ext cx="299550" cy="184925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3950" y="3542500"/>
              <a:ext cx="29900" cy="62250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312350" y="35534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312350" y="3535800"/>
              <a:ext cx="41500" cy="2457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697475" y="3455950"/>
              <a:ext cx="646125" cy="368475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97475" y="3459750"/>
              <a:ext cx="645675" cy="368025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917825" y="3473800"/>
              <a:ext cx="294850" cy="337025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51200" y="3569250"/>
              <a:ext cx="6025" cy="158600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1200" y="3534700"/>
              <a:ext cx="6025" cy="195150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917825" y="3337525"/>
              <a:ext cx="420650" cy="333000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30075" y="3345800"/>
              <a:ext cx="401925" cy="311800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930075" y="3614525"/>
              <a:ext cx="53575" cy="43075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255250" y="3345800"/>
              <a:ext cx="76750" cy="79850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192600" y="3345800"/>
              <a:ext cx="139400" cy="111075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00350" y="3451725"/>
              <a:ext cx="221700" cy="116675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06650" y="3399975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051200" y="3489650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414900" y="3631475"/>
              <a:ext cx="282600" cy="322525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414900" y="3508375"/>
              <a:ext cx="494475" cy="28795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626775" y="3349800"/>
              <a:ext cx="371800" cy="323200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638150" y="3361625"/>
              <a:ext cx="348825" cy="299775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643950" y="3367425"/>
              <a:ext cx="337225" cy="28795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715975" y="3160225"/>
              <a:ext cx="611125" cy="354425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0075" y="348407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98550" y="3318350"/>
              <a:ext cx="296875" cy="176900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990075" y="3313225"/>
              <a:ext cx="305350" cy="175775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7875" y="334512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56350" y="3179400"/>
              <a:ext cx="297100" cy="176900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47875" y="3174275"/>
              <a:ext cx="305575" cy="175775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4100" y="3283775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34100" y="3283775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79900" y="3252350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900" y="3252350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825700" y="3220900"/>
              <a:ext cx="333025" cy="192050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25700" y="3220900"/>
              <a:ext cx="333025" cy="175325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771525" y="3189450"/>
              <a:ext cx="333000" cy="192050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71525" y="3189450"/>
              <a:ext cx="333000" cy="175100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779775" y="3286475"/>
              <a:ext cx="262075" cy="178425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779775" y="3286475"/>
              <a:ext cx="262075" cy="163050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95425" y="3163575"/>
              <a:ext cx="262100" cy="178225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5425" y="3163575"/>
              <a:ext cx="262100" cy="162825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790925" y="3331750"/>
              <a:ext cx="233750" cy="137400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001675" y="3210400"/>
              <a:ext cx="233975" cy="137425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44175" y="3367425"/>
              <a:ext cx="155700" cy="136075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644175" y="3485625"/>
              <a:ext cx="278800" cy="169750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44175" y="3367425"/>
              <a:ext cx="337000" cy="151900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2100" y="3435225"/>
              <a:ext cx="47525" cy="48650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715975" y="3545625"/>
              <a:ext cx="243125" cy="10975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946825" y="3644875"/>
              <a:ext cx="46400" cy="42825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44800" y="3644650"/>
              <a:ext cx="43525" cy="45725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73775" y="3528225"/>
              <a:ext cx="423325" cy="25315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43225" y="3514625"/>
              <a:ext cx="448075" cy="262525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540450" y="3582650"/>
              <a:ext cx="219050" cy="124675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32625" y="3649325"/>
              <a:ext cx="18525" cy="9850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827950" y="36466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23250" y="36439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18575" y="36413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4125" y="36386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09425" y="3635950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04750" y="363327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00075" y="36306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95375" y="36279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790700" y="3625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786225" y="362255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81550" y="361987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76875" y="36172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72175" y="36145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67500" y="36118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2825" y="36091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58350" y="36065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53675" y="36038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06625" y="35735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01925" y="35708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97250" y="35681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92775" y="35654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8100" y="3563025"/>
              <a:ext cx="18550" cy="9825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683425" y="35603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678725" y="3557650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74050" y="3554975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669375" y="35523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4900" y="35496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0225" y="35469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55550" y="35442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50850" y="35416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46175" y="35389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41500" y="3536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37025" y="35335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32350" y="35309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27675" y="35282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26075" y="3637500"/>
              <a:ext cx="36825" cy="33475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931425" y="3637500"/>
              <a:ext cx="31475" cy="25000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199950" y="3513275"/>
              <a:ext cx="2475" cy="16075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44950" y="3600475"/>
              <a:ext cx="2475" cy="16100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616075" y="3764400"/>
              <a:ext cx="72950" cy="97500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621200" y="3773100"/>
              <a:ext cx="62700" cy="80325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621200" y="3815250"/>
              <a:ext cx="62700" cy="38175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26325" y="3776000"/>
              <a:ext cx="57575" cy="72300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626325" y="3776000"/>
              <a:ext cx="45750" cy="65375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616075" y="3823275"/>
              <a:ext cx="72950" cy="66275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21200" y="3831975"/>
              <a:ext cx="62700" cy="48875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621200" y="3842900"/>
              <a:ext cx="62700" cy="37950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26325" y="3834650"/>
              <a:ext cx="57575" cy="41075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425375" y="3652900"/>
              <a:ext cx="72725" cy="97475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30275" y="3661600"/>
              <a:ext cx="62700" cy="8030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430275" y="3703750"/>
              <a:ext cx="62700" cy="38150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35650" y="3664500"/>
              <a:ext cx="57325" cy="72275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435650" y="3664500"/>
              <a:ext cx="45500" cy="65350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25375" y="3711775"/>
              <a:ext cx="72725" cy="66250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30275" y="3720475"/>
              <a:ext cx="62700" cy="48850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430275" y="3731400"/>
              <a:ext cx="62700" cy="37925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35650" y="3723375"/>
              <a:ext cx="57325" cy="41050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98075" y="3694600"/>
              <a:ext cx="118025" cy="153250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601800" y="37615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601800" y="3761500"/>
              <a:ext cx="9150" cy="79875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01800" y="37615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90650" y="375505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90650" y="375505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90650" y="3755050"/>
              <a:ext cx="4025" cy="74500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79275" y="37483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579275" y="37483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579275" y="37483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567900" y="37416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67900" y="37416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567900" y="37416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556750" y="373520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56750" y="373520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556750" y="3735200"/>
              <a:ext cx="3800" cy="74500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545375" y="372850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545375" y="372850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545375" y="372850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534000" y="37218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534000" y="372180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534000" y="37218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522850" y="3715125"/>
              <a:ext cx="9600" cy="79850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522850" y="3715125"/>
              <a:ext cx="8925" cy="79850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22850" y="3715125"/>
              <a:ext cx="3800" cy="74725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511475" y="37086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511475" y="37086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511475" y="37086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500100" y="37019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500100" y="37019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500100" y="37019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403300" y="3741425"/>
              <a:ext cx="282825" cy="205675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686100" y="38957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03300" y="3734525"/>
              <a:ext cx="294425" cy="168175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697700" y="3864100"/>
              <a:ext cx="77175" cy="89675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686100" y="39026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686100" y="3848475"/>
              <a:ext cx="94800" cy="60925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175425" y="3550300"/>
              <a:ext cx="115100" cy="126700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768850" y="3784925"/>
              <a:ext cx="115100" cy="126925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721550" y="3827975"/>
              <a:ext cx="27900" cy="20100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21550" y="3806775"/>
              <a:ext cx="27900" cy="16525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26250" y="3809675"/>
              <a:ext cx="23200" cy="31925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21550" y="3820375"/>
              <a:ext cx="4725" cy="21225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322175" y="3479600"/>
              <a:ext cx="18525" cy="39950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317050" y="3496550"/>
              <a:ext cx="21425" cy="41725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479575" y="3785825"/>
              <a:ext cx="113100" cy="111075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684700" y="3302300"/>
              <a:ext cx="28125" cy="39950"/>
            </a:xfrm>
            <a:custGeom>
              <a:avLst/>
              <a:gdLst/>
              <a:ahLst/>
              <a:cxnLst/>
              <a:rect l="l" t="t" r="r" b="b"/>
              <a:pathLst>
                <a:path w="1125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678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673325" y="3312100"/>
              <a:ext cx="11400" cy="30150"/>
            </a:xfrm>
            <a:custGeom>
              <a:avLst/>
              <a:gdLst/>
              <a:ahLst/>
              <a:cxnLst/>
              <a:rect l="l" t="t" r="r" b="b"/>
              <a:pathLst>
                <a:path w="456" h="1206" extrusionOk="0">
                  <a:moveTo>
                    <a:pt x="456" y="1205"/>
                  </a:moveTo>
                  <a:lnTo>
                    <a:pt x="1" y="938"/>
                  </a:lnTo>
                  <a:lnTo>
                    <a:pt x="1" y="1"/>
                  </a:lnTo>
                  <a:lnTo>
                    <a:pt x="456" y="2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673325" y="3295825"/>
              <a:ext cx="39500" cy="22775"/>
            </a:xfrm>
            <a:custGeom>
              <a:avLst/>
              <a:gdLst/>
              <a:ahLst/>
              <a:cxnLst/>
              <a:rect l="l" t="t" r="r" b="b"/>
              <a:pathLst>
                <a:path w="1580" h="911" extrusionOk="0">
                  <a:moveTo>
                    <a:pt x="1580" y="259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1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456600" y="2945675"/>
              <a:ext cx="202750" cy="137850"/>
            </a:xfrm>
            <a:custGeom>
              <a:avLst/>
              <a:gdLst/>
              <a:ahLst/>
              <a:cxnLst/>
              <a:rect l="l" t="t" r="r" b="b"/>
              <a:pathLst>
                <a:path w="8110" h="5514" extrusionOk="0">
                  <a:moveTo>
                    <a:pt x="8110" y="4649"/>
                  </a:moveTo>
                  <a:lnTo>
                    <a:pt x="1" y="1"/>
                  </a:lnTo>
                  <a:lnTo>
                    <a:pt x="1" y="875"/>
                  </a:lnTo>
                  <a:lnTo>
                    <a:pt x="8110" y="55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659325" y="3057200"/>
              <a:ext cx="8275" cy="26325"/>
            </a:xfrm>
            <a:custGeom>
              <a:avLst/>
              <a:gdLst/>
              <a:ahLst/>
              <a:cxnLst/>
              <a:rect l="l" t="t" r="r" b="b"/>
              <a:pathLst>
                <a:path w="331" h="1053" extrusionOk="0">
                  <a:moveTo>
                    <a:pt x="1" y="1053"/>
                  </a:moveTo>
                  <a:lnTo>
                    <a:pt x="331" y="866"/>
                  </a:lnTo>
                  <a:lnTo>
                    <a:pt x="331" y="0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456600" y="2941000"/>
              <a:ext cx="211000" cy="120900"/>
            </a:xfrm>
            <a:custGeom>
              <a:avLst/>
              <a:gdLst/>
              <a:ahLst/>
              <a:cxnLst/>
              <a:rect l="l" t="t" r="r" b="b"/>
              <a:pathLst>
                <a:path w="8440" h="4836" extrusionOk="0">
                  <a:moveTo>
                    <a:pt x="1" y="188"/>
                  </a:moveTo>
                  <a:lnTo>
                    <a:pt x="331" y="0"/>
                  </a:lnTo>
                  <a:lnTo>
                    <a:pt x="8440" y="4648"/>
                  </a:lnTo>
                  <a:lnTo>
                    <a:pt x="8110" y="48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949675" y="3007900"/>
              <a:ext cx="51300" cy="65150"/>
            </a:xfrm>
            <a:custGeom>
              <a:avLst/>
              <a:gdLst/>
              <a:ahLst/>
              <a:cxnLst/>
              <a:rect l="l" t="t" r="r" b="b"/>
              <a:pathLst>
                <a:path w="2052" h="2606" extrusionOk="0">
                  <a:moveTo>
                    <a:pt x="1856" y="2606"/>
                  </a:moveTo>
                  <a:lnTo>
                    <a:pt x="2052" y="2293"/>
                  </a:lnTo>
                  <a:lnTo>
                    <a:pt x="883" y="1562"/>
                  </a:lnTo>
                  <a:cubicBezTo>
                    <a:pt x="562" y="1366"/>
                    <a:pt x="366" y="1018"/>
                    <a:pt x="366" y="643"/>
                  </a:cubicBezTo>
                  <a:lnTo>
                    <a:pt x="366" y="1"/>
                  </a:lnTo>
                  <a:lnTo>
                    <a:pt x="0" y="1"/>
                  </a:lnTo>
                  <a:lnTo>
                    <a:pt x="0" y="643"/>
                  </a:lnTo>
                  <a:cubicBezTo>
                    <a:pt x="0" y="1143"/>
                    <a:pt x="259" y="1606"/>
                    <a:pt x="687" y="18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932925" y="2976025"/>
              <a:ext cx="50675" cy="46850"/>
            </a:xfrm>
            <a:custGeom>
              <a:avLst/>
              <a:gdLst/>
              <a:ahLst/>
              <a:cxnLst/>
              <a:rect l="l" t="t" r="r" b="b"/>
              <a:pathLst>
                <a:path w="2027" h="1874" extrusionOk="0">
                  <a:moveTo>
                    <a:pt x="251" y="972"/>
                  </a:moveTo>
                  <a:cubicBezTo>
                    <a:pt x="251" y="972"/>
                    <a:pt x="260" y="972"/>
                    <a:pt x="260" y="972"/>
                  </a:cubicBezTo>
                  <a:cubicBezTo>
                    <a:pt x="456" y="1088"/>
                    <a:pt x="652" y="1195"/>
                    <a:pt x="848" y="1311"/>
                  </a:cubicBezTo>
                  <a:cubicBezTo>
                    <a:pt x="964" y="1374"/>
                    <a:pt x="1080" y="1436"/>
                    <a:pt x="1187" y="1508"/>
                  </a:cubicBezTo>
                  <a:cubicBezTo>
                    <a:pt x="1223" y="1534"/>
                    <a:pt x="1250" y="1561"/>
                    <a:pt x="1277" y="1588"/>
                  </a:cubicBezTo>
                  <a:cubicBezTo>
                    <a:pt x="1295" y="1606"/>
                    <a:pt x="1303" y="1633"/>
                    <a:pt x="1312" y="1659"/>
                  </a:cubicBezTo>
                  <a:cubicBezTo>
                    <a:pt x="1348" y="1713"/>
                    <a:pt x="1428" y="1757"/>
                    <a:pt x="1491" y="1784"/>
                  </a:cubicBezTo>
                  <a:cubicBezTo>
                    <a:pt x="1723" y="1873"/>
                    <a:pt x="1919" y="1659"/>
                    <a:pt x="1964" y="1445"/>
                  </a:cubicBezTo>
                  <a:cubicBezTo>
                    <a:pt x="2026" y="1187"/>
                    <a:pt x="1919" y="865"/>
                    <a:pt x="1723" y="687"/>
                  </a:cubicBezTo>
                  <a:cubicBezTo>
                    <a:pt x="1535" y="526"/>
                    <a:pt x="1312" y="393"/>
                    <a:pt x="1098" y="277"/>
                  </a:cubicBezTo>
                  <a:cubicBezTo>
                    <a:pt x="866" y="152"/>
                    <a:pt x="617" y="0"/>
                    <a:pt x="340" y="80"/>
                  </a:cubicBezTo>
                  <a:cubicBezTo>
                    <a:pt x="215" y="116"/>
                    <a:pt x="99" y="205"/>
                    <a:pt x="37" y="321"/>
                  </a:cubicBezTo>
                  <a:cubicBezTo>
                    <a:pt x="1" y="384"/>
                    <a:pt x="10" y="419"/>
                    <a:pt x="37" y="482"/>
                  </a:cubicBezTo>
                  <a:cubicBezTo>
                    <a:pt x="63" y="544"/>
                    <a:pt x="90" y="607"/>
                    <a:pt x="99" y="669"/>
                  </a:cubicBezTo>
                  <a:cubicBezTo>
                    <a:pt x="108" y="723"/>
                    <a:pt x="90" y="758"/>
                    <a:pt x="117" y="821"/>
                  </a:cubicBezTo>
                  <a:cubicBezTo>
                    <a:pt x="144" y="883"/>
                    <a:pt x="197" y="937"/>
                    <a:pt x="251" y="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930700" y="2976025"/>
              <a:ext cx="47525" cy="49975"/>
            </a:xfrm>
            <a:custGeom>
              <a:avLst/>
              <a:gdLst/>
              <a:ahLst/>
              <a:cxnLst/>
              <a:rect l="l" t="t" r="r" b="b"/>
              <a:pathLst>
                <a:path w="1901" h="1999" extrusionOk="0">
                  <a:moveTo>
                    <a:pt x="197" y="1079"/>
                  </a:moveTo>
                  <a:cubicBezTo>
                    <a:pt x="277" y="1142"/>
                    <a:pt x="375" y="1195"/>
                    <a:pt x="465" y="1249"/>
                  </a:cubicBezTo>
                  <a:cubicBezTo>
                    <a:pt x="634" y="1347"/>
                    <a:pt x="804" y="1445"/>
                    <a:pt x="973" y="1543"/>
                  </a:cubicBezTo>
                  <a:cubicBezTo>
                    <a:pt x="1187" y="1668"/>
                    <a:pt x="1598" y="1998"/>
                    <a:pt x="1803" y="1704"/>
                  </a:cubicBezTo>
                  <a:cubicBezTo>
                    <a:pt x="1901" y="1570"/>
                    <a:pt x="1892" y="1347"/>
                    <a:pt x="1847" y="1195"/>
                  </a:cubicBezTo>
                  <a:cubicBezTo>
                    <a:pt x="1803" y="1053"/>
                    <a:pt x="1714" y="928"/>
                    <a:pt x="1615" y="821"/>
                  </a:cubicBezTo>
                  <a:cubicBezTo>
                    <a:pt x="1535" y="732"/>
                    <a:pt x="1401" y="678"/>
                    <a:pt x="1303" y="616"/>
                  </a:cubicBezTo>
                  <a:cubicBezTo>
                    <a:pt x="1169" y="544"/>
                    <a:pt x="1045" y="464"/>
                    <a:pt x="920" y="393"/>
                  </a:cubicBezTo>
                  <a:cubicBezTo>
                    <a:pt x="697" y="268"/>
                    <a:pt x="411" y="0"/>
                    <a:pt x="152" y="196"/>
                  </a:cubicBezTo>
                  <a:cubicBezTo>
                    <a:pt x="45" y="285"/>
                    <a:pt x="19" y="410"/>
                    <a:pt x="10" y="544"/>
                  </a:cubicBezTo>
                  <a:cubicBezTo>
                    <a:pt x="10" y="678"/>
                    <a:pt x="1" y="839"/>
                    <a:pt x="81" y="955"/>
                  </a:cubicBezTo>
                  <a:cubicBezTo>
                    <a:pt x="117" y="999"/>
                    <a:pt x="152" y="1044"/>
                    <a:pt x="197" y="1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695850" y="27753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0813" y="10616"/>
                  </a:moveTo>
                  <a:lnTo>
                    <a:pt x="12526" y="5915"/>
                  </a:lnTo>
                  <a:lnTo>
                    <a:pt x="22767" y="0"/>
                  </a:lnTo>
                  <a:lnTo>
                    <a:pt x="23900" y="3051"/>
                  </a:lnTo>
                  <a:lnTo>
                    <a:pt x="28254" y="2123"/>
                  </a:lnTo>
                  <a:lnTo>
                    <a:pt x="28254" y="6486"/>
                  </a:lnTo>
                  <a:lnTo>
                    <a:pt x="24935" y="8404"/>
                  </a:lnTo>
                  <a:lnTo>
                    <a:pt x="24935" y="7868"/>
                  </a:lnTo>
                  <a:cubicBezTo>
                    <a:pt x="24935" y="7101"/>
                    <a:pt x="24391" y="6798"/>
                    <a:pt x="23722" y="7182"/>
                  </a:cubicBezTo>
                  <a:lnTo>
                    <a:pt x="22794" y="7717"/>
                  </a:lnTo>
                  <a:cubicBezTo>
                    <a:pt x="22125" y="8100"/>
                    <a:pt x="21590" y="9037"/>
                    <a:pt x="21590" y="9795"/>
                  </a:cubicBezTo>
                  <a:lnTo>
                    <a:pt x="21590" y="10331"/>
                  </a:lnTo>
                  <a:lnTo>
                    <a:pt x="10100" y="16968"/>
                  </a:lnTo>
                  <a:lnTo>
                    <a:pt x="10100" y="16433"/>
                  </a:lnTo>
                  <a:cubicBezTo>
                    <a:pt x="10100" y="15665"/>
                    <a:pt x="9555" y="15362"/>
                    <a:pt x="8886" y="15746"/>
                  </a:cubicBezTo>
                  <a:lnTo>
                    <a:pt x="4158" y="18342"/>
                  </a:lnTo>
                  <a:cubicBezTo>
                    <a:pt x="3489" y="18725"/>
                    <a:pt x="2954" y="19662"/>
                    <a:pt x="2954" y="20420"/>
                  </a:cubicBezTo>
                  <a:lnTo>
                    <a:pt x="2954" y="20956"/>
                  </a:lnTo>
                  <a:lnTo>
                    <a:pt x="1" y="22659"/>
                  </a:lnTo>
                  <a:lnTo>
                    <a:pt x="1" y="182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293350" y="2828375"/>
              <a:ext cx="366000" cy="169525"/>
            </a:xfrm>
            <a:custGeom>
              <a:avLst/>
              <a:gdLst/>
              <a:ahLst/>
              <a:cxnLst/>
              <a:rect l="l" t="t" r="r" b="b"/>
              <a:pathLst>
                <a:path w="14640" h="6781" extrusionOk="0">
                  <a:moveTo>
                    <a:pt x="14640" y="5852"/>
                  </a:moveTo>
                  <a:lnTo>
                    <a:pt x="4354" y="0"/>
                  </a:lnTo>
                  <a:lnTo>
                    <a:pt x="0" y="928"/>
                  </a:lnTo>
                  <a:lnTo>
                    <a:pt x="10286" y="67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966175" y="2923150"/>
              <a:ext cx="300000" cy="263875"/>
            </a:xfrm>
            <a:custGeom>
              <a:avLst/>
              <a:gdLst/>
              <a:ahLst/>
              <a:cxnLst/>
              <a:rect l="l" t="t" r="r" b="b"/>
              <a:pathLst>
                <a:path w="12000" h="10555" extrusionOk="0">
                  <a:moveTo>
                    <a:pt x="11999" y="5853"/>
                  </a:moveTo>
                  <a:lnTo>
                    <a:pt x="1713" y="1"/>
                  </a:lnTo>
                  <a:lnTo>
                    <a:pt x="0" y="4702"/>
                  </a:lnTo>
                  <a:lnTo>
                    <a:pt x="10286" y="105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977550" y="2936525"/>
              <a:ext cx="277250" cy="237125"/>
            </a:xfrm>
            <a:custGeom>
              <a:avLst/>
              <a:gdLst/>
              <a:ahLst/>
              <a:cxnLst/>
              <a:rect l="l" t="t" r="r" b="b"/>
              <a:pathLst>
                <a:path w="11090" h="9485" extrusionOk="0">
                  <a:moveTo>
                    <a:pt x="11089" y="5478"/>
                  </a:moveTo>
                  <a:lnTo>
                    <a:pt x="1454" y="1"/>
                  </a:lnTo>
                  <a:lnTo>
                    <a:pt x="0" y="4007"/>
                  </a:lnTo>
                  <a:lnTo>
                    <a:pt x="9635" y="94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983125" y="2943225"/>
              <a:ext cx="266100" cy="223725"/>
            </a:xfrm>
            <a:custGeom>
              <a:avLst/>
              <a:gdLst/>
              <a:ahLst/>
              <a:cxnLst/>
              <a:rect l="l" t="t" r="r" b="b"/>
              <a:pathLst>
                <a:path w="10644" h="8949" extrusionOk="0">
                  <a:moveTo>
                    <a:pt x="0" y="3649"/>
                  </a:moveTo>
                  <a:lnTo>
                    <a:pt x="9314" y="8948"/>
                  </a:lnTo>
                  <a:lnTo>
                    <a:pt x="10643" y="5300"/>
                  </a:lnTo>
                  <a:lnTo>
                    <a:pt x="3827" y="1419"/>
                  </a:lnTo>
                  <a:lnTo>
                    <a:pt x="1329" y="1"/>
                  </a:lnTo>
                  <a:lnTo>
                    <a:pt x="9" y="3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469750" y="3061425"/>
              <a:ext cx="124925" cy="67375"/>
            </a:xfrm>
            <a:custGeom>
              <a:avLst/>
              <a:gdLst/>
              <a:ahLst/>
              <a:cxnLst/>
              <a:rect l="l" t="t" r="r" b="b"/>
              <a:pathLst>
                <a:path w="4997" h="2695" extrusionOk="0">
                  <a:moveTo>
                    <a:pt x="4461" y="2695"/>
                  </a:moveTo>
                  <a:lnTo>
                    <a:pt x="1" y="1"/>
                  </a:lnTo>
                  <a:lnTo>
                    <a:pt x="4292" y="402"/>
                  </a:lnTo>
                  <a:lnTo>
                    <a:pt x="4997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452150" y="3067900"/>
              <a:ext cx="115550" cy="139200"/>
            </a:xfrm>
            <a:custGeom>
              <a:avLst/>
              <a:gdLst/>
              <a:ahLst/>
              <a:cxnLst/>
              <a:rect l="l" t="t" r="r" b="b"/>
              <a:pathLst>
                <a:path w="4622" h="5568" extrusionOk="0">
                  <a:moveTo>
                    <a:pt x="0" y="3596"/>
                  </a:moveTo>
                  <a:cubicBezTo>
                    <a:pt x="0" y="2400"/>
                    <a:pt x="848" y="937"/>
                    <a:pt x="1891" y="339"/>
                  </a:cubicBezTo>
                  <a:cubicBezTo>
                    <a:pt x="2409" y="36"/>
                    <a:pt x="2882" y="0"/>
                    <a:pt x="3221" y="197"/>
                  </a:cubicBezTo>
                  <a:lnTo>
                    <a:pt x="3221" y="197"/>
                  </a:lnTo>
                  <a:lnTo>
                    <a:pt x="3230" y="197"/>
                  </a:lnTo>
                  <a:cubicBezTo>
                    <a:pt x="3230" y="197"/>
                    <a:pt x="3230" y="197"/>
                    <a:pt x="3230" y="197"/>
                  </a:cubicBezTo>
                  <a:lnTo>
                    <a:pt x="4621" y="1000"/>
                  </a:lnTo>
                  <a:lnTo>
                    <a:pt x="1891" y="5567"/>
                  </a:lnTo>
                  <a:lnTo>
                    <a:pt x="562" y="4809"/>
                  </a:lnTo>
                  <a:cubicBezTo>
                    <a:pt x="553" y="4809"/>
                    <a:pt x="553" y="4809"/>
                    <a:pt x="553" y="4800"/>
                  </a:cubicBezTo>
                  <a:lnTo>
                    <a:pt x="553" y="4800"/>
                  </a:lnTo>
                  <a:lnTo>
                    <a:pt x="553" y="4800"/>
                  </a:lnTo>
                  <a:cubicBezTo>
                    <a:pt x="214" y="4604"/>
                    <a:pt x="0" y="4184"/>
                    <a:pt x="0" y="359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485375" y="3080175"/>
              <a:ext cx="94375" cy="138525"/>
            </a:xfrm>
            <a:custGeom>
              <a:avLst/>
              <a:gdLst/>
              <a:ahLst/>
              <a:cxnLst/>
              <a:rect l="l" t="t" r="r" b="b"/>
              <a:pathLst>
                <a:path w="3775" h="5541" extrusionOk="0">
                  <a:moveTo>
                    <a:pt x="0" y="3854"/>
                  </a:moveTo>
                  <a:cubicBezTo>
                    <a:pt x="0" y="5058"/>
                    <a:pt x="848" y="5540"/>
                    <a:pt x="1892" y="4933"/>
                  </a:cubicBezTo>
                  <a:cubicBezTo>
                    <a:pt x="2935" y="4336"/>
                    <a:pt x="3774" y="2873"/>
                    <a:pt x="3774" y="1677"/>
                  </a:cubicBezTo>
                  <a:cubicBezTo>
                    <a:pt x="3774" y="482"/>
                    <a:pt x="2935" y="0"/>
                    <a:pt x="1892" y="598"/>
                  </a:cubicBezTo>
                  <a:cubicBezTo>
                    <a:pt x="848" y="1204"/>
                    <a:pt x="0" y="2659"/>
                    <a:pt x="0" y="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04775" y="3110950"/>
              <a:ext cx="55550" cy="76950"/>
            </a:xfrm>
            <a:custGeom>
              <a:avLst/>
              <a:gdLst/>
              <a:ahLst/>
              <a:cxnLst/>
              <a:rect l="l" t="t" r="r" b="b"/>
              <a:pathLst>
                <a:path w="2222" h="3078" extrusionOk="0">
                  <a:moveTo>
                    <a:pt x="1" y="2409"/>
                  </a:moveTo>
                  <a:cubicBezTo>
                    <a:pt x="1" y="2605"/>
                    <a:pt x="45" y="3078"/>
                    <a:pt x="438" y="3078"/>
                  </a:cubicBezTo>
                  <a:cubicBezTo>
                    <a:pt x="572" y="3078"/>
                    <a:pt x="741" y="3024"/>
                    <a:pt x="911" y="2917"/>
                  </a:cubicBezTo>
                  <a:cubicBezTo>
                    <a:pt x="1624" y="2507"/>
                    <a:pt x="2222" y="1481"/>
                    <a:pt x="2222" y="669"/>
                  </a:cubicBezTo>
                  <a:cubicBezTo>
                    <a:pt x="2222" y="464"/>
                    <a:pt x="2177" y="0"/>
                    <a:pt x="1794" y="0"/>
                  </a:cubicBezTo>
                  <a:cubicBezTo>
                    <a:pt x="1651" y="0"/>
                    <a:pt x="1490" y="54"/>
                    <a:pt x="1312" y="152"/>
                  </a:cubicBezTo>
                  <a:cubicBezTo>
                    <a:pt x="1285" y="161"/>
                    <a:pt x="1267" y="179"/>
                    <a:pt x="1241" y="196"/>
                  </a:cubicBezTo>
                  <a:cubicBezTo>
                    <a:pt x="1160" y="241"/>
                    <a:pt x="1089" y="304"/>
                    <a:pt x="1018" y="366"/>
                  </a:cubicBezTo>
                  <a:cubicBezTo>
                    <a:pt x="982" y="393"/>
                    <a:pt x="946" y="428"/>
                    <a:pt x="911" y="455"/>
                  </a:cubicBezTo>
                  <a:cubicBezTo>
                    <a:pt x="554" y="803"/>
                    <a:pt x="259" y="1285"/>
                    <a:pt x="108" y="1767"/>
                  </a:cubicBezTo>
                  <a:cubicBezTo>
                    <a:pt x="108" y="1767"/>
                    <a:pt x="108" y="1767"/>
                    <a:pt x="108" y="1775"/>
                  </a:cubicBezTo>
                  <a:cubicBezTo>
                    <a:pt x="63" y="1900"/>
                    <a:pt x="36" y="2034"/>
                    <a:pt x="18" y="2168"/>
                  </a:cubicBezTo>
                  <a:cubicBezTo>
                    <a:pt x="9" y="2248"/>
                    <a:pt x="1" y="2329"/>
                    <a:pt x="1" y="240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07675" y="3111175"/>
              <a:ext cx="52650" cy="76725"/>
            </a:xfrm>
            <a:custGeom>
              <a:avLst/>
              <a:gdLst/>
              <a:ahLst/>
              <a:cxnLst/>
              <a:rect l="l" t="t" r="r" b="b"/>
              <a:pathLst>
                <a:path w="2106" h="3069" extrusionOk="0">
                  <a:moveTo>
                    <a:pt x="90" y="2899"/>
                  </a:moveTo>
                  <a:cubicBezTo>
                    <a:pt x="224" y="2899"/>
                    <a:pt x="393" y="2846"/>
                    <a:pt x="563" y="2748"/>
                  </a:cubicBezTo>
                  <a:cubicBezTo>
                    <a:pt x="1276" y="2337"/>
                    <a:pt x="1874" y="1303"/>
                    <a:pt x="1874" y="491"/>
                  </a:cubicBezTo>
                  <a:cubicBezTo>
                    <a:pt x="1874" y="366"/>
                    <a:pt x="1856" y="152"/>
                    <a:pt x="1767" y="0"/>
                  </a:cubicBezTo>
                  <a:cubicBezTo>
                    <a:pt x="2070" y="63"/>
                    <a:pt x="2106" y="473"/>
                    <a:pt x="2106" y="651"/>
                  </a:cubicBezTo>
                  <a:cubicBezTo>
                    <a:pt x="2106" y="1472"/>
                    <a:pt x="1508" y="2498"/>
                    <a:pt x="795" y="2908"/>
                  </a:cubicBezTo>
                  <a:cubicBezTo>
                    <a:pt x="625" y="3015"/>
                    <a:pt x="456" y="3069"/>
                    <a:pt x="322" y="3069"/>
                  </a:cubicBezTo>
                  <a:cubicBezTo>
                    <a:pt x="161" y="3069"/>
                    <a:pt x="63" y="2989"/>
                    <a:pt x="1" y="2891"/>
                  </a:cubicBezTo>
                  <a:cubicBezTo>
                    <a:pt x="27" y="2899"/>
                    <a:pt x="54" y="2899"/>
                    <a:pt x="90" y="289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05225" y="3115850"/>
              <a:ext cx="39050" cy="55100"/>
            </a:xfrm>
            <a:custGeom>
              <a:avLst/>
              <a:gdLst/>
              <a:ahLst/>
              <a:cxnLst/>
              <a:rect l="l" t="t" r="r" b="b"/>
              <a:pathLst>
                <a:path w="1562" h="2204" extrusionOk="0">
                  <a:moveTo>
                    <a:pt x="0" y="1972"/>
                  </a:moveTo>
                  <a:cubicBezTo>
                    <a:pt x="45" y="2026"/>
                    <a:pt x="90" y="2070"/>
                    <a:pt x="143" y="2097"/>
                  </a:cubicBezTo>
                  <a:lnTo>
                    <a:pt x="143" y="2097"/>
                  </a:lnTo>
                  <a:cubicBezTo>
                    <a:pt x="143" y="2097"/>
                    <a:pt x="143" y="2097"/>
                    <a:pt x="143" y="2097"/>
                  </a:cubicBezTo>
                  <a:lnTo>
                    <a:pt x="339" y="2204"/>
                  </a:lnTo>
                  <a:lnTo>
                    <a:pt x="1553" y="161"/>
                  </a:lnTo>
                  <a:lnTo>
                    <a:pt x="1562" y="161"/>
                  </a:lnTo>
                  <a:lnTo>
                    <a:pt x="1544" y="152"/>
                  </a:lnTo>
                  <a:cubicBezTo>
                    <a:pt x="1526" y="143"/>
                    <a:pt x="1508" y="134"/>
                    <a:pt x="1490" y="125"/>
                  </a:cubicBezTo>
                  <a:lnTo>
                    <a:pt x="1339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8" y="9"/>
                    <a:pt x="1223" y="0"/>
                  </a:cubicBezTo>
                  <a:cubicBezTo>
                    <a:pt x="1142" y="45"/>
                    <a:pt x="1071" y="108"/>
                    <a:pt x="1000" y="170"/>
                  </a:cubicBezTo>
                  <a:cubicBezTo>
                    <a:pt x="964" y="197"/>
                    <a:pt x="928" y="232"/>
                    <a:pt x="893" y="259"/>
                  </a:cubicBezTo>
                  <a:cubicBezTo>
                    <a:pt x="536" y="607"/>
                    <a:pt x="241" y="1089"/>
                    <a:pt x="90" y="1571"/>
                  </a:cubicBezTo>
                  <a:cubicBezTo>
                    <a:pt x="90" y="1571"/>
                    <a:pt x="90" y="1571"/>
                    <a:pt x="90" y="1579"/>
                  </a:cubicBezTo>
                  <a:cubicBezTo>
                    <a:pt x="45" y="1704"/>
                    <a:pt x="18" y="1838"/>
                    <a:pt x="0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07450" y="3117400"/>
              <a:ext cx="42175" cy="55575"/>
            </a:xfrm>
            <a:custGeom>
              <a:avLst/>
              <a:gdLst/>
              <a:ahLst/>
              <a:cxnLst/>
              <a:rect l="l" t="t" r="r" b="b"/>
              <a:pathLst>
                <a:path w="1687" h="2223" extrusionOk="0">
                  <a:moveTo>
                    <a:pt x="1" y="1598"/>
                  </a:moveTo>
                  <a:cubicBezTo>
                    <a:pt x="1" y="1865"/>
                    <a:pt x="99" y="2053"/>
                    <a:pt x="250" y="2142"/>
                  </a:cubicBezTo>
                  <a:cubicBezTo>
                    <a:pt x="402" y="2222"/>
                    <a:pt x="616" y="2213"/>
                    <a:pt x="839" y="2080"/>
                  </a:cubicBezTo>
                  <a:cubicBezTo>
                    <a:pt x="1312" y="1803"/>
                    <a:pt x="1687" y="1161"/>
                    <a:pt x="1687" y="625"/>
                  </a:cubicBezTo>
                  <a:cubicBezTo>
                    <a:pt x="1687" y="376"/>
                    <a:pt x="1606" y="188"/>
                    <a:pt x="1464" y="99"/>
                  </a:cubicBezTo>
                  <a:cubicBezTo>
                    <a:pt x="1464" y="99"/>
                    <a:pt x="1455" y="90"/>
                    <a:pt x="1455" y="90"/>
                  </a:cubicBezTo>
                  <a:cubicBezTo>
                    <a:pt x="1437" y="81"/>
                    <a:pt x="1419" y="72"/>
                    <a:pt x="1401" y="63"/>
                  </a:cubicBezTo>
                  <a:cubicBezTo>
                    <a:pt x="1267" y="1"/>
                    <a:pt x="1098" y="19"/>
                    <a:pt x="911" y="108"/>
                  </a:cubicBezTo>
                  <a:cubicBezTo>
                    <a:pt x="875" y="135"/>
                    <a:pt x="839" y="170"/>
                    <a:pt x="804" y="197"/>
                  </a:cubicBezTo>
                  <a:cubicBezTo>
                    <a:pt x="447" y="545"/>
                    <a:pt x="152" y="1027"/>
                    <a:pt x="1" y="1509"/>
                  </a:cubicBezTo>
                  <a:cubicBezTo>
                    <a:pt x="1" y="1535"/>
                    <a:pt x="1" y="1571"/>
                    <a:pt x="1" y="159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522175" y="3137250"/>
              <a:ext cx="14525" cy="18325"/>
            </a:xfrm>
            <a:custGeom>
              <a:avLst/>
              <a:gdLst/>
              <a:ahLst/>
              <a:cxnLst/>
              <a:rect l="l" t="t" r="r" b="b"/>
              <a:pathLst>
                <a:path w="581" h="733" extrusionOk="0">
                  <a:moveTo>
                    <a:pt x="0" y="492"/>
                  </a:moveTo>
                  <a:cubicBezTo>
                    <a:pt x="0" y="331"/>
                    <a:pt x="116" y="126"/>
                    <a:pt x="259" y="45"/>
                  </a:cubicBezTo>
                  <a:cubicBezTo>
                    <a:pt x="330" y="1"/>
                    <a:pt x="393" y="1"/>
                    <a:pt x="438" y="28"/>
                  </a:cubicBezTo>
                  <a:lnTo>
                    <a:pt x="438" y="28"/>
                  </a:lnTo>
                  <a:lnTo>
                    <a:pt x="438" y="28"/>
                  </a:lnTo>
                  <a:lnTo>
                    <a:pt x="580" y="108"/>
                  </a:lnTo>
                  <a:lnTo>
                    <a:pt x="206" y="732"/>
                  </a:lnTo>
                  <a:lnTo>
                    <a:pt x="72" y="661"/>
                  </a:lnTo>
                  <a:lnTo>
                    <a:pt x="72" y="661"/>
                  </a:lnTo>
                  <a:lnTo>
                    <a:pt x="72" y="661"/>
                  </a:lnTo>
                  <a:cubicBezTo>
                    <a:pt x="27" y="634"/>
                    <a:pt x="0" y="572"/>
                    <a:pt x="0" y="4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25525" y="3138150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0" y="536"/>
                  </a:moveTo>
                  <a:cubicBezTo>
                    <a:pt x="0" y="696"/>
                    <a:pt x="116" y="759"/>
                    <a:pt x="259" y="679"/>
                  </a:cubicBezTo>
                  <a:cubicBezTo>
                    <a:pt x="402" y="598"/>
                    <a:pt x="518" y="393"/>
                    <a:pt x="518" y="233"/>
                  </a:cubicBezTo>
                  <a:cubicBezTo>
                    <a:pt x="518" y="72"/>
                    <a:pt x="402" y="1"/>
                    <a:pt x="259" y="81"/>
                  </a:cubicBezTo>
                  <a:cubicBezTo>
                    <a:pt x="116" y="170"/>
                    <a:pt x="0" y="366"/>
                    <a:pt x="0" y="5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060500" y="329695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4452" y="2694"/>
                  </a:moveTo>
                  <a:lnTo>
                    <a:pt x="1" y="0"/>
                  </a:lnTo>
                  <a:lnTo>
                    <a:pt x="4283" y="402"/>
                  </a:lnTo>
                  <a:lnTo>
                    <a:pt x="4988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44675" y="3297850"/>
              <a:ext cx="115325" cy="138950"/>
            </a:xfrm>
            <a:custGeom>
              <a:avLst/>
              <a:gdLst/>
              <a:ahLst/>
              <a:cxnLst/>
              <a:rect l="l" t="t" r="r" b="b"/>
              <a:pathLst>
                <a:path w="4613" h="5558" extrusionOk="0">
                  <a:moveTo>
                    <a:pt x="0" y="3586"/>
                  </a:moveTo>
                  <a:cubicBezTo>
                    <a:pt x="0" y="2391"/>
                    <a:pt x="848" y="928"/>
                    <a:pt x="1883" y="330"/>
                  </a:cubicBezTo>
                  <a:cubicBezTo>
                    <a:pt x="2409" y="27"/>
                    <a:pt x="2873" y="0"/>
                    <a:pt x="3221" y="187"/>
                  </a:cubicBezTo>
                  <a:lnTo>
                    <a:pt x="3221" y="187"/>
                  </a:lnTo>
                  <a:lnTo>
                    <a:pt x="3221" y="187"/>
                  </a:lnTo>
                  <a:cubicBezTo>
                    <a:pt x="3221" y="187"/>
                    <a:pt x="3221" y="187"/>
                    <a:pt x="3221" y="187"/>
                  </a:cubicBezTo>
                  <a:lnTo>
                    <a:pt x="4613" y="990"/>
                  </a:lnTo>
                  <a:lnTo>
                    <a:pt x="1883" y="5558"/>
                  </a:lnTo>
                  <a:lnTo>
                    <a:pt x="554" y="4800"/>
                  </a:lnTo>
                  <a:cubicBezTo>
                    <a:pt x="554" y="4800"/>
                    <a:pt x="554" y="4800"/>
                    <a:pt x="545" y="4791"/>
                  </a:cubicBezTo>
                  <a:lnTo>
                    <a:pt x="545" y="4791"/>
                  </a:lnTo>
                  <a:lnTo>
                    <a:pt x="545" y="4791"/>
                  </a:lnTo>
                  <a:cubicBezTo>
                    <a:pt x="206" y="4594"/>
                    <a:pt x="0" y="4175"/>
                    <a:pt x="0" y="35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077675" y="3309875"/>
              <a:ext cx="94600" cy="138525"/>
            </a:xfrm>
            <a:custGeom>
              <a:avLst/>
              <a:gdLst/>
              <a:ahLst/>
              <a:cxnLst/>
              <a:rect l="l" t="t" r="r" b="b"/>
              <a:pathLst>
                <a:path w="3784" h="5541" extrusionOk="0">
                  <a:moveTo>
                    <a:pt x="1" y="3855"/>
                  </a:moveTo>
                  <a:cubicBezTo>
                    <a:pt x="1" y="5059"/>
                    <a:pt x="848" y="5541"/>
                    <a:pt x="1892" y="4934"/>
                  </a:cubicBezTo>
                  <a:cubicBezTo>
                    <a:pt x="2936" y="4336"/>
                    <a:pt x="3783" y="2873"/>
                    <a:pt x="3783" y="1678"/>
                  </a:cubicBezTo>
                  <a:cubicBezTo>
                    <a:pt x="3783" y="482"/>
                    <a:pt x="2936" y="1"/>
                    <a:pt x="1892" y="598"/>
                  </a:cubicBezTo>
                  <a:cubicBezTo>
                    <a:pt x="848" y="1205"/>
                    <a:pt x="1" y="2659"/>
                    <a:pt x="1" y="3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097300" y="3340650"/>
              <a:ext cx="55350" cy="76975"/>
            </a:xfrm>
            <a:custGeom>
              <a:avLst/>
              <a:gdLst/>
              <a:ahLst/>
              <a:cxnLst/>
              <a:rect l="l" t="t" r="r" b="b"/>
              <a:pathLst>
                <a:path w="2214" h="3079" extrusionOk="0">
                  <a:moveTo>
                    <a:pt x="1" y="2410"/>
                  </a:moveTo>
                  <a:cubicBezTo>
                    <a:pt x="1" y="2606"/>
                    <a:pt x="36" y="3079"/>
                    <a:pt x="429" y="3079"/>
                  </a:cubicBezTo>
                  <a:cubicBezTo>
                    <a:pt x="572" y="3079"/>
                    <a:pt x="732" y="3025"/>
                    <a:pt x="911" y="2918"/>
                  </a:cubicBezTo>
                  <a:cubicBezTo>
                    <a:pt x="1616" y="2508"/>
                    <a:pt x="2213" y="1482"/>
                    <a:pt x="2213" y="670"/>
                  </a:cubicBezTo>
                  <a:cubicBezTo>
                    <a:pt x="2213" y="465"/>
                    <a:pt x="2178" y="1"/>
                    <a:pt x="1785" y="1"/>
                  </a:cubicBezTo>
                  <a:cubicBezTo>
                    <a:pt x="1651" y="1"/>
                    <a:pt x="1482" y="54"/>
                    <a:pt x="1312" y="153"/>
                  </a:cubicBezTo>
                  <a:cubicBezTo>
                    <a:pt x="1285" y="161"/>
                    <a:pt x="1259" y="179"/>
                    <a:pt x="1241" y="197"/>
                  </a:cubicBezTo>
                  <a:cubicBezTo>
                    <a:pt x="1161" y="242"/>
                    <a:pt x="1080" y="304"/>
                    <a:pt x="1009" y="367"/>
                  </a:cubicBezTo>
                  <a:cubicBezTo>
                    <a:pt x="973" y="393"/>
                    <a:pt x="938" y="429"/>
                    <a:pt x="911" y="456"/>
                  </a:cubicBezTo>
                  <a:cubicBezTo>
                    <a:pt x="545" y="804"/>
                    <a:pt x="251" y="1285"/>
                    <a:pt x="108" y="1767"/>
                  </a:cubicBezTo>
                  <a:cubicBezTo>
                    <a:pt x="108" y="1767"/>
                    <a:pt x="99" y="1767"/>
                    <a:pt x="99" y="1776"/>
                  </a:cubicBezTo>
                  <a:cubicBezTo>
                    <a:pt x="63" y="1901"/>
                    <a:pt x="36" y="2035"/>
                    <a:pt x="19" y="2169"/>
                  </a:cubicBezTo>
                  <a:cubicBezTo>
                    <a:pt x="1" y="2249"/>
                    <a:pt x="1" y="2329"/>
                    <a:pt x="1" y="241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099975" y="3340875"/>
              <a:ext cx="52675" cy="76750"/>
            </a:xfrm>
            <a:custGeom>
              <a:avLst/>
              <a:gdLst/>
              <a:ahLst/>
              <a:cxnLst/>
              <a:rect l="l" t="t" r="r" b="b"/>
              <a:pathLst>
                <a:path w="2107" h="3070" extrusionOk="0">
                  <a:moveTo>
                    <a:pt x="90" y="2900"/>
                  </a:moveTo>
                  <a:cubicBezTo>
                    <a:pt x="233" y="2900"/>
                    <a:pt x="393" y="2847"/>
                    <a:pt x="572" y="2748"/>
                  </a:cubicBezTo>
                  <a:cubicBezTo>
                    <a:pt x="1277" y="2338"/>
                    <a:pt x="1883" y="1303"/>
                    <a:pt x="1883" y="491"/>
                  </a:cubicBezTo>
                  <a:cubicBezTo>
                    <a:pt x="1883" y="367"/>
                    <a:pt x="1865" y="152"/>
                    <a:pt x="1767" y="1"/>
                  </a:cubicBezTo>
                  <a:cubicBezTo>
                    <a:pt x="2071" y="63"/>
                    <a:pt x="2106" y="474"/>
                    <a:pt x="2106" y="652"/>
                  </a:cubicBezTo>
                  <a:cubicBezTo>
                    <a:pt x="2106" y="1473"/>
                    <a:pt x="1509" y="2499"/>
                    <a:pt x="804" y="2909"/>
                  </a:cubicBezTo>
                  <a:cubicBezTo>
                    <a:pt x="625" y="3016"/>
                    <a:pt x="465" y="3070"/>
                    <a:pt x="322" y="3070"/>
                  </a:cubicBezTo>
                  <a:cubicBezTo>
                    <a:pt x="170" y="3070"/>
                    <a:pt x="72" y="2989"/>
                    <a:pt x="1" y="2891"/>
                  </a:cubicBezTo>
                  <a:cubicBezTo>
                    <a:pt x="37" y="2900"/>
                    <a:pt x="63" y="2900"/>
                    <a:pt x="90" y="290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097750" y="3345575"/>
              <a:ext cx="38825" cy="55100"/>
            </a:xfrm>
            <a:custGeom>
              <a:avLst/>
              <a:gdLst/>
              <a:ahLst/>
              <a:cxnLst/>
              <a:rect l="l" t="t" r="r" b="b"/>
              <a:pathLst>
                <a:path w="1553" h="2204" extrusionOk="0">
                  <a:moveTo>
                    <a:pt x="1" y="1972"/>
                  </a:moveTo>
                  <a:cubicBezTo>
                    <a:pt x="36" y="2025"/>
                    <a:pt x="81" y="2070"/>
                    <a:pt x="134" y="2097"/>
                  </a:cubicBezTo>
                  <a:lnTo>
                    <a:pt x="134" y="2097"/>
                  </a:lnTo>
                  <a:cubicBezTo>
                    <a:pt x="134" y="2097"/>
                    <a:pt x="134" y="2097"/>
                    <a:pt x="134" y="2097"/>
                  </a:cubicBezTo>
                  <a:lnTo>
                    <a:pt x="340" y="2204"/>
                  </a:lnTo>
                  <a:lnTo>
                    <a:pt x="1553" y="161"/>
                  </a:lnTo>
                  <a:lnTo>
                    <a:pt x="1553" y="161"/>
                  </a:lnTo>
                  <a:lnTo>
                    <a:pt x="1535" y="152"/>
                  </a:lnTo>
                  <a:cubicBezTo>
                    <a:pt x="1517" y="143"/>
                    <a:pt x="1499" y="134"/>
                    <a:pt x="1482" y="125"/>
                  </a:cubicBezTo>
                  <a:lnTo>
                    <a:pt x="1330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9" y="9"/>
                    <a:pt x="1223" y="0"/>
                  </a:cubicBezTo>
                  <a:cubicBezTo>
                    <a:pt x="1143" y="45"/>
                    <a:pt x="1062" y="107"/>
                    <a:pt x="991" y="170"/>
                  </a:cubicBezTo>
                  <a:cubicBezTo>
                    <a:pt x="955" y="196"/>
                    <a:pt x="920" y="232"/>
                    <a:pt x="893" y="259"/>
                  </a:cubicBezTo>
                  <a:cubicBezTo>
                    <a:pt x="527" y="607"/>
                    <a:pt x="233" y="1088"/>
                    <a:pt x="90" y="1570"/>
                  </a:cubicBezTo>
                  <a:cubicBezTo>
                    <a:pt x="90" y="1570"/>
                    <a:pt x="81" y="1570"/>
                    <a:pt x="81" y="1579"/>
                  </a:cubicBezTo>
                  <a:cubicBezTo>
                    <a:pt x="45" y="1704"/>
                    <a:pt x="18" y="1838"/>
                    <a:pt x="1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099750" y="3347125"/>
              <a:ext cx="42200" cy="55550"/>
            </a:xfrm>
            <a:custGeom>
              <a:avLst/>
              <a:gdLst/>
              <a:ahLst/>
              <a:cxnLst/>
              <a:rect l="l" t="t" r="r" b="b"/>
              <a:pathLst>
                <a:path w="1688" h="2222" extrusionOk="0">
                  <a:moveTo>
                    <a:pt x="1" y="1597"/>
                  </a:moveTo>
                  <a:cubicBezTo>
                    <a:pt x="1" y="1865"/>
                    <a:pt x="99" y="2052"/>
                    <a:pt x="260" y="2142"/>
                  </a:cubicBezTo>
                  <a:cubicBezTo>
                    <a:pt x="411" y="2222"/>
                    <a:pt x="616" y="2213"/>
                    <a:pt x="848" y="2079"/>
                  </a:cubicBezTo>
                  <a:cubicBezTo>
                    <a:pt x="1312" y="1812"/>
                    <a:pt x="1687" y="1160"/>
                    <a:pt x="1687" y="625"/>
                  </a:cubicBezTo>
                  <a:cubicBezTo>
                    <a:pt x="1687" y="375"/>
                    <a:pt x="1607" y="188"/>
                    <a:pt x="1473" y="99"/>
                  </a:cubicBezTo>
                  <a:cubicBezTo>
                    <a:pt x="1464" y="99"/>
                    <a:pt x="1464" y="90"/>
                    <a:pt x="1455" y="90"/>
                  </a:cubicBezTo>
                  <a:cubicBezTo>
                    <a:pt x="1437" y="81"/>
                    <a:pt x="1419" y="72"/>
                    <a:pt x="1402" y="63"/>
                  </a:cubicBezTo>
                  <a:cubicBezTo>
                    <a:pt x="1268" y="1"/>
                    <a:pt x="1098" y="18"/>
                    <a:pt x="911" y="108"/>
                  </a:cubicBezTo>
                  <a:cubicBezTo>
                    <a:pt x="875" y="134"/>
                    <a:pt x="840" y="170"/>
                    <a:pt x="813" y="197"/>
                  </a:cubicBezTo>
                  <a:cubicBezTo>
                    <a:pt x="447" y="545"/>
                    <a:pt x="153" y="1026"/>
                    <a:pt x="10" y="1508"/>
                  </a:cubicBezTo>
                  <a:cubicBezTo>
                    <a:pt x="1" y="1535"/>
                    <a:pt x="1" y="1571"/>
                    <a:pt x="1" y="159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14475" y="3366975"/>
              <a:ext cx="14750" cy="18325"/>
            </a:xfrm>
            <a:custGeom>
              <a:avLst/>
              <a:gdLst/>
              <a:ahLst/>
              <a:cxnLst/>
              <a:rect l="l" t="t" r="r" b="b"/>
              <a:pathLst>
                <a:path w="590" h="733" extrusionOk="0">
                  <a:moveTo>
                    <a:pt x="1" y="491"/>
                  </a:moveTo>
                  <a:cubicBezTo>
                    <a:pt x="1" y="331"/>
                    <a:pt x="117" y="125"/>
                    <a:pt x="259" y="45"/>
                  </a:cubicBezTo>
                  <a:cubicBezTo>
                    <a:pt x="331" y="1"/>
                    <a:pt x="393" y="1"/>
                    <a:pt x="447" y="27"/>
                  </a:cubicBezTo>
                  <a:lnTo>
                    <a:pt x="447" y="27"/>
                  </a:lnTo>
                  <a:lnTo>
                    <a:pt x="447" y="27"/>
                  </a:lnTo>
                  <a:lnTo>
                    <a:pt x="447" y="27"/>
                  </a:lnTo>
                  <a:lnTo>
                    <a:pt x="590" y="108"/>
                  </a:lnTo>
                  <a:lnTo>
                    <a:pt x="215" y="732"/>
                  </a:lnTo>
                  <a:lnTo>
                    <a:pt x="81" y="661"/>
                  </a:lnTo>
                  <a:cubicBezTo>
                    <a:pt x="81" y="661"/>
                    <a:pt x="81" y="661"/>
                    <a:pt x="72" y="661"/>
                  </a:cubicBezTo>
                  <a:lnTo>
                    <a:pt x="72" y="661"/>
                  </a:lnTo>
                  <a:cubicBezTo>
                    <a:pt x="27" y="634"/>
                    <a:pt x="1" y="571"/>
                    <a:pt x="1" y="49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17825" y="3367875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1" y="535"/>
                  </a:moveTo>
                  <a:cubicBezTo>
                    <a:pt x="1" y="696"/>
                    <a:pt x="117" y="758"/>
                    <a:pt x="259" y="678"/>
                  </a:cubicBezTo>
                  <a:cubicBezTo>
                    <a:pt x="402" y="598"/>
                    <a:pt x="518" y="393"/>
                    <a:pt x="518" y="232"/>
                  </a:cubicBezTo>
                  <a:cubicBezTo>
                    <a:pt x="518" y="72"/>
                    <a:pt x="402" y="0"/>
                    <a:pt x="259" y="80"/>
                  </a:cubicBezTo>
                  <a:cubicBezTo>
                    <a:pt x="117" y="170"/>
                    <a:pt x="1" y="366"/>
                    <a:pt x="1" y="53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953000" y="29216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" y="18270"/>
                  </a:moveTo>
                  <a:lnTo>
                    <a:pt x="1" y="22660"/>
                  </a:lnTo>
                  <a:lnTo>
                    <a:pt x="4854" y="19974"/>
                  </a:lnTo>
                  <a:lnTo>
                    <a:pt x="5015" y="19876"/>
                  </a:lnTo>
                  <a:cubicBezTo>
                    <a:pt x="4979" y="19725"/>
                    <a:pt x="4952" y="19546"/>
                    <a:pt x="4952" y="19350"/>
                  </a:cubicBezTo>
                  <a:cubicBezTo>
                    <a:pt x="4952" y="18128"/>
                    <a:pt x="5817" y="16638"/>
                    <a:pt x="6888" y="16022"/>
                  </a:cubicBezTo>
                  <a:cubicBezTo>
                    <a:pt x="7950" y="15407"/>
                    <a:pt x="8815" y="15898"/>
                    <a:pt x="8815" y="17120"/>
                  </a:cubicBezTo>
                  <a:cubicBezTo>
                    <a:pt x="8815" y="17316"/>
                    <a:pt x="8797" y="17521"/>
                    <a:pt x="8752" y="17717"/>
                  </a:cubicBezTo>
                  <a:lnTo>
                    <a:pt x="8770" y="17708"/>
                  </a:lnTo>
                  <a:lnTo>
                    <a:pt x="21295" y="10500"/>
                  </a:lnTo>
                  <a:cubicBezTo>
                    <a:pt x="21287" y="10420"/>
                    <a:pt x="21287" y="10340"/>
                    <a:pt x="21287" y="10251"/>
                  </a:cubicBezTo>
                  <a:cubicBezTo>
                    <a:pt x="21287" y="9028"/>
                    <a:pt x="22152" y="7539"/>
                    <a:pt x="23213" y="6923"/>
                  </a:cubicBezTo>
                  <a:cubicBezTo>
                    <a:pt x="24284" y="6307"/>
                    <a:pt x="25140" y="6798"/>
                    <a:pt x="25140" y="8020"/>
                  </a:cubicBezTo>
                  <a:cubicBezTo>
                    <a:pt x="25140" y="8109"/>
                    <a:pt x="25140" y="8199"/>
                    <a:pt x="25131" y="8288"/>
                  </a:cubicBezTo>
                  <a:lnTo>
                    <a:pt x="28254" y="6486"/>
                  </a:lnTo>
                  <a:lnTo>
                    <a:pt x="28254" y="2123"/>
                  </a:lnTo>
                  <a:lnTo>
                    <a:pt x="23900" y="3051"/>
                  </a:lnTo>
                  <a:lnTo>
                    <a:pt x="22767" y="0"/>
                  </a:lnTo>
                  <a:lnTo>
                    <a:pt x="12526" y="5915"/>
                  </a:lnTo>
                  <a:lnTo>
                    <a:pt x="10813" y="10616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231800" y="3019725"/>
              <a:ext cx="311350" cy="297775"/>
            </a:xfrm>
            <a:custGeom>
              <a:avLst/>
              <a:gdLst/>
              <a:ahLst/>
              <a:cxnLst/>
              <a:rect l="l" t="t" r="r" b="b"/>
              <a:pathLst>
                <a:path w="12454" h="11911" extrusionOk="0">
                  <a:moveTo>
                    <a:pt x="0" y="7191"/>
                  </a:moveTo>
                  <a:lnTo>
                    <a:pt x="0" y="11910"/>
                  </a:lnTo>
                  <a:lnTo>
                    <a:pt x="188" y="11803"/>
                  </a:lnTo>
                  <a:lnTo>
                    <a:pt x="9813" y="6236"/>
                  </a:lnTo>
                  <a:cubicBezTo>
                    <a:pt x="9813" y="6227"/>
                    <a:pt x="9813" y="6210"/>
                    <a:pt x="9813" y="6201"/>
                  </a:cubicBezTo>
                  <a:cubicBezTo>
                    <a:pt x="9813" y="4970"/>
                    <a:pt x="10679" y="3480"/>
                    <a:pt x="11740" y="2864"/>
                  </a:cubicBezTo>
                  <a:cubicBezTo>
                    <a:pt x="11990" y="2721"/>
                    <a:pt x="12231" y="2641"/>
                    <a:pt x="12454" y="2614"/>
                  </a:cubicBezTo>
                  <a:lnTo>
                    <a:pt x="12454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36475" y="3020625"/>
              <a:ext cx="302000" cy="288825"/>
            </a:xfrm>
            <a:custGeom>
              <a:avLst/>
              <a:gdLst/>
              <a:ahLst/>
              <a:cxnLst/>
              <a:rect l="l" t="t" r="r" b="b"/>
              <a:pathLst>
                <a:path w="12080" h="11553" extrusionOk="0">
                  <a:moveTo>
                    <a:pt x="9448" y="6102"/>
                  </a:moveTo>
                  <a:cubicBezTo>
                    <a:pt x="9475" y="4826"/>
                    <a:pt x="10367" y="3301"/>
                    <a:pt x="11464" y="2677"/>
                  </a:cubicBezTo>
                  <a:cubicBezTo>
                    <a:pt x="11678" y="2552"/>
                    <a:pt x="11883" y="2462"/>
                    <a:pt x="12080" y="2418"/>
                  </a:cubicBezTo>
                  <a:lnTo>
                    <a:pt x="12080" y="0"/>
                  </a:lnTo>
                  <a:lnTo>
                    <a:pt x="1" y="6923"/>
                  </a:lnTo>
                  <a:lnTo>
                    <a:pt x="1" y="11553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31800" y="2937200"/>
              <a:ext cx="311350" cy="244025"/>
            </a:xfrm>
            <a:custGeom>
              <a:avLst/>
              <a:gdLst/>
              <a:ahLst/>
              <a:cxnLst/>
              <a:rect l="l" t="t" r="r" b="b"/>
              <a:pathLst>
                <a:path w="12454" h="9761" extrusionOk="0">
                  <a:moveTo>
                    <a:pt x="12454" y="2570"/>
                  </a:moveTo>
                  <a:lnTo>
                    <a:pt x="11428" y="1"/>
                  </a:lnTo>
                  <a:lnTo>
                    <a:pt x="1535" y="5710"/>
                  </a:lnTo>
                  <a:lnTo>
                    <a:pt x="0" y="97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240725" y="2943900"/>
              <a:ext cx="296650" cy="226850"/>
            </a:xfrm>
            <a:custGeom>
              <a:avLst/>
              <a:gdLst/>
              <a:ahLst/>
              <a:cxnLst/>
              <a:rect l="l" t="t" r="r" b="b"/>
              <a:pathLst>
                <a:path w="11866" h="9074" extrusionOk="0">
                  <a:moveTo>
                    <a:pt x="0" y="9073"/>
                  </a:moveTo>
                  <a:lnTo>
                    <a:pt x="1802" y="8038"/>
                  </a:lnTo>
                  <a:lnTo>
                    <a:pt x="7057" y="5005"/>
                  </a:lnTo>
                  <a:lnTo>
                    <a:pt x="9233" y="3747"/>
                  </a:lnTo>
                  <a:lnTo>
                    <a:pt x="11856" y="2231"/>
                  </a:lnTo>
                  <a:lnTo>
                    <a:pt x="11865" y="2222"/>
                  </a:lnTo>
                  <a:lnTo>
                    <a:pt x="10982" y="0"/>
                  </a:lnTo>
                  <a:lnTo>
                    <a:pt x="9483" y="866"/>
                  </a:lnTo>
                  <a:lnTo>
                    <a:pt x="6521" y="2579"/>
                  </a:lnTo>
                  <a:lnTo>
                    <a:pt x="4336" y="3836"/>
                  </a:lnTo>
                  <a:lnTo>
                    <a:pt x="1320" y="5576"/>
                  </a:lnTo>
                  <a:lnTo>
                    <a:pt x="589" y="75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477800" y="2943900"/>
              <a:ext cx="59575" cy="55775"/>
            </a:xfrm>
            <a:custGeom>
              <a:avLst/>
              <a:gdLst/>
              <a:ahLst/>
              <a:cxnLst/>
              <a:rect l="l" t="t" r="r" b="b"/>
              <a:pathLst>
                <a:path w="2383" h="2231" extrusionOk="0">
                  <a:moveTo>
                    <a:pt x="0" y="866"/>
                  </a:moveTo>
                  <a:lnTo>
                    <a:pt x="2373" y="2231"/>
                  </a:lnTo>
                  <a:lnTo>
                    <a:pt x="2382" y="2222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403750" y="2943900"/>
              <a:ext cx="133625" cy="93700"/>
            </a:xfrm>
            <a:custGeom>
              <a:avLst/>
              <a:gdLst/>
              <a:ahLst/>
              <a:cxnLst/>
              <a:rect l="l" t="t" r="r" b="b"/>
              <a:pathLst>
                <a:path w="5345" h="3748" extrusionOk="0">
                  <a:moveTo>
                    <a:pt x="0" y="2579"/>
                  </a:moveTo>
                  <a:lnTo>
                    <a:pt x="2712" y="3747"/>
                  </a:lnTo>
                  <a:lnTo>
                    <a:pt x="5335" y="2231"/>
                  </a:lnTo>
                  <a:lnTo>
                    <a:pt x="5344" y="2222"/>
                  </a:lnTo>
                  <a:lnTo>
                    <a:pt x="4461" y="0"/>
                  </a:lnTo>
                  <a:lnTo>
                    <a:pt x="2962" y="8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255425" y="3039800"/>
              <a:ext cx="161725" cy="105075"/>
            </a:xfrm>
            <a:custGeom>
              <a:avLst/>
              <a:gdLst/>
              <a:ahLst/>
              <a:cxnLst/>
              <a:rect l="l" t="t" r="r" b="b"/>
              <a:pathLst>
                <a:path w="6469" h="4203" extrusionOk="0">
                  <a:moveTo>
                    <a:pt x="1" y="3685"/>
                  </a:moveTo>
                  <a:lnTo>
                    <a:pt x="1214" y="4202"/>
                  </a:lnTo>
                  <a:lnTo>
                    <a:pt x="6469" y="1169"/>
                  </a:lnTo>
                  <a:lnTo>
                    <a:pt x="3748" y="0"/>
                  </a:lnTo>
                  <a:lnTo>
                    <a:pt x="732" y="1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374525" y="3096225"/>
              <a:ext cx="4700" cy="137625"/>
            </a:xfrm>
            <a:custGeom>
              <a:avLst/>
              <a:gdLst/>
              <a:ahLst/>
              <a:cxnLst/>
              <a:rect l="l" t="t" r="r" b="b"/>
              <a:pathLst>
                <a:path w="188" h="5505" extrusionOk="0">
                  <a:moveTo>
                    <a:pt x="1" y="5505"/>
                  </a:moveTo>
                  <a:lnTo>
                    <a:pt x="188" y="5398"/>
                  </a:lnTo>
                  <a:lnTo>
                    <a:pt x="188" y="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31800" y="3178525"/>
              <a:ext cx="4700" cy="133600"/>
            </a:xfrm>
            <a:custGeom>
              <a:avLst/>
              <a:gdLst/>
              <a:ahLst/>
              <a:cxnLst/>
              <a:rect l="l" t="t" r="r" b="b"/>
              <a:pathLst>
                <a:path w="188" h="5344" extrusionOk="0">
                  <a:moveTo>
                    <a:pt x="0" y="107"/>
                  </a:moveTo>
                  <a:lnTo>
                    <a:pt x="0" y="5344"/>
                  </a:lnTo>
                  <a:lnTo>
                    <a:pt x="188" y="523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8450" y="3001450"/>
              <a:ext cx="4700" cy="79625"/>
            </a:xfrm>
            <a:custGeom>
              <a:avLst/>
              <a:gdLst/>
              <a:ahLst/>
              <a:cxnLst/>
              <a:rect l="l" t="t" r="r" b="b"/>
              <a:pathLst>
                <a:path w="188" h="3185" extrusionOk="0">
                  <a:moveTo>
                    <a:pt x="1" y="107"/>
                  </a:moveTo>
                  <a:lnTo>
                    <a:pt x="1" y="3185"/>
                  </a:lnTo>
                  <a:lnTo>
                    <a:pt x="188" y="307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695850" y="3232050"/>
              <a:ext cx="257175" cy="256050"/>
            </a:xfrm>
            <a:custGeom>
              <a:avLst/>
              <a:gdLst/>
              <a:ahLst/>
              <a:cxnLst/>
              <a:rect l="l" t="t" r="r" b="b"/>
              <a:pathLst>
                <a:path w="10287" h="10242" extrusionOk="0">
                  <a:moveTo>
                    <a:pt x="10287" y="10242"/>
                  </a:moveTo>
                  <a:lnTo>
                    <a:pt x="1" y="4389"/>
                  </a:lnTo>
                  <a:lnTo>
                    <a:pt x="1" y="0"/>
                  </a:lnTo>
                  <a:lnTo>
                    <a:pt x="10287" y="58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95850" y="3040700"/>
              <a:ext cx="527500" cy="337675"/>
            </a:xfrm>
            <a:custGeom>
              <a:avLst/>
              <a:gdLst/>
              <a:ahLst/>
              <a:cxnLst/>
              <a:rect l="l" t="t" r="r" b="b"/>
              <a:pathLst>
                <a:path w="21100" h="13507" extrusionOk="0">
                  <a:moveTo>
                    <a:pt x="10287" y="13506"/>
                  </a:moveTo>
                  <a:lnTo>
                    <a:pt x="1" y="7654"/>
                  </a:lnTo>
                  <a:lnTo>
                    <a:pt x="10813" y="0"/>
                  </a:lnTo>
                  <a:lnTo>
                    <a:pt x="21099" y="5852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009000" y="2775300"/>
              <a:ext cx="513200" cy="294175"/>
            </a:xfrm>
            <a:custGeom>
              <a:avLst/>
              <a:gdLst/>
              <a:ahLst/>
              <a:cxnLst/>
              <a:rect l="l" t="t" r="r" b="b"/>
              <a:pathLst>
                <a:path w="20528" h="11767" extrusionOk="0">
                  <a:moveTo>
                    <a:pt x="10286" y="11767"/>
                  </a:moveTo>
                  <a:lnTo>
                    <a:pt x="20527" y="5852"/>
                  </a:lnTo>
                  <a:lnTo>
                    <a:pt x="10241" y="0"/>
                  </a:lnTo>
                  <a:lnTo>
                    <a:pt x="0" y="5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009000" y="2775300"/>
              <a:ext cx="513200" cy="147875"/>
            </a:xfrm>
            <a:custGeom>
              <a:avLst/>
              <a:gdLst/>
              <a:ahLst/>
              <a:cxnLst/>
              <a:rect l="l" t="t" r="r" b="b"/>
              <a:pathLst>
                <a:path w="20528" h="5915" extrusionOk="0">
                  <a:moveTo>
                    <a:pt x="20527" y="5852"/>
                  </a:moveTo>
                  <a:lnTo>
                    <a:pt x="0" y="5915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108900" y="2980025"/>
              <a:ext cx="312275" cy="89450"/>
            </a:xfrm>
            <a:custGeom>
              <a:avLst/>
              <a:gdLst/>
              <a:ahLst/>
              <a:cxnLst/>
              <a:rect l="l" t="t" r="r" b="b"/>
              <a:pathLst>
                <a:path w="12491" h="3578" extrusionOk="0">
                  <a:moveTo>
                    <a:pt x="12490" y="1"/>
                  </a:moveTo>
                  <a:lnTo>
                    <a:pt x="1" y="1"/>
                  </a:lnTo>
                  <a:lnTo>
                    <a:pt x="6290" y="3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47050" y="2820800"/>
              <a:ext cx="147000" cy="145875"/>
            </a:xfrm>
            <a:custGeom>
              <a:avLst/>
              <a:gdLst/>
              <a:ahLst/>
              <a:cxnLst/>
              <a:rect l="l" t="t" r="r" b="b"/>
              <a:pathLst>
                <a:path w="5880" h="5835" extrusionOk="0">
                  <a:moveTo>
                    <a:pt x="5879" y="5834"/>
                  </a:moveTo>
                  <a:lnTo>
                    <a:pt x="5014" y="5834"/>
                  </a:lnTo>
                  <a:lnTo>
                    <a:pt x="0" y="3105"/>
                  </a:lnTo>
                  <a:lnTo>
                    <a:pt x="179" y="1294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79600" y="2853125"/>
              <a:ext cx="172875" cy="99950"/>
            </a:xfrm>
            <a:custGeom>
              <a:avLst/>
              <a:gdLst/>
              <a:ahLst/>
              <a:cxnLst/>
              <a:rect l="l" t="t" r="r" b="b"/>
              <a:pathLst>
                <a:path w="6915" h="3998" extrusionOk="0">
                  <a:moveTo>
                    <a:pt x="6914" y="2650"/>
                  </a:moveTo>
                  <a:lnTo>
                    <a:pt x="2338" y="1"/>
                  </a:lnTo>
                  <a:lnTo>
                    <a:pt x="1" y="1348"/>
                  </a:lnTo>
                  <a:lnTo>
                    <a:pt x="4577" y="3997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79600" y="2886800"/>
              <a:ext cx="114450" cy="79875"/>
            </a:xfrm>
            <a:custGeom>
              <a:avLst/>
              <a:gdLst/>
              <a:ahLst/>
              <a:cxnLst/>
              <a:rect l="l" t="t" r="r" b="b"/>
              <a:pathLst>
                <a:path w="4578" h="3195" extrusionOk="0">
                  <a:moveTo>
                    <a:pt x="1" y="1"/>
                  </a:moveTo>
                  <a:lnTo>
                    <a:pt x="1" y="545"/>
                  </a:lnTo>
                  <a:lnTo>
                    <a:pt x="4577" y="3194"/>
                  </a:lnTo>
                  <a:lnTo>
                    <a:pt x="4577" y="265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294025" y="2919375"/>
              <a:ext cx="58450" cy="47300"/>
            </a:xfrm>
            <a:custGeom>
              <a:avLst/>
              <a:gdLst/>
              <a:ahLst/>
              <a:cxnLst/>
              <a:rect l="l" t="t" r="r" b="b"/>
              <a:pathLst>
                <a:path w="2338" h="1892" extrusionOk="0">
                  <a:moveTo>
                    <a:pt x="2337" y="0"/>
                  </a:moveTo>
                  <a:lnTo>
                    <a:pt x="2337" y="544"/>
                  </a:lnTo>
                  <a:lnTo>
                    <a:pt x="0" y="1891"/>
                  </a:lnTo>
                  <a:lnTo>
                    <a:pt x="0" y="134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4675" y="2869175"/>
              <a:ext cx="53350" cy="81450"/>
            </a:xfrm>
            <a:custGeom>
              <a:avLst/>
              <a:gdLst/>
              <a:ahLst/>
              <a:cxnLst/>
              <a:rect l="l" t="t" r="r" b="b"/>
              <a:pathLst>
                <a:path w="2134" h="3258" extrusionOk="0">
                  <a:moveTo>
                    <a:pt x="1" y="3257"/>
                  </a:moveTo>
                  <a:lnTo>
                    <a:pt x="2133" y="2026"/>
                  </a:lnTo>
                  <a:lnTo>
                    <a:pt x="1669" y="1"/>
                  </a:lnTo>
                  <a:lnTo>
                    <a:pt x="465" y="7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97000" y="2806525"/>
              <a:ext cx="139425" cy="80300"/>
            </a:xfrm>
            <a:custGeom>
              <a:avLst/>
              <a:gdLst/>
              <a:ahLst/>
              <a:cxnLst/>
              <a:rect l="l" t="t" r="r" b="b"/>
              <a:pathLst>
                <a:path w="5577" h="3212" extrusionOk="0">
                  <a:moveTo>
                    <a:pt x="1" y="705"/>
                  </a:moveTo>
                  <a:lnTo>
                    <a:pt x="4372" y="3212"/>
                  </a:lnTo>
                  <a:lnTo>
                    <a:pt x="5576" y="250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85400" y="2824125"/>
              <a:ext cx="120900" cy="126500"/>
            </a:xfrm>
            <a:custGeom>
              <a:avLst/>
              <a:gdLst/>
              <a:ahLst/>
              <a:cxnLst/>
              <a:rect l="l" t="t" r="r" b="b"/>
              <a:pathLst>
                <a:path w="4836" h="5060" extrusionOk="0">
                  <a:moveTo>
                    <a:pt x="1" y="2552"/>
                  </a:moveTo>
                  <a:lnTo>
                    <a:pt x="4372" y="5059"/>
                  </a:lnTo>
                  <a:lnTo>
                    <a:pt x="4836" y="2508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97000" y="2824125"/>
              <a:ext cx="109300" cy="104400"/>
            </a:xfrm>
            <a:custGeom>
              <a:avLst/>
              <a:gdLst/>
              <a:ahLst/>
              <a:cxnLst/>
              <a:rect l="l" t="t" r="r" b="b"/>
              <a:pathLst>
                <a:path w="4372" h="4176" extrusionOk="0">
                  <a:moveTo>
                    <a:pt x="4372" y="2508"/>
                  </a:moveTo>
                  <a:lnTo>
                    <a:pt x="3480" y="4176"/>
                  </a:lnTo>
                  <a:lnTo>
                    <a:pt x="1" y="21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3350" y="2943225"/>
              <a:ext cx="95475" cy="90575"/>
            </a:xfrm>
            <a:custGeom>
              <a:avLst/>
              <a:gdLst/>
              <a:ahLst/>
              <a:cxnLst/>
              <a:rect l="l" t="t" r="r" b="b"/>
              <a:pathLst>
                <a:path w="3819" h="3623" extrusionOk="0">
                  <a:moveTo>
                    <a:pt x="0" y="3623"/>
                  </a:moveTo>
                  <a:lnTo>
                    <a:pt x="3818" y="141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101325" y="30128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36" y="349"/>
                  </a:moveTo>
                  <a:lnTo>
                    <a:pt x="411" y="572"/>
                  </a:lnTo>
                  <a:cubicBezTo>
                    <a:pt x="446" y="590"/>
                    <a:pt x="482" y="572"/>
                    <a:pt x="500" y="536"/>
                  </a:cubicBezTo>
                  <a:lnTo>
                    <a:pt x="545" y="394"/>
                  </a:lnTo>
                  <a:cubicBezTo>
                    <a:pt x="553" y="367"/>
                    <a:pt x="545" y="340"/>
                    <a:pt x="518" y="322"/>
                  </a:cubicBezTo>
                  <a:lnTo>
                    <a:pt x="357" y="233"/>
                  </a:lnTo>
                  <a:lnTo>
                    <a:pt x="455" y="28"/>
                  </a:lnTo>
                  <a:lnTo>
                    <a:pt x="393" y="1"/>
                  </a:lnTo>
                  <a:lnTo>
                    <a:pt x="304" y="197"/>
                  </a:lnTo>
                  <a:lnTo>
                    <a:pt x="143" y="99"/>
                  </a:lnTo>
                  <a:cubicBezTo>
                    <a:pt x="107" y="81"/>
                    <a:pt x="72" y="99"/>
                    <a:pt x="54" y="135"/>
                  </a:cubicBezTo>
                  <a:lnTo>
                    <a:pt x="9" y="286"/>
                  </a:lnTo>
                  <a:cubicBezTo>
                    <a:pt x="0" y="313"/>
                    <a:pt x="9" y="340"/>
                    <a:pt x="36" y="34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82675" y="3025750"/>
              <a:ext cx="238650" cy="141200"/>
            </a:xfrm>
            <a:custGeom>
              <a:avLst/>
              <a:gdLst/>
              <a:ahLst/>
              <a:cxnLst/>
              <a:rect l="l" t="t" r="r" b="b"/>
              <a:pathLst>
                <a:path w="9546" h="5648" extrusionOk="0">
                  <a:moveTo>
                    <a:pt x="0" y="348"/>
                  </a:moveTo>
                  <a:lnTo>
                    <a:pt x="589" y="0"/>
                  </a:lnTo>
                  <a:lnTo>
                    <a:pt x="9546" y="5068"/>
                  </a:lnTo>
                  <a:lnTo>
                    <a:pt x="9332" y="5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44225" y="3069450"/>
              <a:ext cx="194950" cy="97500"/>
            </a:xfrm>
            <a:custGeom>
              <a:avLst/>
              <a:gdLst/>
              <a:ahLst/>
              <a:cxnLst/>
              <a:rect l="l" t="t" r="r" b="b"/>
              <a:pathLst>
                <a:path w="7798" h="3900" extrusionOk="0">
                  <a:moveTo>
                    <a:pt x="7798" y="1339"/>
                  </a:moveTo>
                  <a:lnTo>
                    <a:pt x="1" y="1"/>
                  </a:lnTo>
                  <a:lnTo>
                    <a:pt x="6870" y="3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3125" y="2943225"/>
              <a:ext cx="266100" cy="132500"/>
            </a:xfrm>
            <a:custGeom>
              <a:avLst/>
              <a:gdLst/>
              <a:ahLst/>
              <a:cxnLst/>
              <a:rect l="l" t="t" r="r" b="b"/>
              <a:pathLst>
                <a:path w="10644" h="5300" extrusionOk="0">
                  <a:moveTo>
                    <a:pt x="10643" y="5300"/>
                  </a:moveTo>
                  <a:lnTo>
                    <a:pt x="0" y="364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98650" y="3003450"/>
              <a:ext cx="35025" cy="35700"/>
            </a:xfrm>
            <a:custGeom>
              <a:avLst/>
              <a:gdLst/>
              <a:ahLst/>
              <a:cxnLst/>
              <a:rect l="l" t="t" r="r" b="b"/>
              <a:pathLst>
                <a:path w="1401" h="1428" extrusionOk="0">
                  <a:moveTo>
                    <a:pt x="90" y="821"/>
                  </a:moveTo>
                  <a:lnTo>
                    <a:pt x="1053" y="1383"/>
                  </a:lnTo>
                  <a:cubicBezTo>
                    <a:pt x="1133" y="1428"/>
                    <a:pt x="1231" y="1392"/>
                    <a:pt x="1258" y="1303"/>
                  </a:cubicBezTo>
                  <a:lnTo>
                    <a:pt x="1383" y="928"/>
                  </a:lnTo>
                  <a:cubicBezTo>
                    <a:pt x="1401" y="866"/>
                    <a:pt x="1374" y="794"/>
                    <a:pt x="1312" y="759"/>
                  </a:cubicBezTo>
                  <a:lnTo>
                    <a:pt x="910" y="518"/>
                  </a:lnTo>
                  <a:lnTo>
                    <a:pt x="1107" y="81"/>
                  </a:lnTo>
                  <a:lnTo>
                    <a:pt x="964" y="0"/>
                  </a:lnTo>
                  <a:lnTo>
                    <a:pt x="768" y="429"/>
                  </a:lnTo>
                  <a:lnTo>
                    <a:pt x="357" y="188"/>
                  </a:lnTo>
                  <a:cubicBezTo>
                    <a:pt x="277" y="143"/>
                    <a:pt x="170" y="179"/>
                    <a:pt x="143" y="268"/>
                  </a:cubicBezTo>
                  <a:lnTo>
                    <a:pt x="18" y="652"/>
                  </a:lnTo>
                  <a:cubicBezTo>
                    <a:pt x="0" y="714"/>
                    <a:pt x="27" y="785"/>
                    <a:pt x="90" y="8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9400" y="3165575"/>
              <a:ext cx="33275" cy="47975"/>
            </a:xfrm>
            <a:custGeom>
              <a:avLst/>
              <a:gdLst/>
              <a:ahLst/>
              <a:cxnLst/>
              <a:rect l="l" t="t" r="r" b="b"/>
              <a:pathLst>
                <a:path w="1331" h="1919" extrusionOk="0">
                  <a:moveTo>
                    <a:pt x="840" y="1919"/>
                  </a:moveTo>
                  <a:cubicBezTo>
                    <a:pt x="920" y="1919"/>
                    <a:pt x="1000" y="1901"/>
                    <a:pt x="1080" y="1856"/>
                  </a:cubicBezTo>
                  <a:cubicBezTo>
                    <a:pt x="1232" y="1767"/>
                    <a:pt x="1330" y="1607"/>
                    <a:pt x="1330" y="1428"/>
                  </a:cubicBezTo>
                  <a:lnTo>
                    <a:pt x="1330" y="188"/>
                  </a:lnTo>
                  <a:cubicBezTo>
                    <a:pt x="1330" y="90"/>
                    <a:pt x="1250" y="1"/>
                    <a:pt x="1143" y="1"/>
                  </a:cubicBezTo>
                  <a:cubicBezTo>
                    <a:pt x="1036" y="1"/>
                    <a:pt x="947" y="90"/>
                    <a:pt x="947" y="188"/>
                  </a:cubicBezTo>
                  <a:lnTo>
                    <a:pt x="947" y="1428"/>
                  </a:lnTo>
                  <a:cubicBezTo>
                    <a:pt x="947" y="1482"/>
                    <a:pt x="911" y="1509"/>
                    <a:pt x="893" y="1526"/>
                  </a:cubicBezTo>
                  <a:cubicBezTo>
                    <a:pt x="875" y="1535"/>
                    <a:pt x="831" y="1553"/>
                    <a:pt x="777" y="1517"/>
                  </a:cubicBezTo>
                  <a:lnTo>
                    <a:pt x="322" y="1214"/>
                  </a:lnTo>
                  <a:cubicBezTo>
                    <a:pt x="233" y="1161"/>
                    <a:pt x="117" y="1187"/>
                    <a:pt x="54" y="1277"/>
                  </a:cubicBezTo>
                  <a:cubicBezTo>
                    <a:pt x="1" y="1366"/>
                    <a:pt x="28" y="1482"/>
                    <a:pt x="117" y="1535"/>
                  </a:cubicBezTo>
                  <a:lnTo>
                    <a:pt x="581" y="1839"/>
                  </a:lnTo>
                  <a:cubicBezTo>
                    <a:pt x="661" y="1892"/>
                    <a:pt x="750" y="1919"/>
                    <a:pt x="840" y="19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7450" y="3154650"/>
              <a:ext cx="50650" cy="46875"/>
            </a:xfrm>
            <a:custGeom>
              <a:avLst/>
              <a:gdLst/>
              <a:ahLst/>
              <a:cxnLst/>
              <a:rect l="l" t="t" r="r" b="b"/>
              <a:pathLst>
                <a:path w="2026" h="1875" extrusionOk="0">
                  <a:moveTo>
                    <a:pt x="259" y="964"/>
                  </a:moveTo>
                  <a:cubicBezTo>
                    <a:pt x="259" y="973"/>
                    <a:pt x="259" y="973"/>
                    <a:pt x="259" y="973"/>
                  </a:cubicBezTo>
                  <a:cubicBezTo>
                    <a:pt x="455" y="1089"/>
                    <a:pt x="651" y="1196"/>
                    <a:pt x="848" y="1312"/>
                  </a:cubicBezTo>
                  <a:cubicBezTo>
                    <a:pt x="964" y="1375"/>
                    <a:pt x="1080" y="1437"/>
                    <a:pt x="1196" y="1508"/>
                  </a:cubicBezTo>
                  <a:cubicBezTo>
                    <a:pt x="1222" y="1526"/>
                    <a:pt x="1258" y="1553"/>
                    <a:pt x="1276" y="1589"/>
                  </a:cubicBezTo>
                  <a:cubicBezTo>
                    <a:pt x="1294" y="1607"/>
                    <a:pt x="1303" y="1633"/>
                    <a:pt x="1320" y="1660"/>
                  </a:cubicBezTo>
                  <a:cubicBezTo>
                    <a:pt x="1356" y="1714"/>
                    <a:pt x="1427" y="1758"/>
                    <a:pt x="1490" y="1785"/>
                  </a:cubicBezTo>
                  <a:cubicBezTo>
                    <a:pt x="1722" y="1874"/>
                    <a:pt x="1918" y="1651"/>
                    <a:pt x="1972" y="1446"/>
                  </a:cubicBezTo>
                  <a:cubicBezTo>
                    <a:pt x="2025" y="1178"/>
                    <a:pt x="1927" y="866"/>
                    <a:pt x="1722" y="688"/>
                  </a:cubicBezTo>
                  <a:cubicBezTo>
                    <a:pt x="1535" y="518"/>
                    <a:pt x="1320" y="393"/>
                    <a:pt x="1097" y="277"/>
                  </a:cubicBezTo>
                  <a:cubicBezTo>
                    <a:pt x="865" y="143"/>
                    <a:pt x="616" y="1"/>
                    <a:pt x="339" y="81"/>
                  </a:cubicBezTo>
                  <a:cubicBezTo>
                    <a:pt x="214" y="117"/>
                    <a:pt x="98" y="206"/>
                    <a:pt x="36" y="322"/>
                  </a:cubicBezTo>
                  <a:cubicBezTo>
                    <a:pt x="0" y="384"/>
                    <a:pt x="9" y="420"/>
                    <a:pt x="36" y="482"/>
                  </a:cubicBezTo>
                  <a:cubicBezTo>
                    <a:pt x="63" y="545"/>
                    <a:pt x="89" y="598"/>
                    <a:pt x="98" y="670"/>
                  </a:cubicBezTo>
                  <a:cubicBezTo>
                    <a:pt x="107" y="723"/>
                    <a:pt x="89" y="759"/>
                    <a:pt x="116" y="821"/>
                  </a:cubicBezTo>
                  <a:cubicBezTo>
                    <a:pt x="143" y="884"/>
                    <a:pt x="196" y="937"/>
                    <a:pt x="259" y="9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255200" y="3154650"/>
              <a:ext cx="47750" cy="50000"/>
            </a:xfrm>
            <a:custGeom>
              <a:avLst/>
              <a:gdLst/>
              <a:ahLst/>
              <a:cxnLst/>
              <a:rect l="l" t="t" r="r" b="b"/>
              <a:pathLst>
                <a:path w="1910" h="2000" extrusionOk="0">
                  <a:moveTo>
                    <a:pt x="206" y="1080"/>
                  </a:moveTo>
                  <a:cubicBezTo>
                    <a:pt x="286" y="1143"/>
                    <a:pt x="376" y="1196"/>
                    <a:pt x="474" y="1250"/>
                  </a:cubicBezTo>
                  <a:cubicBezTo>
                    <a:pt x="643" y="1348"/>
                    <a:pt x="813" y="1446"/>
                    <a:pt x="982" y="1544"/>
                  </a:cubicBezTo>
                  <a:cubicBezTo>
                    <a:pt x="1187" y="1660"/>
                    <a:pt x="1598" y="1999"/>
                    <a:pt x="1812" y="1705"/>
                  </a:cubicBezTo>
                  <a:cubicBezTo>
                    <a:pt x="1910" y="1571"/>
                    <a:pt x="1892" y="1348"/>
                    <a:pt x="1848" y="1196"/>
                  </a:cubicBezTo>
                  <a:cubicBezTo>
                    <a:pt x="1812" y="1053"/>
                    <a:pt x="1723" y="929"/>
                    <a:pt x="1625" y="813"/>
                  </a:cubicBezTo>
                  <a:cubicBezTo>
                    <a:pt x="1544" y="732"/>
                    <a:pt x="1410" y="679"/>
                    <a:pt x="1303" y="616"/>
                  </a:cubicBezTo>
                  <a:cubicBezTo>
                    <a:pt x="1178" y="545"/>
                    <a:pt x="1045" y="465"/>
                    <a:pt x="920" y="393"/>
                  </a:cubicBezTo>
                  <a:cubicBezTo>
                    <a:pt x="697" y="268"/>
                    <a:pt x="411" y="1"/>
                    <a:pt x="153" y="197"/>
                  </a:cubicBezTo>
                  <a:cubicBezTo>
                    <a:pt x="46" y="277"/>
                    <a:pt x="19" y="411"/>
                    <a:pt x="19" y="545"/>
                  </a:cubicBezTo>
                  <a:cubicBezTo>
                    <a:pt x="10" y="679"/>
                    <a:pt x="1" y="839"/>
                    <a:pt x="90" y="955"/>
                  </a:cubicBezTo>
                  <a:cubicBezTo>
                    <a:pt x="117" y="1000"/>
                    <a:pt x="161" y="1044"/>
                    <a:pt x="206" y="10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755400" y="3061425"/>
              <a:ext cx="431800" cy="286850"/>
            </a:xfrm>
            <a:custGeom>
              <a:avLst/>
              <a:gdLst/>
              <a:ahLst/>
              <a:cxnLst/>
              <a:rect l="l" t="t" r="r" b="b"/>
              <a:pathLst>
                <a:path w="17272" h="11474" extrusionOk="0">
                  <a:moveTo>
                    <a:pt x="17272" y="4203"/>
                  </a:moveTo>
                  <a:lnTo>
                    <a:pt x="5773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750500" y="3058525"/>
              <a:ext cx="431575" cy="286850"/>
            </a:xfrm>
            <a:custGeom>
              <a:avLst/>
              <a:gdLst/>
              <a:ahLst/>
              <a:cxnLst/>
              <a:rect l="l" t="t" r="r" b="b"/>
              <a:pathLst>
                <a:path w="17263" h="11474" extrusionOk="0">
                  <a:moveTo>
                    <a:pt x="17263" y="4203"/>
                  </a:moveTo>
                  <a:lnTo>
                    <a:pt x="5772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822100" y="3107600"/>
              <a:ext cx="265875" cy="198950"/>
            </a:xfrm>
            <a:custGeom>
              <a:avLst/>
              <a:gdLst/>
              <a:ahLst/>
              <a:cxnLst/>
              <a:rect l="l" t="t" r="r" b="b"/>
              <a:pathLst>
                <a:path w="10635" h="7958" extrusionOk="0">
                  <a:moveTo>
                    <a:pt x="179" y="7958"/>
                  </a:moveTo>
                  <a:lnTo>
                    <a:pt x="10634" y="99"/>
                  </a:lnTo>
                  <a:lnTo>
                    <a:pt x="10465" y="0"/>
                  </a:lnTo>
                  <a:lnTo>
                    <a:pt x="0" y="7851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152850" y="31613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148600" y="3158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144375" y="3156450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140125" y="3153975"/>
              <a:ext cx="12750" cy="10975"/>
            </a:xfrm>
            <a:custGeom>
              <a:avLst/>
              <a:gdLst/>
              <a:ahLst/>
              <a:cxnLst/>
              <a:rect l="l" t="t" r="r" b="b"/>
              <a:pathLst>
                <a:path w="510" h="439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6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135900" y="31517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131650" y="3149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127425" y="31468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23175" y="31444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18950" y="31419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4700" y="31395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110475" y="31370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106225" y="31345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02000" y="31321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097750" y="3129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093525" y="31274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089275" y="31250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085050" y="31225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080800" y="31200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4"/>
                  </a:moveTo>
                  <a:lnTo>
                    <a:pt x="447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60725" y="3107375"/>
              <a:ext cx="12750" cy="10950"/>
            </a:xfrm>
            <a:custGeom>
              <a:avLst/>
              <a:gdLst/>
              <a:ahLst/>
              <a:cxnLst/>
              <a:rect l="l" t="t" r="r" b="b"/>
              <a:pathLst>
                <a:path w="510" h="438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056500" y="31051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052250" y="31027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38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048025" y="31002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043775" y="30977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039550" y="30953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035300" y="30928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031075" y="30904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26825" y="30879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022600" y="30855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18350" y="3083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014125" y="30808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09875" y="30783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005650" y="30759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01400" y="30734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997175" y="30710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92925" y="30685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988700" y="30661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74525" y="3017050"/>
              <a:ext cx="4700" cy="79200"/>
            </a:xfrm>
            <a:custGeom>
              <a:avLst/>
              <a:gdLst/>
              <a:ahLst/>
              <a:cxnLst/>
              <a:rect l="l" t="t" r="r" b="b"/>
              <a:pathLst>
                <a:path w="188" h="3168" extrusionOk="0">
                  <a:moveTo>
                    <a:pt x="1" y="3167"/>
                  </a:moveTo>
                  <a:lnTo>
                    <a:pt x="188" y="3060"/>
                  </a:lnTo>
                  <a:lnTo>
                    <a:pt x="188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510575" y="2942775"/>
              <a:ext cx="4700" cy="76300"/>
            </a:xfrm>
            <a:custGeom>
              <a:avLst/>
              <a:gdLst/>
              <a:ahLst/>
              <a:cxnLst/>
              <a:rect l="l" t="t" r="r" b="b"/>
              <a:pathLst>
                <a:path w="188" h="3052" extrusionOk="0">
                  <a:moveTo>
                    <a:pt x="1" y="3052"/>
                  </a:moveTo>
                  <a:lnTo>
                    <a:pt x="188" y="2945"/>
                  </a:lnTo>
                  <a:lnTo>
                    <a:pt x="188" y="1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1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928" y="642"/>
                  </a:moveTo>
                  <a:lnTo>
                    <a:pt x="928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4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362700" y="3114075"/>
              <a:ext cx="2700" cy="18075"/>
            </a:xfrm>
            <a:custGeom>
              <a:avLst/>
              <a:gdLst/>
              <a:ahLst/>
              <a:cxnLst/>
              <a:rect l="l" t="t" r="r" b="b"/>
              <a:pathLst>
                <a:path w="108" h="723" extrusionOk="0">
                  <a:moveTo>
                    <a:pt x="1" y="63"/>
                  </a:moveTo>
                  <a:lnTo>
                    <a:pt x="1" y="642"/>
                  </a:lnTo>
                  <a:lnTo>
                    <a:pt x="108" y="72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2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919" y="651"/>
                  </a:moveTo>
                  <a:lnTo>
                    <a:pt x="919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525300" y="3020625"/>
              <a:ext cx="2925" cy="18075"/>
            </a:xfrm>
            <a:custGeom>
              <a:avLst/>
              <a:gdLst/>
              <a:ahLst/>
              <a:cxnLst/>
              <a:rect l="l" t="t" r="r" b="b"/>
              <a:pathLst>
                <a:path w="117" h="723" extrusionOk="0">
                  <a:moveTo>
                    <a:pt x="0" y="63"/>
                  </a:moveTo>
                  <a:lnTo>
                    <a:pt x="0" y="651"/>
                  </a:lnTo>
                  <a:lnTo>
                    <a:pt x="116" y="7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91375" y="3377450"/>
              <a:ext cx="27000" cy="19425"/>
            </a:xfrm>
            <a:custGeom>
              <a:avLst/>
              <a:gdLst/>
              <a:ahLst/>
              <a:cxnLst/>
              <a:rect l="l" t="t" r="r" b="b"/>
              <a:pathLst>
                <a:path w="1080" h="777" extrusionOk="0">
                  <a:moveTo>
                    <a:pt x="1080" y="1"/>
                  </a:moveTo>
                  <a:lnTo>
                    <a:pt x="991" y="206"/>
                  </a:lnTo>
                  <a:lnTo>
                    <a:pt x="0" y="777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991375" y="3356725"/>
              <a:ext cx="27000" cy="16075"/>
            </a:xfrm>
            <a:custGeom>
              <a:avLst/>
              <a:gdLst/>
              <a:ahLst/>
              <a:cxnLst/>
              <a:rect l="l" t="t" r="r" b="b"/>
              <a:pathLst>
                <a:path w="1080" h="643" extrusionOk="0">
                  <a:moveTo>
                    <a:pt x="1080" y="116"/>
                  </a:moveTo>
                  <a:lnTo>
                    <a:pt x="188" y="642"/>
                  </a:lnTo>
                  <a:lnTo>
                    <a:pt x="0" y="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996050" y="3359625"/>
              <a:ext cx="22550" cy="31250"/>
            </a:xfrm>
            <a:custGeom>
              <a:avLst/>
              <a:gdLst/>
              <a:ahLst/>
              <a:cxnLst/>
              <a:rect l="l" t="t" r="r" b="b"/>
              <a:pathLst>
                <a:path w="902" h="1250" extrusionOk="0">
                  <a:moveTo>
                    <a:pt x="902" y="0"/>
                  </a:moveTo>
                  <a:lnTo>
                    <a:pt x="902" y="714"/>
                  </a:lnTo>
                  <a:lnTo>
                    <a:pt x="1" y="1249"/>
                  </a:lnTo>
                  <a:lnTo>
                    <a:pt x="1" y="52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91375" y="3370100"/>
              <a:ext cx="4700" cy="20775"/>
            </a:xfrm>
            <a:custGeom>
              <a:avLst/>
              <a:gdLst/>
              <a:ahLst/>
              <a:cxnLst/>
              <a:rect l="l" t="t" r="r" b="b"/>
              <a:pathLst>
                <a:path w="188" h="831" extrusionOk="0">
                  <a:moveTo>
                    <a:pt x="188" y="107"/>
                  </a:moveTo>
                  <a:lnTo>
                    <a:pt x="188" y="830"/>
                  </a:lnTo>
                  <a:lnTo>
                    <a:pt x="0" y="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695850" y="3184975"/>
              <a:ext cx="527500" cy="193400"/>
            </a:xfrm>
            <a:custGeom>
              <a:avLst/>
              <a:gdLst/>
              <a:ahLst/>
              <a:cxnLst/>
              <a:rect l="l" t="t" r="r" b="b"/>
              <a:pathLst>
                <a:path w="21100" h="7736" extrusionOk="0">
                  <a:moveTo>
                    <a:pt x="10287" y="7548"/>
                  </a:moveTo>
                  <a:lnTo>
                    <a:pt x="20956" y="1"/>
                  </a:lnTo>
                  <a:lnTo>
                    <a:pt x="21099" y="81"/>
                  </a:lnTo>
                  <a:lnTo>
                    <a:pt x="10287" y="7735"/>
                  </a:lnTo>
                  <a:lnTo>
                    <a:pt x="1" y="1883"/>
                  </a:lnTo>
                  <a:lnTo>
                    <a:pt x="144" y="177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653750" y="3061875"/>
              <a:ext cx="22100" cy="34375"/>
            </a:xfrm>
            <a:custGeom>
              <a:avLst/>
              <a:gdLst/>
              <a:ahLst/>
              <a:cxnLst/>
              <a:rect l="l" t="t" r="r" b="b"/>
              <a:pathLst>
                <a:path w="884" h="1375" extrusionOk="0">
                  <a:moveTo>
                    <a:pt x="1" y="509"/>
                  </a:moveTo>
                  <a:lnTo>
                    <a:pt x="884" y="1"/>
                  </a:lnTo>
                  <a:lnTo>
                    <a:pt x="884" y="866"/>
                  </a:lnTo>
                  <a:lnTo>
                    <a:pt x="1" y="137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645725" y="3069675"/>
              <a:ext cx="8050" cy="26575"/>
            </a:xfrm>
            <a:custGeom>
              <a:avLst/>
              <a:gdLst/>
              <a:ahLst/>
              <a:cxnLst/>
              <a:rect l="l" t="t" r="r" b="b"/>
              <a:pathLst>
                <a:path w="322" h="1063" extrusionOk="0">
                  <a:moveTo>
                    <a:pt x="322" y="1062"/>
                  </a:moveTo>
                  <a:lnTo>
                    <a:pt x="1" y="866"/>
                  </a:lnTo>
                  <a:lnTo>
                    <a:pt x="1" y="1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645725" y="3057200"/>
              <a:ext cx="30125" cy="17425"/>
            </a:xfrm>
            <a:custGeom>
              <a:avLst/>
              <a:gdLst/>
              <a:ahLst/>
              <a:cxnLst/>
              <a:rect l="l" t="t" r="r" b="b"/>
              <a:pathLst>
                <a:path w="1205" h="697" extrusionOk="0">
                  <a:moveTo>
                    <a:pt x="1205" y="188"/>
                  </a:moveTo>
                  <a:lnTo>
                    <a:pt x="875" y="0"/>
                  </a:lnTo>
                  <a:lnTo>
                    <a:pt x="1" y="500"/>
                  </a:lnTo>
                  <a:lnTo>
                    <a:pt x="322" y="69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684700" y="3318575"/>
              <a:ext cx="256725" cy="169525"/>
            </a:xfrm>
            <a:custGeom>
              <a:avLst/>
              <a:gdLst/>
              <a:ahLst/>
              <a:cxnLst/>
              <a:rect l="l" t="t" r="r" b="b"/>
              <a:pathLst>
                <a:path w="10269" h="6781" extrusionOk="0">
                  <a:moveTo>
                    <a:pt x="10269" y="5835"/>
                  </a:moveTo>
                  <a:lnTo>
                    <a:pt x="1" y="1"/>
                  </a:lnTo>
                  <a:lnTo>
                    <a:pt x="1" y="946"/>
                  </a:lnTo>
                  <a:lnTo>
                    <a:pt x="10269" y="67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41400" y="3457750"/>
              <a:ext cx="11400" cy="30350"/>
            </a:xfrm>
            <a:custGeom>
              <a:avLst/>
              <a:gdLst/>
              <a:ahLst/>
              <a:cxnLst/>
              <a:rect l="l" t="t" r="r" b="b"/>
              <a:pathLst>
                <a:path w="456" h="1214" extrusionOk="0">
                  <a:moveTo>
                    <a:pt x="1" y="1214"/>
                  </a:moveTo>
                  <a:lnTo>
                    <a:pt x="456" y="678"/>
                  </a:lnTo>
                  <a:lnTo>
                    <a:pt x="456" y="0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684700" y="3311900"/>
              <a:ext cx="268100" cy="152550"/>
            </a:xfrm>
            <a:custGeom>
              <a:avLst/>
              <a:gdLst/>
              <a:ahLst/>
              <a:cxnLst/>
              <a:rect l="l" t="t" r="r" b="b"/>
              <a:pathLst>
                <a:path w="10724" h="6102" extrusionOk="0">
                  <a:moveTo>
                    <a:pt x="1" y="268"/>
                  </a:moveTo>
                  <a:lnTo>
                    <a:pt x="456" y="0"/>
                  </a:lnTo>
                  <a:lnTo>
                    <a:pt x="10724" y="5834"/>
                  </a:lnTo>
                  <a:lnTo>
                    <a:pt x="10269" y="610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952775" y="3454850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946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941400" y="3464425"/>
              <a:ext cx="11400" cy="30375"/>
            </a:xfrm>
            <a:custGeom>
              <a:avLst/>
              <a:gdLst/>
              <a:ahLst/>
              <a:cxnLst/>
              <a:rect l="l" t="t" r="r" b="b"/>
              <a:pathLst>
                <a:path w="456" h="1215" extrusionOk="0">
                  <a:moveTo>
                    <a:pt x="456" y="1214"/>
                  </a:moveTo>
                  <a:lnTo>
                    <a:pt x="1" y="947"/>
                  </a:lnTo>
                  <a:lnTo>
                    <a:pt x="1" y="1"/>
                  </a:lnTo>
                  <a:lnTo>
                    <a:pt x="456" y="26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941400" y="3448150"/>
              <a:ext cx="39525" cy="23000"/>
            </a:xfrm>
            <a:custGeom>
              <a:avLst/>
              <a:gdLst/>
              <a:ahLst/>
              <a:cxnLst/>
              <a:rect l="l" t="t" r="r" b="b"/>
              <a:pathLst>
                <a:path w="1581" h="920" extrusionOk="0">
                  <a:moveTo>
                    <a:pt x="1580" y="268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2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882300" y="3356050"/>
              <a:ext cx="70725" cy="87900"/>
            </a:xfrm>
            <a:custGeom>
              <a:avLst/>
              <a:gdLst/>
              <a:ahLst/>
              <a:cxnLst/>
              <a:rect l="l" t="t" r="r" b="b"/>
              <a:pathLst>
                <a:path w="2829" h="3516" extrusionOk="0">
                  <a:moveTo>
                    <a:pt x="2829" y="1624"/>
                  </a:moveTo>
                  <a:lnTo>
                    <a:pt x="1" y="0"/>
                  </a:lnTo>
                  <a:lnTo>
                    <a:pt x="1" y="1892"/>
                  </a:lnTo>
                  <a:lnTo>
                    <a:pt x="2829" y="35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516" y="1436"/>
                  </a:moveTo>
                  <a:lnTo>
                    <a:pt x="0" y="0"/>
                  </a:lnTo>
                  <a:lnTo>
                    <a:pt x="0" y="1543"/>
                  </a:lnTo>
                  <a:lnTo>
                    <a:pt x="2516" y="29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68" y="152"/>
                  </a:moveTo>
                  <a:lnTo>
                    <a:pt x="268" y="1392"/>
                  </a:lnTo>
                  <a:lnTo>
                    <a:pt x="2516" y="2685"/>
                  </a:lnTo>
                  <a:lnTo>
                    <a:pt x="2516" y="2980"/>
                  </a:lnTo>
                  <a:lnTo>
                    <a:pt x="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886325" y="3397525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0" y="152"/>
                  </a:moveTo>
                  <a:lnTo>
                    <a:pt x="268" y="1"/>
                  </a:lnTo>
                  <a:lnTo>
                    <a:pt x="2516" y="1294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99250" y="34421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6" y="911"/>
                  </a:moveTo>
                  <a:lnTo>
                    <a:pt x="1" y="1"/>
                  </a:lnTo>
                  <a:lnTo>
                    <a:pt x="1" y="831"/>
                  </a:lnTo>
                  <a:lnTo>
                    <a:pt x="1616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16" y="63"/>
                  </a:moveTo>
                  <a:lnTo>
                    <a:pt x="116" y="607"/>
                  </a:lnTo>
                  <a:lnTo>
                    <a:pt x="1481" y="1384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00825" y="3460200"/>
              <a:ext cx="37050" cy="22775"/>
            </a:xfrm>
            <a:custGeom>
              <a:avLst/>
              <a:gdLst/>
              <a:ahLst/>
              <a:cxnLst/>
              <a:rect l="l" t="t" r="r" b="b"/>
              <a:pathLst>
                <a:path w="1482" h="911" extrusionOk="0">
                  <a:moveTo>
                    <a:pt x="0" y="72"/>
                  </a:moveTo>
                  <a:lnTo>
                    <a:pt x="116" y="0"/>
                  </a:lnTo>
                  <a:lnTo>
                    <a:pt x="1481" y="777"/>
                  </a:lnTo>
                  <a:lnTo>
                    <a:pt x="1481" y="91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690950" y="33239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5" y="920"/>
                  </a:moveTo>
                  <a:lnTo>
                    <a:pt x="1" y="1"/>
                  </a:lnTo>
                  <a:lnTo>
                    <a:pt x="1" y="830"/>
                  </a:lnTo>
                  <a:lnTo>
                    <a:pt x="1615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25" y="72"/>
                  </a:moveTo>
                  <a:lnTo>
                    <a:pt x="125" y="616"/>
                  </a:lnTo>
                  <a:lnTo>
                    <a:pt x="1481" y="1383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692525" y="3342225"/>
              <a:ext cx="37025" cy="22550"/>
            </a:xfrm>
            <a:custGeom>
              <a:avLst/>
              <a:gdLst/>
              <a:ahLst/>
              <a:cxnLst/>
              <a:rect l="l" t="t" r="r" b="b"/>
              <a:pathLst>
                <a:path w="1481" h="902" extrusionOk="0">
                  <a:moveTo>
                    <a:pt x="0" y="63"/>
                  </a:moveTo>
                  <a:lnTo>
                    <a:pt x="125" y="0"/>
                  </a:lnTo>
                  <a:lnTo>
                    <a:pt x="1481" y="767"/>
                  </a:lnTo>
                  <a:lnTo>
                    <a:pt x="1481" y="9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953000" y="3382150"/>
              <a:ext cx="24350" cy="61800"/>
            </a:xfrm>
            <a:custGeom>
              <a:avLst/>
              <a:gdLst/>
              <a:ahLst/>
              <a:cxnLst/>
              <a:rect l="l" t="t" r="r" b="b"/>
              <a:pathLst>
                <a:path w="974" h="2472" extrusionOk="0">
                  <a:moveTo>
                    <a:pt x="1" y="580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1" y="24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1" y="393"/>
                  </a:moveTo>
                  <a:lnTo>
                    <a:pt x="670" y="1"/>
                  </a:lnTo>
                  <a:lnTo>
                    <a:pt x="670" y="1535"/>
                  </a:lnTo>
                  <a:lnTo>
                    <a:pt x="1" y="193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402" y="152"/>
                  </a:moveTo>
                  <a:lnTo>
                    <a:pt x="402" y="1392"/>
                  </a:lnTo>
                  <a:lnTo>
                    <a:pt x="1" y="1642"/>
                  </a:lnTo>
                  <a:lnTo>
                    <a:pt x="1" y="1937"/>
                  </a:lnTo>
                  <a:lnTo>
                    <a:pt x="670" y="1535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956800" y="3423625"/>
              <a:ext cx="16750" cy="13625"/>
            </a:xfrm>
            <a:custGeom>
              <a:avLst/>
              <a:gdLst/>
              <a:ahLst/>
              <a:cxnLst/>
              <a:rect l="l" t="t" r="r" b="b"/>
              <a:pathLst>
                <a:path w="670" h="545" extrusionOk="0">
                  <a:moveTo>
                    <a:pt x="670" y="143"/>
                  </a:moveTo>
                  <a:lnTo>
                    <a:pt x="402" y="0"/>
                  </a:lnTo>
                  <a:lnTo>
                    <a:pt x="1" y="250"/>
                  </a:lnTo>
                  <a:lnTo>
                    <a:pt x="1" y="5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35025" y="2995650"/>
              <a:ext cx="24325" cy="61800"/>
            </a:xfrm>
            <a:custGeom>
              <a:avLst/>
              <a:gdLst/>
              <a:ahLst/>
              <a:cxnLst/>
              <a:rect l="l" t="t" r="r" b="b"/>
              <a:pathLst>
                <a:path w="973" h="2472" extrusionOk="0">
                  <a:moveTo>
                    <a:pt x="0" y="571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0" y="24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695850" y="3251225"/>
              <a:ext cx="70725" cy="87675"/>
            </a:xfrm>
            <a:custGeom>
              <a:avLst/>
              <a:gdLst/>
              <a:ahLst/>
              <a:cxnLst/>
              <a:rect l="l" t="t" r="r" b="b"/>
              <a:pathLst>
                <a:path w="2829" h="3507" extrusionOk="0">
                  <a:moveTo>
                    <a:pt x="2829" y="1615"/>
                  </a:moveTo>
                  <a:lnTo>
                    <a:pt x="1" y="1"/>
                  </a:lnTo>
                  <a:lnTo>
                    <a:pt x="1" y="1892"/>
                  </a:lnTo>
                  <a:lnTo>
                    <a:pt x="2829" y="35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516" y="1445"/>
                  </a:moveTo>
                  <a:lnTo>
                    <a:pt x="1" y="0"/>
                  </a:lnTo>
                  <a:lnTo>
                    <a:pt x="1" y="1544"/>
                  </a:lnTo>
                  <a:lnTo>
                    <a:pt x="2516" y="298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68" y="152"/>
                  </a:moveTo>
                  <a:lnTo>
                    <a:pt x="268" y="1401"/>
                  </a:lnTo>
                  <a:lnTo>
                    <a:pt x="2516" y="2685"/>
                  </a:lnTo>
                  <a:lnTo>
                    <a:pt x="2516" y="2989"/>
                  </a:lnTo>
                  <a:lnTo>
                    <a:pt x="1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99875" y="3292700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1" y="144"/>
                  </a:moveTo>
                  <a:lnTo>
                    <a:pt x="268" y="1"/>
                  </a:lnTo>
                  <a:lnTo>
                    <a:pt x="2516" y="1285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769025" y="3280000"/>
              <a:ext cx="106175" cy="129150"/>
            </a:xfrm>
            <a:custGeom>
              <a:avLst/>
              <a:gdLst/>
              <a:ahLst/>
              <a:cxnLst/>
              <a:rect l="l" t="t" r="r" b="b"/>
              <a:pathLst>
                <a:path w="4247" h="5166" extrusionOk="0">
                  <a:moveTo>
                    <a:pt x="4246" y="2391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4246" y="516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73700" y="3282675"/>
              <a:ext cx="101500" cy="121350"/>
            </a:xfrm>
            <a:custGeom>
              <a:avLst/>
              <a:gdLst/>
              <a:ahLst/>
              <a:cxnLst/>
              <a:rect l="l" t="t" r="r" b="b"/>
              <a:pathLst>
                <a:path w="4060" h="4854" extrusionOk="0">
                  <a:moveTo>
                    <a:pt x="0" y="0"/>
                  </a:moveTo>
                  <a:lnTo>
                    <a:pt x="0" y="2570"/>
                  </a:lnTo>
                  <a:lnTo>
                    <a:pt x="4059" y="4853"/>
                  </a:lnTo>
                  <a:lnTo>
                    <a:pt x="4059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773700" y="3288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773700" y="32976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23"/>
                  </a:lnTo>
                  <a:lnTo>
                    <a:pt x="4059" y="2444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773700" y="3307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1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773700" y="3317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773700" y="3326600"/>
              <a:ext cx="101500" cy="61150"/>
            </a:xfrm>
            <a:custGeom>
              <a:avLst/>
              <a:gdLst/>
              <a:ahLst/>
              <a:cxnLst/>
              <a:rect l="l" t="t" r="r" b="b"/>
              <a:pathLst>
                <a:path w="4060" h="2446" extrusionOk="0">
                  <a:moveTo>
                    <a:pt x="0" y="1"/>
                  </a:moveTo>
                  <a:lnTo>
                    <a:pt x="0" y="22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773700" y="3336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813625" y="3330175"/>
              <a:ext cx="23425" cy="29900"/>
            </a:xfrm>
            <a:custGeom>
              <a:avLst/>
              <a:gdLst/>
              <a:ahLst/>
              <a:cxnLst/>
              <a:rect l="l" t="t" r="r" b="b"/>
              <a:pathLst>
                <a:path w="937" h="1196" extrusionOk="0">
                  <a:moveTo>
                    <a:pt x="937" y="536"/>
                  </a:moveTo>
                  <a:lnTo>
                    <a:pt x="0" y="1"/>
                  </a:lnTo>
                  <a:lnTo>
                    <a:pt x="0" y="661"/>
                  </a:lnTo>
                  <a:lnTo>
                    <a:pt x="937" y="119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002750" y="2297350"/>
              <a:ext cx="483100" cy="280600"/>
            </a:xfrm>
            <a:custGeom>
              <a:avLst/>
              <a:gdLst/>
              <a:ahLst/>
              <a:cxnLst/>
              <a:rect l="l" t="t" r="r" b="b"/>
              <a:pathLst>
                <a:path w="19324" h="11224" extrusionOk="0">
                  <a:moveTo>
                    <a:pt x="16879" y="5879"/>
                  </a:moveTo>
                  <a:lnTo>
                    <a:pt x="19323" y="11223"/>
                  </a:lnTo>
                  <a:lnTo>
                    <a:pt x="10081" y="9805"/>
                  </a:lnTo>
                  <a:lnTo>
                    <a:pt x="12668" y="8315"/>
                  </a:lnTo>
                  <a:lnTo>
                    <a:pt x="0" y="946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023100" y="3003225"/>
              <a:ext cx="483300" cy="280375"/>
            </a:xfrm>
            <a:custGeom>
              <a:avLst/>
              <a:gdLst/>
              <a:ahLst/>
              <a:cxnLst/>
              <a:rect l="l" t="t" r="r" b="b"/>
              <a:pathLst>
                <a:path w="19332" h="11215" extrusionOk="0">
                  <a:moveTo>
                    <a:pt x="16879" y="5879"/>
                  </a:moveTo>
                  <a:lnTo>
                    <a:pt x="19332" y="11214"/>
                  </a:lnTo>
                  <a:lnTo>
                    <a:pt x="10090" y="9796"/>
                  </a:lnTo>
                  <a:lnTo>
                    <a:pt x="12668" y="8306"/>
                  </a:lnTo>
                  <a:lnTo>
                    <a:pt x="0" y="937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359025" y="2688750"/>
              <a:ext cx="94350" cy="55575"/>
            </a:xfrm>
            <a:custGeom>
              <a:avLst/>
              <a:gdLst/>
              <a:ahLst/>
              <a:cxnLst/>
              <a:rect l="l" t="t" r="r" b="b"/>
              <a:pathLst>
                <a:path w="3774" h="2223" extrusionOk="0">
                  <a:moveTo>
                    <a:pt x="714" y="1830"/>
                  </a:moveTo>
                  <a:cubicBezTo>
                    <a:pt x="1401" y="2222"/>
                    <a:pt x="2480" y="2222"/>
                    <a:pt x="3122" y="1830"/>
                  </a:cubicBezTo>
                  <a:cubicBezTo>
                    <a:pt x="3774" y="1437"/>
                    <a:pt x="3747" y="795"/>
                    <a:pt x="3060" y="402"/>
                  </a:cubicBezTo>
                  <a:cubicBezTo>
                    <a:pt x="2373" y="1"/>
                    <a:pt x="1294" y="1"/>
                    <a:pt x="651" y="393"/>
                  </a:cubicBezTo>
                  <a:cubicBezTo>
                    <a:pt x="0" y="795"/>
                    <a:pt x="36" y="1428"/>
                    <a:pt x="714" y="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009525" y="2716625"/>
              <a:ext cx="402825" cy="252275"/>
            </a:xfrm>
            <a:custGeom>
              <a:avLst/>
              <a:gdLst/>
              <a:ahLst/>
              <a:cxnLst/>
              <a:rect l="l" t="t" r="r" b="b"/>
              <a:pathLst>
                <a:path w="16113" h="10091" extrusionOk="0">
                  <a:moveTo>
                    <a:pt x="3204" y="6228"/>
                  </a:moveTo>
                  <a:cubicBezTo>
                    <a:pt x="1080" y="5006"/>
                    <a:pt x="991" y="3016"/>
                    <a:pt x="2998" y="1803"/>
                  </a:cubicBezTo>
                  <a:cubicBezTo>
                    <a:pt x="4997" y="581"/>
                    <a:pt x="8360" y="590"/>
                    <a:pt x="10474" y="1812"/>
                  </a:cubicBezTo>
                  <a:cubicBezTo>
                    <a:pt x="10474" y="1812"/>
                    <a:pt x="10474" y="1812"/>
                    <a:pt x="10483" y="1812"/>
                  </a:cubicBezTo>
                  <a:lnTo>
                    <a:pt x="6558" y="4203"/>
                  </a:lnTo>
                  <a:lnTo>
                    <a:pt x="9020" y="5621"/>
                  </a:lnTo>
                  <a:lnTo>
                    <a:pt x="9020" y="5621"/>
                  </a:lnTo>
                  <a:lnTo>
                    <a:pt x="10376" y="6406"/>
                  </a:lnTo>
                  <a:cubicBezTo>
                    <a:pt x="8351" y="7459"/>
                    <a:pt x="5220" y="7396"/>
                    <a:pt x="3204" y="6228"/>
                  </a:cubicBezTo>
                  <a:close/>
                  <a:moveTo>
                    <a:pt x="14542" y="7432"/>
                  </a:moveTo>
                  <a:lnTo>
                    <a:pt x="12107" y="6023"/>
                  </a:lnTo>
                  <a:lnTo>
                    <a:pt x="11447" y="5639"/>
                  </a:lnTo>
                  <a:lnTo>
                    <a:pt x="10189" y="4916"/>
                  </a:lnTo>
                  <a:lnTo>
                    <a:pt x="12080" y="3757"/>
                  </a:lnTo>
                  <a:lnTo>
                    <a:pt x="12356" y="3587"/>
                  </a:lnTo>
                  <a:lnTo>
                    <a:pt x="14953" y="5086"/>
                  </a:lnTo>
                  <a:lnTo>
                    <a:pt x="16112" y="4381"/>
                  </a:lnTo>
                  <a:lnTo>
                    <a:pt x="13525" y="2882"/>
                  </a:lnTo>
                  <a:lnTo>
                    <a:pt x="15363" y="1767"/>
                  </a:lnTo>
                  <a:lnTo>
                    <a:pt x="12901" y="340"/>
                  </a:lnTo>
                  <a:lnTo>
                    <a:pt x="11099" y="1437"/>
                  </a:lnTo>
                  <a:cubicBezTo>
                    <a:pt x="11090" y="1437"/>
                    <a:pt x="11090" y="1437"/>
                    <a:pt x="11090" y="1437"/>
                  </a:cubicBezTo>
                  <a:cubicBezTo>
                    <a:pt x="8610" y="1"/>
                    <a:pt x="4693" y="1"/>
                    <a:pt x="2347" y="1428"/>
                  </a:cubicBezTo>
                  <a:cubicBezTo>
                    <a:pt x="1" y="2856"/>
                    <a:pt x="108" y="5175"/>
                    <a:pt x="2588" y="6602"/>
                  </a:cubicBezTo>
                  <a:cubicBezTo>
                    <a:pt x="4961" y="7976"/>
                    <a:pt x="8663" y="8039"/>
                    <a:pt x="11027" y="6781"/>
                  </a:cubicBezTo>
                  <a:lnTo>
                    <a:pt x="12142" y="7432"/>
                  </a:lnTo>
                  <a:lnTo>
                    <a:pt x="8940" y="9377"/>
                  </a:lnTo>
                  <a:lnTo>
                    <a:pt x="10171" y="10091"/>
                  </a:lnTo>
                  <a:lnTo>
                    <a:pt x="13373" y="8137"/>
                  </a:lnTo>
                  <a:lnTo>
                    <a:pt x="13382" y="8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361875" y="2058500"/>
              <a:ext cx="61575" cy="45075"/>
            </a:xfrm>
            <a:custGeom>
              <a:avLst/>
              <a:gdLst/>
              <a:ahLst/>
              <a:cxnLst/>
              <a:rect l="l" t="t" r="r" b="b"/>
              <a:pathLst>
                <a:path w="2463" h="1803" extrusionOk="0">
                  <a:moveTo>
                    <a:pt x="9" y="464"/>
                  </a:moveTo>
                  <a:cubicBezTo>
                    <a:pt x="18" y="303"/>
                    <a:pt x="143" y="116"/>
                    <a:pt x="286" y="36"/>
                  </a:cubicBezTo>
                  <a:cubicBezTo>
                    <a:pt x="366" y="0"/>
                    <a:pt x="428" y="0"/>
                    <a:pt x="473" y="36"/>
                  </a:cubicBezTo>
                  <a:lnTo>
                    <a:pt x="473" y="36"/>
                  </a:lnTo>
                  <a:lnTo>
                    <a:pt x="473" y="36"/>
                  </a:lnTo>
                  <a:lnTo>
                    <a:pt x="473" y="36"/>
                  </a:lnTo>
                  <a:lnTo>
                    <a:pt x="2462" y="1213"/>
                  </a:lnTo>
                  <a:lnTo>
                    <a:pt x="2061" y="1802"/>
                  </a:lnTo>
                  <a:lnTo>
                    <a:pt x="72" y="633"/>
                  </a:lnTo>
                  <a:cubicBezTo>
                    <a:pt x="72" y="633"/>
                    <a:pt x="72" y="633"/>
                    <a:pt x="72" y="633"/>
                  </a:cubicBezTo>
                  <a:lnTo>
                    <a:pt x="72" y="633"/>
                  </a:lnTo>
                  <a:lnTo>
                    <a:pt x="72" y="633"/>
                  </a:lnTo>
                  <a:cubicBezTo>
                    <a:pt x="27" y="598"/>
                    <a:pt x="0" y="544"/>
                    <a:pt x="9" y="464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411600" y="2087025"/>
              <a:ext cx="13625" cy="18325"/>
            </a:xfrm>
            <a:custGeom>
              <a:avLst/>
              <a:gdLst/>
              <a:ahLst/>
              <a:cxnLst/>
              <a:rect l="l" t="t" r="r" b="b"/>
              <a:pathLst>
                <a:path w="545" h="733" extrusionOk="0">
                  <a:moveTo>
                    <a:pt x="9" y="501"/>
                  </a:moveTo>
                  <a:cubicBezTo>
                    <a:pt x="1" y="661"/>
                    <a:pt x="108" y="732"/>
                    <a:pt x="250" y="661"/>
                  </a:cubicBezTo>
                  <a:cubicBezTo>
                    <a:pt x="402" y="581"/>
                    <a:pt x="527" y="393"/>
                    <a:pt x="536" y="233"/>
                  </a:cubicBezTo>
                  <a:cubicBezTo>
                    <a:pt x="545" y="72"/>
                    <a:pt x="438" y="1"/>
                    <a:pt x="286" y="72"/>
                  </a:cubicBezTo>
                  <a:cubicBezTo>
                    <a:pt x="143" y="144"/>
                    <a:pt x="18" y="340"/>
                    <a:pt x="9" y="5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08475" y="2083925"/>
              <a:ext cx="18100" cy="21650"/>
            </a:xfrm>
            <a:custGeom>
              <a:avLst/>
              <a:gdLst/>
              <a:ahLst/>
              <a:cxnLst/>
              <a:rect l="l" t="t" r="r" b="b"/>
              <a:pathLst>
                <a:path w="724" h="866" extrusionOk="0">
                  <a:moveTo>
                    <a:pt x="10" y="589"/>
                  </a:moveTo>
                  <a:cubicBezTo>
                    <a:pt x="27" y="375"/>
                    <a:pt x="188" y="134"/>
                    <a:pt x="375" y="45"/>
                  </a:cubicBezTo>
                  <a:cubicBezTo>
                    <a:pt x="465" y="0"/>
                    <a:pt x="545" y="0"/>
                    <a:pt x="598" y="36"/>
                  </a:cubicBezTo>
                  <a:lnTo>
                    <a:pt x="598" y="36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723" y="107"/>
                  </a:lnTo>
                  <a:lnTo>
                    <a:pt x="206" y="865"/>
                  </a:lnTo>
                  <a:lnTo>
                    <a:pt x="90" y="803"/>
                  </a:lnTo>
                  <a:cubicBezTo>
                    <a:pt x="90" y="803"/>
                    <a:pt x="90" y="803"/>
                    <a:pt x="90" y="803"/>
                  </a:cubicBezTo>
                  <a:lnTo>
                    <a:pt x="90" y="803"/>
                  </a:lnTo>
                  <a:lnTo>
                    <a:pt x="90" y="803"/>
                  </a:lnTo>
                  <a:cubicBezTo>
                    <a:pt x="36" y="758"/>
                    <a:pt x="1" y="687"/>
                    <a:pt x="1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411150" y="2084125"/>
              <a:ext cx="17650" cy="23450"/>
            </a:xfrm>
            <a:custGeom>
              <a:avLst/>
              <a:gdLst/>
              <a:ahLst/>
              <a:cxnLst/>
              <a:rect l="l" t="t" r="r" b="b"/>
              <a:pathLst>
                <a:path w="706" h="938" extrusionOk="0">
                  <a:moveTo>
                    <a:pt x="10" y="643"/>
                  </a:moveTo>
                  <a:cubicBezTo>
                    <a:pt x="1" y="848"/>
                    <a:pt x="143" y="938"/>
                    <a:pt x="331" y="848"/>
                  </a:cubicBezTo>
                  <a:cubicBezTo>
                    <a:pt x="518" y="750"/>
                    <a:pt x="679" y="509"/>
                    <a:pt x="688" y="304"/>
                  </a:cubicBezTo>
                  <a:cubicBezTo>
                    <a:pt x="705" y="99"/>
                    <a:pt x="563" y="1"/>
                    <a:pt x="375" y="99"/>
                  </a:cubicBezTo>
                  <a:cubicBezTo>
                    <a:pt x="188" y="188"/>
                    <a:pt x="27" y="438"/>
                    <a:pt x="10" y="643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414725" y="2090150"/>
              <a:ext cx="57575" cy="43525"/>
            </a:xfrm>
            <a:custGeom>
              <a:avLst/>
              <a:gdLst/>
              <a:ahLst/>
              <a:cxnLst/>
              <a:rect l="l" t="t" r="r" b="b"/>
              <a:pathLst>
                <a:path w="2303" h="1741" extrusionOk="0">
                  <a:moveTo>
                    <a:pt x="0" y="358"/>
                  </a:moveTo>
                  <a:cubicBezTo>
                    <a:pt x="0" y="402"/>
                    <a:pt x="9" y="447"/>
                    <a:pt x="36" y="474"/>
                  </a:cubicBezTo>
                  <a:lnTo>
                    <a:pt x="36" y="474"/>
                  </a:lnTo>
                  <a:lnTo>
                    <a:pt x="36" y="474"/>
                  </a:lnTo>
                  <a:cubicBezTo>
                    <a:pt x="45" y="483"/>
                    <a:pt x="54" y="483"/>
                    <a:pt x="54" y="491"/>
                  </a:cubicBezTo>
                  <a:lnTo>
                    <a:pt x="1446" y="1562"/>
                  </a:lnTo>
                  <a:lnTo>
                    <a:pt x="1624" y="1696"/>
                  </a:lnTo>
                  <a:cubicBezTo>
                    <a:pt x="1695" y="1740"/>
                    <a:pt x="1785" y="1740"/>
                    <a:pt x="1892" y="1687"/>
                  </a:cubicBezTo>
                  <a:cubicBezTo>
                    <a:pt x="2106" y="1580"/>
                    <a:pt x="2293" y="1294"/>
                    <a:pt x="2302" y="1053"/>
                  </a:cubicBezTo>
                  <a:lnTo>
                    <a:pt x="2302" y="1036"/>
                  </a:lnTo>
                  <a:cubicBezTo>
                    <a:pt x="2302" y="929"/>
                    <a:pt x="2266" y="848"/>
                    <a:pt x="2204" y="813"/>
                  </a:cubicBezTo>
                  <a:lnTo>
                    <a:pt x="2204" y="813"/>
                  </a:lnTo>
                  <a:lnTo>
                    <a:pt x="2204" y="813"/>
                  </a:lnTo>
                  <a:lnTo>
                    <a:pt x="366" y="19"/>
                  </a:lnTo>
                  <a:cubicBezTo>
                    <a:pt x="357" y="10"/>
                    <a:pt x="339" y="10"/>
                    <a:pt x="331" y="10"/>
                  </a:cubicBezTo>
                  <a:lnTo>
                    <a:pt x="322" y="1"/>
                  </a:lnTo>
                  <a:lnTo>
                    <a:pt x="322" y="1"/>
                  </a:lnTo>
                  <a:cubicBezTo>
                    <a:pt x="295" y="1"/>
                    <a:pt x="259" y="1"/>
                    <a:pt x="223" y="28"/>
                  </a:cubicBezTo>
                  <a:cubicBezTo>
                    <a:pt x="206" y="37"/>
                    <a:pt x="188" y="45"/>
                    <a:pt x="170" y="54"/>
                  </a:cubicBezTo>
                  <a:cubicBezTo>
                    <a:pt x="81" y="126"/>
                    <a:pt x="9" y="251"/>
                    <a:pt x="0" y="358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414725" y="2091500"/>
              <a:ext cx="49525" cy="38150"/>
            </a:xfrm>
            <a:custGeom>
              <a:avLst/>
              <a:gdLst/>
              <a:ahLst/>
              <a:cxnLst/>
              <a:rect l="l" t="t" r="r" b="b"/>
              <a:pathLst>
                <a:path w="1981" h="1526" extrusionOk="0">
                  <a:moveTo>
                    <a:pt x="0" y="304"/>
                  </a:moveTo>
                  <a:cubicBezTo>
                    <a:pt x="0" y="348"/>
                    <a:pt x="9" y="393"/>
                    <a:pt x="36" y="420"/>
                  </a:cubicBezTo>
                  <a:lnTo>
                    <a:pt x="36" y="420"/>
                  </a:lnTo>
                  <a:lnTo>
                    <a:pt x="36" y="420"/>
                  </a:lnTo>
                  <a:cubicBezTo>
                    <a:pt x="45" y="429"/>
                    <a:pt x="54" y="429"/>
                    <a:pt x="54" y="437"/>
                  </a:cubicBezTo>
                  <a:lnTo>
                    <a:pt x="1446" y="1508"/>
                  </a:lnTo>
                  <a:cubicBezTo>
                    <a:pt x="1597" y="1526"/>
                    <a:pt x="1758" y="1517"/>
                    <a:pt x="1910" y="1472"/>
                  </a:cubicBezTo>
                  <a:cubicBezTo>
                    <a:pt x="1936" y="1463"/>
                    <a:pt x="1972" y="1454"/>
                    <a:pt x="1972" y="1419"/>
                  </a:cubicBezTo>
                  <a:cubicBezTo>
                    <a:pt x="1981" y="1392"/>
                    <a:pt x="1954" y="1374"/>
                    <a:pt x="1927" y="1356"/>
                  </a:cubicBezTo>
                  <a:cubicBezTo>
                    <a:pt x="1419" y="973"/>
                    <a:pt x="723" y="866"/>
                    <a:pt x="268" y="420"/>
                  </a:cubicBezTo>
                  <a:cubicBezTo>
                    <a:pt x="170" y="330"/>
                    <a:pt x="99" y="116"/>
                    <a:pt x="170" y="0"/>
                  </a:cubicBezTo>
                  <a:cubicBezTo>
                    <a:pt x="81" y="72"/>
                    <a:pt x="9" y="197"/>
                    <a:pt x="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582650" y="2128750"/>
              <a:ext cx="223725" cy="112875"/>
            </a:xfrm>
            <a:custGeom>
              <a:avLst/>
              <a:gdLst/>
              <a:ahLst/>
              <a:cxnLst/>
              <a:rect l="l" t="t" r="r" b="b"/>
              <a:pathLst>
                <a:path w="8949" h="4515" extrusionOk="0">
                  <a:moveTo>
                    <a:pt x="1" y="3390"/>
                  </a:moveTo>
                  <a:lnTo>
                    <a:pt x="2526" y="4514"/>
                  </a:lnTo>
                  <a:lnTo>
                    <a:pt x="4497" y="3783"/>
                  </a:lnTo>
                  <a:lnTo>
                    <a:pt x="8949" y="2569"/>
                  </a:lnTo>
                  <a:lnTo>
                    <a:pt x="5148" y="232"/>
                  </a:lnTo>
                  <a:cubicBezTo>
                    <a:pt x="4809" y="9"/>
                    <a:pt x="4328" y="0"/>
                    <a:pt x="3783" y="259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645775" y="2187175"/>
              <a:ext cx="174200" cy="197400"/>
            </a:xfrm>
            <a:custGeom>
              <a:avLst/>
              <a:gdLst/>
              <a:ahLst/>
              <a:cxnLst/>
              <a:rect l="l" t="t" r="r" b="b"/>
              <a:pathLst>
                <a:path w="6968" h="7896" extrusionOk="0">
                  <a:moveTo>
                    <a:pt x="1" y="7887"/>
                  </a:moveTo>
                  <a:cubicBezTo>
                    <a:pt x="1" y="7887"/>
                    <a:pt x="1" y="7887"/>
                    <a:pt x="1" y="7896"/>
                  </a:cubicBezTo>
                  <a:lnTo>
                    <a:pt x="5050" y="4871"/>
                  </a:lnTo>
                  <a:cubicBezTo>
                    <a:pt x="6147" y="4122"/>
                    <a:pt x="6968" y="2641"/>
                    <a:pt x="6968" y="1463"/>
                  </a:cubicBezTo>
                  <a:cubicBezTo>
                    <a:pt x="6968" y="875"/>
                    <a:pt x="6763" y="447"/>
                    <a:pt x="6424" y="232"/>
                  </a:cubicBezTo>
                  <a:cubicBezTo>
                    <a:pt x="6085" y="9"/>
                    <a:pt x="5603" y="0"/>
                    <a:pt x="5050" y="259"/>
                  </a:cubicBezTo>
                  <a:lnTo>
                    <a:pt x="1" y="2177"/>
                  </a:lnTo>
                  <a:lnTo>
                    <a:pt x="1" y="2186"/>
                  </a:lnTo>
                  <a:cubicBezTo>
                    <a:pt x="1" y="2186"/>
                    <a:pt x="2730" y="4077"/>
                    <a:pt x="1" y="7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48975" y="2212150"/>
              <a:ext cx="143875" cy="172425"/>
            </a:xfrm>
            <a:custGeom>
              <a:avLst/>
              <a:gdLst/>
              <a:ahLst/>
              <a:cxnLst/>
              <a:rect l="l" t="t" r="r" b="b"/>
              <a:pathLst>
                <a:path w="5755" h="6897" extrusionOk="0">
                  <a:moveTo>
                    <a:pt x="1" y="4631"/>
                  </a:moveTo>
                  <a:cubicBezTo>
                    <a:pt x="1" y="4631"/>
                    <a:pt x="3873" y="6897"/>
                    <a:pt x="3873" y="6897"/>
                  </a:cubicBezTo>
                  <a:cubicBezTo>
                    <a:pt x="3873" y="6888"/>
                    <a:pt x="3873" y="6888"/>
                    <a:pt x="3873" y="6888"/>
                  </a:cubicBezTo>
                  <a:cubicBezTo>
                    <a:pt x="4943" y="5496"/>
                    <a:pt x="5755" y="3551"/>
                    <a:pt x="4631" y="1945"/>
                  </a:cubicBezTo>
                  <a:cubicBezTo>
                    <a:pt x="3917" y="928"/>
                    <a:pt x="2847" y="125"/>
                    <a:pt x="1589" y="10"/>
                  </a:cubicBezTo>
                  <a:cubicBezTo>
                    <a:pt x="1500" y="1"/>
                    <a:pt x="1384" y="1"/>
                    <a:pt x="1321" y="72"/>
                  </a:cubicBezTo>
                  <a:cubicBezTo>
                    <a:pt x="1116" y="313"/>
                    <a:pt x="1196" y="973"/>
                    <a:pt x="1205" y="1267"/>
                  </a:cubicBezTo>
                  <a:cubicBezTo>
                    <a:pt x="1223" y="1713"/>
                    <a:pt x="1259" y="2168"/>
                    <a:pt x="1125" y="2606"/>
                  </a:cubicBezTo>
                  <a:cubicBezTo>
                    <a:pt x="902" y="3337"/>
                    <a:pt x="465" y="4024"/>
                    <a:pt x="1" y="4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476950" y="2321200"/>
              <a:ext cx="168850" cy="107975"/>
            </a:xfrm>
            <a:custGeom>
              <a:avLst/>
              <a:gdLst/>
              <a:ahLst/>
              <a:cxnLst/>
              <a:rect l="l" t="t" r="r" b="b"/>
              <a:pathLst>
                <a:path w="6754" h="4319" extrusionOk="0">
                  <a:moveTo>
                    <a:pt x="3230" y="4319"/>
                  </a:moveTo>
                  <a:lnTo>
                    <a:pt x="6754" y="2160"/>
                  </a:lnTo>
                  <a:lnTo>
                    <a:pt x="3069" y="1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721375" y="2237350"/>
              <a:ext cx="110200" cy="143200"/>
            </a:xfrm>
            <a:custGeom>
              <a:avLst/>
              <a:gdLst/>
              <a:ahLst/>
              <a:cxnLst/>
              <a:rect l="l" t="t" r="r" b="b"/>
              <a:pathLst>
                <a:path w="4408" h="5728" extrusionOk="0">
                  <a:moveTo>
                    <a:pt x="1" y="4006"/>
                  </a:moveTo>
                  <a:cubicBezTo>
                    <a:pt x="1" y="2668"/>
                    <a:pt x="946" y="1044"/>
                    <a:pt x="2106" y="366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34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739675" y="2238925"/>
              <a:ext cx="105525" cy="154575"/>
            </a:xfrm>
            <a:custGeom>
              <a:avLst/>
              <a:gdLst/>
              <a:ahLst/>
              <a:cxnLst/>
              <a:rect l="l" t="t" r="r" b="b"/>
              <a:pathLst>
                <a:path w="4221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61525" y="2273250"/>
              <a:ext cx="61800" cy="85900"/>
            </a:xfrm>
            <a:custGeom>
              <a:avLst/>
              <a:gdLst/>
              <a:ahLst/>
              <a:cxnLst/>
              <a:rect l="l" t="t" r="r" b="b"/>
              <a:pathLst>
                <a:path w="2472" h="3436" extrusionOk="0">
                  <a:moveTo>
                    <a:pt x="1" y="2686"/>
                  </a:moveTo>
                  <a:cubicBezTo>
                    <a:pt x="1" y="2909"/>
                    <a:pt x="45" y="3436"/>
                    <a:pt x="482" y="3436"/>
                  </a:cubicBezTo>
                  <a:cubicBezTo>
                    <a:pt x="634" y="3436"/>
                    <a:pt x="812" y="3373"/>
                    <a:pt x="1009" y="3266"/>
                  </a:cubicBezTo>
                  <a:cubicBezTo>
                    <a:pt x="1803" y="2802"/>
                    <a:pt x="2472" y="1651"/>
                    <a:pt x="2472" y="741"/>
                  </a:cubicBezTo>
                  <a:cubicBezTo>
                    <a:pt x="2472" y="518"/>
                    <a:pt x="2427" y="1"/>
                    <a:pt x="1990" y="1"/>
                  </a:cubicBezTo>
                  <a:cubicBezTo>
                    <a:pt x="1838" y="1"/>
                    <a:pt x="1651" y="63"/>
                    <a:pt x="1464" y="170"/>
                  </a:cubicBezTo>
                  <a:cubicBezTo>
                    <a:pt x="1437" y="188"/>
                    <a:pt x="1410" y="206"/>
                    <a:pt x="1383" y="224"/>
                  </a:cubicBezTo>
                  <a:cubicBezTo>
                    <a:pt x="1294" y="278"/>
                    <a:pt x="1205" y="340"/>
                    <a:pt x="1125" y="411"/>
                  </a:cubicBezTo>
                  <a:cubicBezTo>
                    <a:pt x="1089" y="447"/>
                    <a:pt x="1053" y="483"/>
                    <a:pt x="1009" y="518"/>
                  </a:cubicBezTo>
                  <a:cubicBezTo>
                    <a:pt x="616" y="902"/>
                    <a:pt x="286" y="1437"/>
                    <a:pt x="117" y="1972"/>
                  </a:cubicBezTo>
                  <a:cubicBezTo>
                    <a:pt x="117" y="1972"/>
                    <a:pt x="117" y="1972"/>
                    <a:pt x="117" y="1981"/>
                  </a:cubicBezTo>
                  <a:cubicBezTo>
                    <a:pt x="72" y="2124"/>
                    <a:pt x="36" y="2276"/>
                    <a:pt x="18" y="2419"/>
                  </a:cubicBezTo>
                  <a:cubicBezTo>
                    <a:pt x="1" y="2508"/>
                    <a:pt x="1" y="2597"/>
                    <a:pt x="1" y="2686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4650" y="2273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20"/>
                    <a:pt x="2070" y="170"/>
                    <a:pt x="1963" y="1"/>
                  </a:cubicBezTo>
                  <a:cubicBezTo>
                    <a:pt x="2311" y="72"/>
                    <a:pt x="2347" y="527"/>
                    <a:pt x="2347" y="732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1" y="3230"/>
                  </a:cubicBezTo>
                  <a:cubicBezTo>
                    <a:pt x="27" y="3239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761975" y="2278825"/>
              <a:ext cx="43300" cy="61375"/>
            </a:xfrm>
            <a:custGeom>
              <a:avLst/>
              <a:gdLst/>
              <a:ahLst/>
              <a:cxnLst/>
              <a:rect l="l" t="t" r="r" b="b"/>
              <a:pathLst>
                <a:path w="1732" h="2455" extrusionOk="0">
                  <a:moveTo>
                    <a:pt x="0" y="2196"/>
                  </a:moveTo>
                  <a:cubicBezTo>
                    <a:pt x="45" y="2258"/>
                    <a:pt x="90" y="2303"/>
                    <a:pt x="152" y="2338"/>
                  </a:cubicBezTo>
                  <a:lnTo>
                    <a:pt x="152" y="2338"/>
                  </a:lnTo>
                  <a:cubicBezTo>
                    <a:pt x="152" y="2338"/>
                    <a:pt x="152" y="2338"/>
                    <a:pt x="152" y="2338"/>
                  </a:cubicBezTo>
                  <a:lnTo>
                    <a:pt x="375" y="2454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3"/>
                    <a:pt x="1678" y="144"/>
                    <a:pt x="1651" y="135"/>
                  </a:cubicBezTo>
                  <a:lnTo>
                    <a:pt x="1481" y="46"/>
                  </a:lnTo>
                  <a:lnTo>
                    <a:pt x="1481" y="46"/>
                  </a:lnTo>
                  <a:lnTo>
                    <a:pt x="1481" y="46"/>
                  </a:lnTo>
                  <a:cubicBezTo>
                    <a:pt x="1446" y="28"/>
                    <a:pt x="1401" y="10"/>
                    <a:pt x="1365" y="1"/>
                  </a:cubicBezTo>
                  <a:cubicBezTo>
                    <a:pt x="1276" y="55"/>
                    <a:pt x="1187" y="117"/>
                    <a:pt x="1107" y="188"/>
                  </a:cubicBezTo>
                  <a:cubicBezTo>
                    <a:pt x="1071" y="224"/>
                    <a:pt x="1035" y="260"/>
                    <a:pt x="991" y="295"/>
                  </a:cubicBezTo>
                  <a:cubicBezTo>
                    <a:pt x="598" y="679"/>
                    <a:pt x="268" y="1214"/>
                    <a:pt x="99" y="1749"/>
                  </a:cubicBezTo>
                  <a:cubicBezTo>
                    <a:pt x="99" y="1749"/>
                    <a:pt x="99" y="1749"/>
                    <a:pt x="99" y="1758"/>
                  </a:cubicBezTo>
                  <a:cubicBezTo>
                    <a:pt x="54" y="1901"/>
                    <a:pt x="18" y="2053"/>
                    <a:pt x="0" y="219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64425" y="2280625"/>
              <a:ext cx="47075" cy="62025"/>
            </a:xfrm>
            <a:custGeom>
              <a:avLst/>
              <a:gdLst/>
              <a:ahLst/>
              <a:cxnLst/>
              <a:rect l="l" t="t" r="r" b="b"/>
              <a:pathLst>
                <a:path w="1883" h="2481" extrusionOk="0">
                  <a:moveTo>
                    <a:pt x="1" y="1776"/>
                  </a:moveTo>
                  <a:cubicBezTo>
                    <a:pt x="1" y="2079"/>
                    <a:pt x="108" y="2284"/>
                    <a:pt x="277" y="2382"/>
                  </a:cubicBezTo>
                  <a:cubicBezTo>
                    <a:pt x="447" y="2480"/>
                    <a:pt x="679" y="2463"/>
                    <a:pt x="937" y="2311"/>
                  </a:cubicBezTo>
                  <a:cubicBezTo>
                    <a:pt x="1455" y="2016"/>
                    <a:pt x="1883" y="1285"/>
                    <a:pt x="1883" y="687"/>
                  </a:cubicBezTo>
                  <a:cubicBezTo>
                    <a:pt x="1883" y="411"/>
                    <a:pt x="1785" y="214"/>
                    <a:pt x="1633" y="107"/>
                  </a:cubicBezTo>
                  <a:cubicBezTo>
                    <a:pt x="1633" y="98"/>
                    <a:pt x="1624" y="98"/>
                    <a:pt x="1615" y="98"/>
                  </a:cubicBezTo>
                  <a:cubicBezTo>
                    <a:pt x="1597" y="81"/>
                    <a:pt x="1580" y="72"/>
                    <a:pt x="1553" y="63"/>
                  </a:cubicBezTo>
                  <a:cubicBezTo>
                    <a:pt x="1410" y="0"/>
                    <a:pt x="1223" y="18"/>
                    <a:pt x="1009" y="116"/>
                  </a:cubicBezTo>
                  <a:cubicBezTo>
                    <a:pt x="973" y="152"/>
                    <a:pt x="937" y="188"/>
                    <a:pt x="893" y="223"/>
                  </a:cubicBezTo>
                  <a:cubicBezTo>
                    <a:pt x="500" y="607"/>
                    <a:pt x="170" y="1142"/>
                    <a:pt x="1" y="1677"/>
                  </a:cubicBezTo>
                  <a:cubicBezTo>
                    <a:pt x="1" y="1713"/>
                    <a:pt x="1" y="1749"/>
                    <a:pt x="1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780700" y="2302700"/>
              <a:ext cx="16325" cy="20550"/>
            </a:xfrm>
            <a:custGeom>
              <a:avLst/>
              <a:gdLst/>
              <a:ahLst/>
              <a:cxnLst/>
              <a:rect l="l" t="t" r="r" b="b"/>
              <a:pathLst>
                <a:path w="653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7" y="1"/>
                    <a:pt x="438" y="1"/>
                    <a:pt x="492" y="27"/>
                  </a:cubicBezTo>
                  <a:lnTo>
                    <a:pt x="492" y="27"/>
                  </a:lnTo>
                  <a:lnTo>
                    <a:pt x="492" y="27"/>
                  </a:lnTo>
                  <a:lnTo>
                    <a:pt x="652" y="117"/>
                  </a:lnTo>
                  <a:lnTo>
                    <a:pt x="242" y="821"/>
                  </a:lnTo>
                  <a:lnTo>
                    <a:pt x="81" y="74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8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84500" y="2303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1" y="589"/>
                  </a:moveTo>
                  <a:cubicBezTo>
                    <a:pt x="1" y="776"/>
                    <a:pt x="125" y="848"/>
                    <a:pt x="286" y="749"/>
                  </a:cubicBezTo>
                  <a:cubicBezTo>
                    <a:pt x="447" y="660"/>
                    <a:pt x="580" y="437"/>
                    <a:pt x="580" y="250"/>
                  </a:cubicBezTo>
                  <a:cubicBezTo>
                    <a:pt x="580" y="72"/>
                    <a:pt x="447" y="0"/>
                    <a:pt x="286" y="89"/>
                  </a:cubicBezTo>
                  <a:cubicBezTo>
                    <a:pt x="125" y="179"/>
                    <a:pt x="1" y="402"/>
                    <a:pt x="1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699075" y="2189625"/>
              <a:ext cx="165950" cy="154800"/>
            </a:xfrm>
            <a:custGeom>
              <a:avLst/>
              <a:gdLst/>
              <a:ahLst/>
              <a:cxnLst/>
              <a:rect l="l" t="t" r="r" b="b"/>
              <a:pathLst>
                <a:path w="6638" h="6192" extrusionOk="0">
                  <a:moveTo>
                    <a:pt x="72" y="5416"/>
                  </a:moveTo>
                  <a:lnTo>
                    <a:pt x="72" y="5416"/>
                  </a:lnTo>
                  <a:cubicBezTo>
                    <a:pt x="99" y="5532"/>
                    <a:pt x="143" y="5639"/>
                    <a:pt x="197" y="5737"/>
                  </a:cubicBezTo>
                  <a:cubicBezTo>
                    <a:pt x="224" y="5781"/>
                    <a:pt x="251" y="5808"/>
                    <a:pt x="277" y="5844"/>
                  </a:cubicBezTo>
                  <a:cubicBezTo>
                    <a:pt x="607" y="6192"/>
                    <a:pt x="1446" y="6174"/>
                    <a:pt x="1847" y="6138"/>
                  </a:cubicBezTo>
                  <a:cubicBezTo>
                    <a:pt x="2088" y="6120"/>
                    <a:pt x="2338" y="6085"/>
                    <a:pt x="2579" y="6013"/>
                  </a:cubicBezTo>
                  <a:cubicBezTo>
                    <a:pt x="2632" y="6004"/>
                    <a:pt x="2686" y="5987"/>
                    <a:pt x="2740" y="5969"/>
                  </a:cubicBezTo>
                  <a:cubicBezTo>
                    <a:pt x="2748" y="5969"/>
                    <a:pt x="2757" y="5969"/>
                    <a:pt x="2766" y="5960"/>
                  </a:cubicBezTo>
                  <a:cubicBezTo>
                    <a:pt x="2811" y="5951"/>
                    <a:pt x="2864" y="5933"/>
                    <a:pt x="2909" y="5915"/>
                  </a:cubicBezTo>
                  <a:cubicBezTo>
                    <a:pt x="2936" y="5906"/>
                    <a:pt x="2971" y="5888"/>
                    <a:pt x="3007" y="5880"/>
                  </a:cubicBezTo>
                  <a:cubicBezTo>
                    <a:pt x="3016" y="5871"/>
                    <a:pt x="3034" y="5871"/>
                    <a:pt x="3052" y="5862"/>
                  </a:cubicBezTo>
                  <a:cubicBezTo>
                    <a:pt x="3079" y="5853"/>
                    <a:pt x="3114" y="5835"/>
                    <a:pt x="3141" y="5817"/>
                  </a:cubicBezTo>
                  <a:cubicBezTo>
                    <a:pt x="3186" y="5799"/>
                    <a:pt x="3230" y="5781"/>
                    <a:pt x="3275" y="5764"/>
                  </a:cubicBezTo>
                  <a:cubicBezTo>
                    <a:pt x="3667" y="5567"/>
                    <a:pt x="4015" y="5184"/>
                    <a:pt x="4363" y="4907"/>
                  </a:cubicBezTo>
                  <a:cubicBezTo>
                    <a:pt x="4586" y="4729"/>
                    <a:pt x="4818" y="4550"/>
                    <a:pt x="5077" y="4425"/>
                  </a:cubicBezTo>
                  <a:cubicBezTo>
                    <a:pt x="5576" y="4211"/>
                    <a:pt x="6058" y="4416"/>
                    <a:pt x="6361" y="3890"/>
                  </a:cubicBezTo>
                  <a:cubicBezTo>
                    <a:pt x="6531" y="3614"/>
                    <a:pt x="6638" y="3301"/>
                    <a:pt x="6638" y="2971"/>
                  </a:cubicBezTo>
                  <a:lnTo>
                    <a:pt x="6638" y="2784"/>
                  </a:lnTo>
                  <a:cubicBezTo>
                    <a:pt x="6638" y="2035"/>
                    <a:pt x="6433" y="1473"/>
                    <a:pt x="6094" y="1151"/>
                  </a:cubicBezTo>
                  <a:cubicBezTo>
                    <a:pt x="5683" y="768"/>
                    <a:pt x="5130" y="456"/>
                    <a:pt x="4622" y="215"/>
                  </a:cubicBezTo>
                  <a:cubicBezTo>
                    <a:pt x="4426" y="117"/>
                    <a:pt x="4238" y="36"/>
                    <a:pt x="4015" y="18"/>
                  </a:cubicBezTo>
                  <a:cubicBezTo>
                    <a:pt x="3765" y="1"/>
                    <a:pt x="3507" y="36"/>
                    <a:pt x="3266" y="99"/>
                  </a:cubicBezTo>
                  <a:cubicBezTo>
                    <a:pt x="1972" y="447"/>
                    <a:pt x="955" y="1446"/>
                    <a:pt x="447" y="2668"/>
                  </a:cubicBezTo>
                  <a:cubicBezTo>
                    <a:pt x="251" y="3141"/>
                    <a:pt x="117" y="3649"/>
                    <a:pt x="63" y="4167"/>
                  </a:cubicBezTo>
                  <a:cubicBezTo>
                    <a:pt x="45" y="4301"/>
                    <a:pt x="28" y="4443"/>
                    <a:pt x="19" y="4595"/>
                  </a:cubicBezTo>
                  <a:cubicBezTo>
                    <a:pt x="1" y="4871"/>
                    <a:pt x="1" y="5148"/>
                    <a:pt x="72" y="5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700875" y="2216625"/>
              <a:ext cx="161925" cy="125800"/>
            </a:xfrm>
            <a:custGeom>
              <a:avLst/>
              <a:gdLst/>
              <a:ahLst/>
              <a:cxnLst/>
              <a:rect l="l" t="t" r="r" b="b"/>
              <a:pathLst>
                <a:path w="6477" h="5032" extrusionOk="0">
                  <a:moveTo>
                    <a:pt x="0" y="4336"/>
                  </a:moveTo>
                  <a:cubicBezTo>
                    <a:pt x="27" y="4452"/>
                    <a:pt x="71" y="4559"/>
                    <a:pt x="125" y="4657"/>
                  </a:cubicBezTo>
                  <a:cubicBezTo>
                    <a:pt x="152" y="4701"/>
                    <a:pt x="179" y="4728"/>
                    <a:pt x="205" y="4764"/>
                  </a:cubicBezTo>
                  <a:cubicBezTo>
                    <a:pt x="580" y="5031"/>
                    <a:pt x="1312" y="5014"/>
                    <a:pt x="1686" y="4987"/>
                  </a:cubicBezTo>
                  <a:cubicBezTo>
                    <a:pt x="1927" y="4969"/>
                    <a:pt x="2177" y="4924"/>
                    <a:pt x="2418" y="4862"/>
                  </a:cubicBezTo>
                  <a:cubicBezTo>
                    <a:pt x="2471" y="4844"/>
                    <a:pt x="2525" y="4826"/>
                    <a:pt x="2578" y="4808"/>
                  </a:cubicBezTo>
                  <a:cubicBezTo>
                    <a:pt x="2587" y="4808"/>
                    <a:pt x="2596" y="4808"/>
                    <a:pt x="2605" y="4808"/>
                  </a:cubicBezTo>
                  <a:cubicBezTo>
                    <a:pt x="2650" y="4791"/>
                    <a:pt x="2703" y="4773"/>
                    <a:pt x="2748" y="4755"/>
                  </a:cubicBezTo>
                  <a:cubicBezTo>
                    <a:pt x="2775" y="4746"/>
                    <a:pt x="2810" y="4737"/>
                    <a:pt x="2837" y="4719"/>
                  </a:cubicBezTo>
                  <a:cubicBezTo>
                    <a:pt x="2855" y="4719"/>
                    <a:pt x="2873" y="4710"/>
                    <a:pt x="2891" y="4701"/>
                  </a:cubicBezTo>
                  <a:cubicBezTo>
                    <a:pt x="2917" y="4692"/>
                    <a:pt x="2953" y="4675"/>
                    <a:pt x="2980" y="4666"/>
                  </a:cubicBezTo>
                  <a:cubicBezTo>
                    <a:pt x="3024" y="4648"/>
                    <a:pt x="3069" y="4621"/>
                    <a:pt x="3114" y="4603"/>
                  </a:cubicBezTo>
                  <a:cubicBezTo>
                    <a:pt x="3506" y="4407"/>
                    <a:pt x="3854" y="4032"/>
                    <a:pt x="4202" y="3756"/>
                  </a:cubicBezTo>
                  <a:cubicBezTo>
                    <a:pt x="4425" y="3577"/>
                    <a:pt x="4657" y="3390"/>
                    <a:pt x="4916" y="3274"/>
                  </a:cubicBezTo>
                  <a:cubicBezTo>
                    <a:pt x="5415" y="3051"/>
                    <a:pt x="5897" y="3265"/>
                    <a:pt x="6200" y="2730"/>
                  </a:cubicBezTo>
                  <a:cubicBezTo>
                    <a:pt x="6370" y="2453"/>
                    <a:pt x="6477" y="2141"/>
                    <a:pt x="6477" y="1820"/>
                  </a:cubicBezTo>
                  <a:lnTo>
                    <a:pt x="6477" y="1624"/>
                  </a:lnTo>
                  <a:cubicBezTo>
                    <a:pt x="6477" y="883"/>
                    <a:pt x="6272" y="321"/>
                    <a:pt x="5933" y="0"/>
                  </a:cubicBezTo>
                  <a:cubicBezTo>
                    <a:pt x="5879" y="0"/>
                    <a:pt x="5834" y="0"/>
                    <a:pt x="5790" y="9"/>
                  </a:cubicBezTo>
                  <a:cubicBezTo>
                    <a:pt x="4746" y="152"/>
                    <a:pt x="3916" y="821"/>
                    <a:pt x="3346" y="1677"/>
                  </a:cubicBezTo>
                  <a:cubicBezTo>
                    <a:pt x="3060" y="2105"/>
                    <a:pt x="2837" y="2578"/>
                    <a:pt x="2668" y="3060"/>
                  </a:cubicBezTo>
                  <a:cubicBezTo>
                    <a:pt x="2578" y="3301"/>
                    <a:pt x="2507" y="3542"/>
                    <a:pt x="2453" y="3783"/>
                  </a:cubicBezTo>
                  <a:cubicBezTo>
                    <a:pt x="2436" y="3863"/>
                    <a:pt x="2427" y="3934"/>
                    <a:pt x="2418" y="4006"/>
                  </a:cubicBezTo>
                  <a:cubicBezTo>
                    <a:pt x="2391" y="4193"/>
                    <a:pt x="2373" y="4371"/>
                    <a:pt x="2239" y="4523"/>
                  </a:cubicBezTo>
                  <a:cubicBezTo>
                    <a:pt x="2123" y="4648"/>
                    <a:pt x="1954" y="4728"/>
                    <a:pt x="1775" y="4773"/>
                  </a:cubicBezTo>
                  <a:cubicBezTo>
                    <a:pt x="1267" y="4907"/>
                    <a:pt x="723" y="4773"/>
                    <a:pt x="268" y="4514"/>
                  </a:cubicBezTo>
                  <a:cubicBezTo>
                    <a:pt x="170" y="4461"/>
                    <a:pt x="80" y="4398"/>
                    <a:pt x="0" y="43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700875" y="2218400"/>
              <a:ext cx="164150" cy="126025"/>
            </a:xfrm>
            <a:custGeom>
              <a:avLst/>
              <a:gdLst/>
              <a:ahLst/>
              <a:cxnLst/>
              <a:rect l="l" t="t" r="r" b="b"/>
              <a:pathLst>
                <a:path w="6566" h="5041" extrusionOk="0">
                  <a:moveTo>
                    <a:pt x="0" y="4265"/>
                  </a:moveTo>
                  <a:cubicBezTo>
                    <a:pt x="27" y="4372"/>
                    <a:pt x="71" y="4488"/>
                    <a:pt x="125" y="4586"/>
                  </a:cubicBezTo>
                  <a:cubicBezTo>
                    <a:pt x="384" y="5041"/>
                    <a:pt x="1329" y="5023"/>
                    <a:pt x="1775" y="4987"/>
                  </a:cubicBezTo>
                  <a:cubicBezTo>
                    <a:pt x="2016" y="4969"/>
                    <a:pt x="2266" y="4934"/>
                    <a:pt x="2507" y="4862"/>
                  </a:cubicBezTo>
                  <a:cubicBezTo>
                    <a:pt x="2560" y="4853"/>
                    <a:pt x="2614" y="4836"/>
                    <a:pt x="2668" y="4818"/>
                  </a:cubicBezTo>
                  <a:cubicBezTo>
                    <a:pt x="2676" y="4818"/>
                    <a:pt x="2685" y="4818"/>
                    <a:pt x="2694" y="4809"/>
                  </a:cubicBezTo>
                  <a:cubicBezTo>
                    <a:pt x="2739" y="4800"/>
                    <a:pt x="2792" y="4782"/>
                    <a:pt x="2837" y="4764"/>
                  </a:cubicBezTo>
                  <a:cubicBezTo>
                    <a:pt x="2864" y="4755"/>
                    <a:pt x="2899" y="4737"/>
                    <a:pt x="2935" y="4729"/>
                  </a:cubicBezTo>
                  <a:cubicBezTo>
                    <a:pt x="2944" y="4720"/>
                    <a:pt x="2962" y="4720"/>
                    <a:pt x="2980" y="4711"/>
                  </a:cubicBezTo>
                  <a:cubicBezTo>
                    <a:pt x="3007" y="4702"/>
                    <a:pt x="3042" y="4684"/>
                    <a:pt x="3069" y="4666"/>
                  </a:cubicBezTo>
                  <a:cubicBezTo>
                    <a:pt x="3114" y="4648"/>
                    <a:pt x="3158" y="4630"/>
                    <a:pt x="3203" y="4613"/>
                  </a:cubicBezTo>
                  <a:cubicBezTo>
                    <a:pt x="3595" y="4416"/>
                    <a:pt x="3943" y="4033"/>
                    <a:pt x="4291" y="3756"/>
                  </a:cubicBezTo>
                  <a:cubicBezTo>
                    <a:pt x="4514" y="3578"/>
                    <a:pt x="4746" y="3399"/>
                    <a:pt x="5005" y="3274"/>
                  </a:cubicBezTo>
                  <a:cubicBezTo>
                    <a:pt x="5504" y="3060"/>
                    <a:pt x="5986" y="3265"/>
                    <a:pt x="6289" y="2739"/>
                  </a:cubicBezTo>
                  <a:cubicBezTo>
                    <a:pt x="6459" y="2463"/>
                    <a:pt x="6566" y="2150"/>
                    <a:pt x="6566" y="1820"/>
                  </a:cubicBezTo>
                  <a:lnTo>
                    <a:pt x="6566" y="1633"/>
                  </a:lnTo>
                  <a:cubicBezTo>
                    <a:pt x="6566" y="884"/>
                    <a:pt x="6361" y="322"/>
                    <a:pt x="6022" y="0"/>
                  </a:cubicBezTo>
                  <a:cubicBezTo>
                    <a:pt x="5968" y="0"/>
                    <a:pt x="5924" y="9"/>
                    <a:pt x="5879" y="18"/>
                  </a:cubicBezTo>
                  <a:cubicBezTo>
                    <a:pt x="4835" y="161"/>
                    <a:pt x="4006" y="830"/>
                    <a:pt x="3435" y="1678"/>
                  </a:cubicBezTo>
                  <a:cubicBezTo>
                    <a:pt x="3149" y="2115"/>
                    <a:pt x="2926" y="2579"/>
                    <a:pt x="2757" y="3069"/>
                  </a:cubicBezTo>
                  <a:cubicBezTo>
                    <a:pt x="2668" y="3310"/>
                    <a:pt x="2596" y="3551"/>
                    <a:pt x="2543" y="3792"/>
                  </a:cubicBezTo>
                  <a:cubicBezTo>
                    <a:pt x="2525" y="3863"/>
                    <a:pt x="2516" y="3943"/>
                    <a:pt x="2507" y="4015"/>
                  </a:cubicBezTo>
                  <a:cubicBezTo>
                    <a:pt x="2480" y="4193"/>
                    <a:pt x="2462" y="4381"/>
                    <a:pt x="2329" y="4523"/>
                  </a:cubicBezTo>
                  <a:cubicBezTo>
                    <a:pt x="2213" y="4657"/>
                    <a:pt x="2043" y="4737"/>
                    <a:pt x="1874" y="4782"/>
                  </a:cubicBezTo>
                  <a:cubicBezTo>
                    <a:pt x="1356" y="4916"/>
                    <a:pt x="812" y="4782"/>
                    <a:pt x="357" y="4523"/>
                  </a:cubicBezTo>
                  <a:cubicBezTo>
                    <a:pt x="214" y="4443"/>
                    <a:pt x="98" y="4363"/>
                    <a:pt x="0" y="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21825" y="2192975"/>
              <a:ext cx="101500" cy="98825"/>
            </a:xfrm>
            <a:custGeom>
              <a:avLst/>
              <a:gdLst/>
              <a:ahLst/>
              <a:cxnLst/>
              <a:rect l="l" t="t" r="r" b="b"/>
              <a:pathLst>
                <a:path w="4060" h="3953" extrusionOk="0">
                  <a:moveTo>
                    <a:pt x="598" y="1865"/>
                  </a:moveTo>
                  <a:cubicBezTo>
                    <a:pt x="643" y="1794"/>
                    <a:pt x="679" y="1722"/>
                    <a:pt x="723" y="1642"/>
                  </a:cubicBezTo>
                  <a:cubicBezTo>
                    <a:pt x="1036" y="1080"/>
                    <a:pt x="1482" y="571"/>
                    <a:pt x="2044" y="241"/>
                  </a:cubicBezTo>
                  <a:cubicBezTo>
                    <a:pt x="2311" y="81"/>
                    <a:pt x="2588" y="0"/>
                    <a:pt x="2891" y="90"/>
                  </a:cubicBezTo>
                  <a:cubicBezTo>
                    <a:pt x="3203" y="188"/>
                    <a:pt x="3480" y="357"/>
                    <a:pt x="3748" y="553"/>
                  </a:cubicBezTo>
                  <a:cubicBezTo>
                    <a:pt x="3828" y="607"/>
                    <a:pt x="3997" y="705"/>
                    <a:pt x="4024" y="812"/>
                  </a:cubicBezTo>
                  <a:cubicBezTo>
                    <a:pt x="4060" y="982"/>
                    <a:pt x="3837" y="955"/>
                    <a:pt x="3730" y="982"/>
                  </a:cubicBezTo>
                  <a:cubicBezTo>
                    <a:pt x="3498" y="1026"/>
                    <a:pt x="3257" y="1151"/>
                    <a:pt x="3025" y="1231"/>
                  </a:cubicBezTo>
                  <a:cubicBezTo>
                    <a:pt x="2784" y="1321"/>
                    <a:pt x="2543" y="1410"/>
                    <a:pt x="2302" y="1526"/>
                  </a:cubicBezTo>
                  <a:cubicBezTo>
                    <a:pt x="1794" y="1776"/>
                    <a:pt x="1348" y="2141"/>
                    <a:pt x="955" y="2552"/>
                  </a:cubicBezTo>
                  <a:cubicBezTo>
                    <a:pt x="768" y="2739"/>
                    <a:pt x="589" y="2953"/>
                    <a:pt x="447" y="3176"/>
                  </a:cubicBezTo>
                  <a:cubicBezTo>
                    <a:pt x="286" y="3426"/>
                    <a:pt x="170" y="3685"/>
                    <a:pt x="54" y="3952"/>
                  </a:cubicBezTo>
                  <a:cubicBezTo>
                    <a:pt x="1" y="3801"/>
                    <a:pt x="27" y="3640"/>
                    <a:pt x="63" y="3480"/>
                  </a:cubicBezTo>
                  <a:cubicBezTo>
                    <a:pt x="179" y="2926"/>
                    <a:pt x="349" y="2373"/>
                    <a:pt x="598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603400" y="2126300"/>
              <a:ext cx="191150" cy="104400"/>
            </a:xfrm>
            <a:custGeom>
              <a:avLst/>
              <a:gdLst/>
              <a:ahLst/>
              <a:cxnLst/>
              <a:rect l="l" t="t" r="r" b="b"/>
              <a:pathLst>
                <a:path w="7646" h="4176" extrusionOk="0">
                  <a:moveTo>
                    <a:pt x="188" y="3488"/>
                  </a:moveTo>
                  <a:cubicBezTo>
                    <a:pt x="215" y="3524"/>
                    <a:pt x="241" y="3568"/>
                    <a:pt x="277" y="3604"/>
                  </a:cubicBezTo>
                  <a:cubicBezTo>
                    <a:pt x="393" y="3720"/>
                    <a:pt x="536" y="3800"/>
                    <a:pt x="679" y="3881"/>
                  </a:cubicBezTo>
                  <a:cubicBezTo>
                    <a:pt x="1035" y="4068"/>
                    <a:pt x="1366" y="4175"/>
                    <a:pt x="1767" y="4086"/>
                  </a:cubicBezTo>
                  <a:cubicBezTo>
                    <a:pt x="2160" y="3997"/>
                    <a:pt x="2516" y="3809"/>
                    <a:pt x="2900" y="3684"/>
                  </a:cubicBezTo>
                  <a:cubicBezTo>
                    <a:pt x="3337" y="3551"/>
                    <a:pt x="3774" y="3408"/>
                    <a:pt x="4211" y="3256"/>
                  </a:cubicBezTo>
                  <a:cubicBezTo>
                    <a:pt x="5050" y="2971"/>
                    <a:pt x="5880" y="2658"/>
                    <a:pt x="6718" y="2355"/>
                  </a:cubicBezTo>
                  <a:cubicBezTo>
                    <a:pt x="6852" y="2302"/>
                    <a:pt x="7093" y="2177"/>
                    <a:pt x="7245" y="2212"/>
                  </a:cubicBezTo>
                  <a:cubicBezTo>
                    <a:pt x="7378" y="2248"/>
                    <a:pt x="7512" y="2364"/>
                    <a:pt x="7646" y="2346"/>
                  </a:cubicBezTo>
                  <a:cubicBezTo>
                    <a:pt x="7584" y="2007"/>
                    <a:pt x="7218" y="1615"/>
                    <a:pt x="6986" y="1374"/>
                  </a:cubicBezTo>
                  <a:cubicBezTo>
                    <a:pt x="6897" y="1285"/>
                    <a:pt x="6807" y="1195"/>
                    <a:pt x="6709" y="1097"/>
                  </a:cubicBezTo>
                  <a:cubicBezTo>
                    <a:pt x="6522" y="928"/>
                    <a:pt x="6326" y="758"/>
                    <a:pt x="6103" y="633"/>
                  </a:cubicBezTo>
                  <a:cubicBezTo>
                    <a:pt x="5130" y="71"/>
                    <a:pt x="3676" y="0"/>
                    <a:pt x="2855" y="473"/>
                  </a:cubicBezTo>
                  <a:cubicBezTo>
                    <a:pt x="2730" y="553"/>
                    <a:pt x="2606" y="642"/>
                    <a:pt x="2490" y="732"/>
                  </a:cubicBezTo>
                  <a:cubicBezTo>
                    <a:pt x="2079" y="1044"/>
                    <a:pt x="1705" y="1401"/>
                    <a:pt x="1312" y="1749"/>
                  </a:cubicBezTo>
                  <a:cubicBezTo>
                    <a:pt x="1089" y="1945"/>
                    <a:pt x="866" y="2150"/>
                    <a:pt x="643" y="2346"/>
                  </a:cubicBezTo>
                  <a:cubicBezTo>
                    <a:pt x="545" y="2427"/>
                    <a:pt x="447" y="2525"/>
                    <a:pt x="357" y="2632"/>
                  </a:cubicBezTo>
                  <a:cubicBezTo>
                    <a:pt x="143" y="2890"/>
                    <a:pt x="1" y="3194"/>
                    <a:pt x="188" y="3488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603400" y="2153725"/>
              <a:ext cx="191150" cy="76975"/>
            </a:xfrm>
            <a:custGeom>
              <a:avLst/>
              <a:gdLst/>
              <a:ahLst/>
              <a:cxnLst/>
              <a:rect l="l" t="t" r="r" b="b"/>
              <a:pathLst>
                <a:path w="7646" h="3079" extrusionOk="0">
                  <a:moveTo>
                    <a:pt x="188" y="2391"/>
                  </a:moveTo>
                  <a:cubicBezTo>
                    <a:pt x="215" y="2427"/>
                    <a:pt x="241" y="2471"/>
                    <a:pt x="277" y="2507"/>
                  </a:cubicBezTo>
                  <a:cubicBezTo>
                    <a:pt x="393" y="2623"/>
                    <a:pt x="536" y="2703"/>
                    <a:pt x="679" y="2784"/>
                  </a:cubicBezTo>
                  <a:cubicBezTo>
                    <a:pt x="1035" y="2971"/>
                    <a:pt x="1366" y="3078"/>
                    <a:pt x="1767" y="2989"/>
                  </a:cubicBezTo>
                  <a:cubicBezTo>
                    <a:pt x="2160" y="2900"/>
                    <a:pt x="3774" y="2311"/>
                    <a:pt x="4211" y="2159"/>
                  </a:cubicBezTo>
                  <a:cubicBezTo>
                    <a:pt x="5050" y="1874"/>
                    <a:pt x="5880" y="1561"/>
                    <a:pt x="6718" y="1258"/>
                  </a:cubicBezTo>
                  <a:cubicBezTo>
                    <a:pt x="6852" y="1205"/>
                    <a:pt x="7093" y="1080"/>
                    <a:pt x="7245" y="1115"/>
                  </a:cubicBezTo>
                  <a:cubicBezTo>
                    <a:pt x="7378" y="1151"/>
                    <a:pt x="7512" y="1267"/>
                    <a:pt x="7646" y="1249"/>
                  </a:cubicBezTo>
                  <a:cubicBezTo>
                    <a:pt x="7584" y="910"/>
                    <a:pt x="7218" y="518"/>
                    <a:pt x="6986" y="277"/>
                  </a:cubicBezTo>
                  <a:cubicBezTo>
                    <a:pt x="6897" y="188"/>
                    <a:pt x="6807" y="98"/>
                    <a:pt x="6709" y="0"/>
                  </a:cubicBezTo>
                  <a:lnTo>
                    <a:pt x="6700" y="0"/>
                  </a:lnTo>
                  <a:cubicBezTo>
                    <a:pt x="6727" y="205"/>
                    <a:pt x="6629" y="402"/>
                    <a:pt x="6495" y="553"/>
                  </a:cubicBezTo>
                  <a:cubicBezTo>
                    <a:pt x="6352" y="696"/>
                    <a:pt x="6183" y="803"/>
                    <a:pt x="6004" y="901"/>
                  </a:cubicBezTo>
                  <a:cubicBezTo>
                    <a:pt x="5532" y="1187"/>
                    <a:pt x="5041" y="1454"/>
                    <a:pt x="4550" y="1704"/>
                  </a:cubicBezTo>
                  <a:cubicBezTo>
                    <a:pt x="4292" y="1829"/>
                    <a:pt x="4033" y="1954"/>
                    <a:pt x="3765" y="2061"/>
                  </a:cubicBezTo>
                  <a:cubicBezTo>
                    <a:pt x="3542" y="2150"/>
                    <a:pt x="3319" y="2195"/>
                    <a:pt x="3096" y="2293"/>
                  </a:cubicBezTo>
                  <a:cubicBezTo>
                    <a:pt x="2650" y="2489"/>
                    <a:pt x="2275" y="2570"/>
                    <a:pt x="1794" y="2543"/>
                  </a:cubicBezTo>
                  <a:cubicBezTo>
                    <a:pt x="1258" y="2507"/>
                    <a:pt x="714" y="2239"/>
                    <a:pt x="465" y="1776"/>
                  </a:cubicBezTo>
                  <a:cubicBezTo>
                    <a:pt x="420" y="1695"/>
                    <a:pt x="393" y="1615"/>
                    <a:pt x="357" y="1535"/>
                  </a:cubicBezTo>
                  <a:cubicBezTo>
                    <a:pt x="143" y="1793"/>
                    <a:pt x="1" y="2097"/>
                    <a:pt x="188" y="239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443500" y="2149025"/>
              <a:ext cx="214125" cy="288625"/>
            </a:xfrm>
            <a:custGeom>
              <a:avLst/>
              <a:gdLst/>
              <a:ahLst/>
              <a:cxnLst/>
              <a:rect l="l" t="t" r="r" b="b"/>
              <a:pathLst>
                <a:path w="8565" h="11545" extrusionOk="0">
                  <a:moveTo>
                    <a:pt x="277" y="982"/>
                  </a:moveTo>
                  <a:cubicBezTo>
                    <a:pt x="357" y="349"/>
                    <a:pt x="1053" y="1"/>
                    <a:pt x="1606" y="322"/>
                  </a:cubicBezTo>
                  <a:lnTo>
                    <a:pt x="3533" y="1428"/>
                  </a:lnTo>
                  <a:cubicBezTo>
                    <a:pt x="3943" y="1669"/>
                    <a:pt x="4184" y="2142"/>
                    <a:pt x="4122" y="2615"/>
                  </a:cubicBezTo>
                  <a:lnTo>
                    <a:pt x="3810" y="5148"/>
                  </a:lnTo>
                  <a:cubicBezTo>
                    <a:pt x="3694" y="6085"/>
                    <a:pt x="3738" y="7022"/>
                    <a:pt x="3952" y="7932"/>
                  </a:cubicBezTo>
                  <a:lnTo>
                    <a:pt x="4434" y="10046"/>
                  </a:lnTo>
                  <a:cubicBezTo>
                    <a:pt x="4550" y="10554"/>
                    <a:pt x="5130" y="10795"/>
                    <a:pt x="5576" y="10537"/>
                  </a:cubicBezTo>
                  <a:lnTo>
                    <a:pt x="8092" y="9047"/>
                  </a:lnTo>
                  <a:lnTo>
                    <a:pt x="8564" y="8735"/>
                  </a:lnTo>
                  <a:lnTo>
                    <a:pt x="8092" y="9422"/>
                  </a:lnTo>
                  <a:lnTo>
                    <a:pt x="4809" y="11429"/>
                  </a:lnTo>
                  <a:cubicBezTo>
                    <a:pt x="4603" y="11545"/>
                    <a:pt x="4354" y="11438"/>
                    <a:pt x="4300" y="11206"/>
                  </a:cubicBezTo>
                  <a:cubicBezTo>
                    <a:pt x="3595" y="10804"/>
                    <a:pt x="990" y="9297"/>
                    <a:pt x="990" y="9297"/>
                  </a:cubicBezTo>
                  <a:cubicBezTo>
                    <a:pt x="750" y="8253"/>
                    <a:pt x="509" y="7200"/>
                    <a:pt x="268" y="6148"/>
                  </a:cubicBezTo>
                  <a:cubicBezTo>
                    <a:pt x="125" y="5559"/>
                    <a:pt x="63" y="4970"/>
                    <a:pt x="45" y="4381"/>
                  </a:cubicBezTo>
                  <a:cubicBezTo>
                    <a:pt x="0" y="3248"/>
                    <a:pt x="134" y="2115"/>
                    <a:pt x="277" y="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34350" y="2153725"/>
              <a:ext cx="124925" cy="283700"/>
            </a:xfrm>
            <a:custGeom>
              <a:avLst/>
              <a:gdLst/>
              <a:ahLst/>
              <a:cxnLst/>
              <a:rect l="l" t="t" r="r" b="b"/>
              <a:pathLst>
                <a:path w="4997" h="11348" extrusionOk="0">
                  <a:moveTo>
                    <a:pt x="45" y="4372"/>
                  </a:moveTo>
                  <a:cubicBezTo>
                    <a:pt x="0" y="3248"/>
                    <a:pt x="134" y="2115"/>
                    <a:pt x="277" y="982"/>
                  </a:cubicBezTo>
                  <a:cubicBezTo>
                    <a:pt x="357" y="348"/>
                    <a:pt x="1053" y="0"/>
                    <a:pt x="1606" y="321"/>
                  </a:cubicBezTo>
                  <a:lnTo>
                    <a:pt x="3533" y="1428"/>
                  </a:lnTo>
                  <a:cubicBezTo>
                    <a:pt x="3944" y="1669"/>
                    <a:pt x="4184" y="2141"/>
                    <a:pt x="4122" y="2614"/>
                  </a:cubicBezTo>
                  <a:lnTo>
                    <a:pt x="3810" y="5148"/>
                  </a:lnTo>
                  <a:cubicBezTo>
                    <a:pt x="3694" y="6076"/>
                    <a:pt x="3738" y="7021"/>
                    <a:pt x="3952" y="7931"/>
                  </a:cubicBezTo>
                  <a:cubicBezTo>
                    <a:pt x="3970" y="7994"/>
                    <a:pt x="3979" y="8056"/>
                    <a:pt x="3997" y="8109"/>
                  </a:cubicBezTo>
                  <a:cubicBezTo>
                    <a:pt x="4033" y="8261"/>
                    <a:pt x="4060" y="8413"/>
                    <a:pt x="4095" y="8573"/>
                  </a:cubicBezTo>
                  <a:cubicBezTo>
                    <a:pt x="4149" y="8787"/>
                    <a:pt x="4193" y="8993"/>
                    <a:pt x="4247" y="9207"/>
                  </a:cubicBezTo>
                  <a:cubicBezTo>
                    <a:pt x="4300" y="9448"/>
                    <a:pt x="4354" y="9680"/>
                    <a:pt x="4407" y="9920"/>
                  </a:cubicBezTo>
                  <a:cubicBezTo>
                    <a:pt x="4461" y="10143"/>
                    <a:pt x="4515" y="10375"/>
                    <a:pt x="4568" y="10598"/>
                  </a:cubicBezTo>
                  <a:cubicBezTo>
                    <a:pt x="4577" y="10661"/>
                    <a:pt x="4595" y="10723"/>
                    <a:pt x="4613" y="10786"/>
                  </a:cubicBezTo>
                  <a:cubicBezTo>
                    <a:pt x="4639" y="10902"/>
                    <a:pt x="4657" y="11053"/>
                    <a:pt x="4746" y="11152"/>
                  </a:cubicBezTo>
                  <a:cubicBezTo>
                    <a:pt x="4764" y="11178"/>
                    <a:pt x="4791" y="11196"/>
                    <a:pt x="4809" y="11214"/>
                  </a:cubicBezTo>
                  <a:cubicBezTo>
                    <a:pt x="4845" y="11241"/>
                    <a:pt x="4952" y="11312"/>
                    <a:pt x="4996" y="11285"/>
                  </a:cubicBezTo>
                  <a:cubicBezTo>
                    <a:pt x="4925" y="11330"/>
                    <a:pt x="4818" y="11321"/>
                    <a:pt x="4746" y="11330"/>
                  </a:cubicBezTo>
                  <a:cubicBezTo>
                    <a:pt x="4595" y="11348"/>
                    <a:pt x="4434" y="11339"/>
                    <a:pt x="4291" y="11294"/>
                  </a:cubicBezTo>
                  <a:cubicBezTo>
                    <a:pt x="4211" y="11259"/>
                    <a:pt x="4131" y="11223"/>
                    <a:pt x="4060" y="11178"/>
                  </a:cubicBezTo>
                  <a:cubicBezTo>
                    <a:pt x="3863" y="11062"/>
                    <a:pt x="3676" y="10937"/>
                    <a:pt x="3498" y="10804"/>
                  </a:cubicBezTo>
                  <a:cubicBezTo>
                    <a:pt x="3408" y="10741"/>
                    <a:pt x="3328" y="10652"/>
                    <a:pt x="3239" y="10590"/>
                  </a:cubicBezTo>
                  <a:cubicBezTo>
                    <a:pt x="3150" y="10527"/>
                    <a:pt x="3043" y="10482"/>
                    <a:pt x="2944" y="10420"/>
                  </a:cubicBezTo>
                  <a:cubicBezTo>
                    <a:pt x="2721" y="10295"/>
                    <a:pt x="2498" y="10170"/>
                    <a:pt x="2275" y="10036"/>
                  </a:cubicBezTo>
                  <a:cubicBezTo>
                    <a:pt x="2079" y="9920"/>
                    <a:pt x="1874" y="9804"/>
                    <a:pt x="1678" y="9689"/>
                  </a:cubicBezTo>
                  <a:cubicBezTo>
                    <a:pt x="1526" y="9608"/>
                    <a:pt x="1374" y="9519"/>
                    <a:pt x="1223" y="9430"/>
                  </a:cubicBezTo>
                  <a:cubicBezTo>
                    <a:pt x="1151" y="9385"/>
                    <a:pt x="1080" y="9350"/>
                    <a:pt x="1000" y="9305"/>
                  </a:cubicBezTo>
                  <a:cubicBezTo>
                    <a:pt x="1000" y="9305"/>
                    <a:pt x="991" y="9296"/>
                    <a:pt x="991" y="9296"/>
                  </a:cubicBezTo>
                  <a:lnTo>
                    <a:pt x="268" y="6147"/>
                  </a:lnTo>
                  <a:cubicBezTo>
                    <a:pt x="125" y="5558"/>
                    <a:pt x="63" y="4969"/>
                    <a:pt x="45" y="4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399775" y="2423350"/>
              <a:ext cx="110200" cy="143225"/>
            </a:xfrm>
            <a:custGeom>
              <a:avLst/>
              <a:gdLst/>
              <a:ahLst/>
              <a:cxnLst/>
              <a:rect l="l" t="t" r="r" b="b"/>
              <a:pathLst>
                <a:path w="4408" h="5729" extrusionOk="0">
                  <a:moveTo>
                    <a:pt x="1" y="4006"/>
                  </a:moveTo>
                  <a:cubicBezTo>
                    <a:pt x="1" y="2668"/>
                    <a:pt x="946" y="1045"/>
                    <a:pt x="2106" y="367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25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418075" y="2424925"/>
              <a:ext cx="105500" cy="154575"/>
            </a:xfrm>
            <a:custGeom>
              <a:avLst/>
              <a:gdLst/>
              <a:ahLst/>
              <a:cxnLst/>
              <a:rect l="l" t="t" r="r" b="b"/>
              <a:pathLst>
                <a:path w="4220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4439925" y="2459275"/>
              <a:ext cx="61800" cy="85875"/>
            </a:xfrm>
            <a:custGeom>
              <a:avLst/>
              <a:gdLst/>
              <a:ahLst/>
              <a:cxnLst/>
              <a:rect l="l" t="t" r="r" b="b"/>
              <a:pathLst>
                <a:path w="2472" h="3435" extrusionOk="0">
                  <a:moveTo>
                    <a:pt x="1" y="2685"/>
                  </a:moveTo>
                  <a:cubicBezTo>
                    <a:pt x="1" y="2908"/>
                    <a:pt x="45" y="3435"/>
                    <a:pt x="482" y="3435"/>
                  </a:cubicBezTo>
                  <a:cubicBezTo>
                    <a:pt x="634" y="3435"/>
                    <a:pt x="812" y="3372"/>
                    <a:pt x="1009" y="3265"/>
                  </a:cubicBezTo>
                  <a:cubicBezTo>
                    <a:pt x="1803" y="2801"/>
                    <a:pt x="2472" y="1650"/>
                    <a:pt x="2472" y="741"/>
                  </a:cubicBezTo>
                  <a:cubicBezTo>
                    <a:pt x="2472" y="517"/>
                    <a:pt x="2427" y="0"/>
                    <a:pt x="1990" y="0"/>
                  </a:cubicBezTo>
                  <a:cubicBezTo>
                    <a:pt x="1838" y="0"/>
                    <a:pt x="1651" y="54"/>
                    <a:pt x="1455" y="170"/>
                  </a:cubicBezTo>
                  <a:cubicBezTo>
                    <a:pt x="1437" y="187"/>
                    <a:pt x="1410" y="205"/>
                    <a:pt x="1383" y="223"/>
                  </a:cubicBezTo>
                  <a:cubicBezTo>
                    <a:pt x="1294" y="277"/>
                    <a:pt x="1205" y="339"/>
                    <a:pt x="1125" y="410"/>
                  </a:cubicBezTo>
                  <a:cubicBezTo>
                    <a:pt x="1089" y="446"/>
                    <a:pt x="1044" y="482"/>
                    <a:pt x="1009" y="517"/>
                  </a:cubicBezTo>
                  <a:cubicBezTo>
                    <a:pt x="616" y="901"/>
                    <a:pt x="286" y="1436"/>
                    <a:pt x="116" y="1972"/>
                  </a:cubicBezTo>
                  <a:cubicBezTo>
                    <a:pt x="116" y="1972"/>
                    <a:pt x="116" y="1972"/>
                    <a:pt x="116" y="1981"/>
                  </a:cubicBezTo>
                  <a:cubicBezTo>
                    <a:pt x="72" y="2123"/>
                    <a:pt x="36" y="2275"/>
                    <a:pt x="18" y="2418"/>
                  </a:cubicBezTo>
                  <a:cubicBezTo>
                    <a:pt x="1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4443050" y="2459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33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0" y="3230"/>
                  </a:cubicBezTo>
                  <a:cubicBezTo>
                    <a:pt x="27" y="3230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4440375" y="2464850"/>
              <a:ext cx="43300" cy="61350"/>
            </a:xfrm>
            <a:custGeom>
              <a:avLst/>
              <a:gdLst/>
              <a:ahLst/>
              <a:cxnLst/>
              <a:rect l="l" t="t" r="r" b="b"/>
              <a:pathLst>
                <a:path w="1732" h="2454" extrusionOk="0">
                  <a:moveTo>
                    <a:pt x="0" y="2195"/>
                  </a:moveTo>
                  <a:cubicBezTo>
                    <a:pt x="45" y="2257"/>
                    <a:pt x="90" y="2302"/>
                    <a:pt x="152" y="2337"/>
                  </a:cubicBezTo>
                  <a:lnTo>
                    <a:pt x="152" y="2337"/>
                  </a:lnTo>
                  <a:cubicBezTo>
                    <a:pt x="152" y="2337"/>
                    <a:pt x="152" y="2337"/>
                    <a:pt x="152" y="2337"/>
                  </a:cubicBezTo>
                  <a:lnTo>
                    <a:pt x="375" y="2453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2"/>
                    <a:pt x="1677" y="143"/>
                    <a:pt x="1651" y="134"/>
                  </a:cubicBezTo>
                  <a:lnTo>
                    <a:pt x="1481" y="45"/>
                  </a:lnTo>
                  <a:lnTo>
                    <a:pt x="1481" y="45"/>
                  </a:lnTo>
                  <a:lnTo>
                    <a:pt x="1481" y="45"/>
                  </a:lnTo>
                  <a:cubicBezTo>
                    <a:pt x="1446" y="27"/>
                    <a:pt x="1401" y="9"/>
                    <a:pt x="1365" y="0"/>
                  </a:cubicBezTo>
                  <a:cubicBezTo>
                    <a:pt x="1276" y="54"/>
                    <a:pt x="1187" y="116"/>
                    <a:pt x="1107" y="187"/>
                  </a:cubicBezTo>
                  <a:cubicBezTo>
                    <a:pt x="1071" y="223"/>
                    <a:pt x="1026" y="259"/>
                    <a:pt x="991" y="294"/>
                  </a:cubicBezTo>
                  <a:cubicBezTo>
                    <a:pt x="598" y="678"/>
                    <a:pt x="268" y="1213"/>
                    <a:pt x="98" y="1749"/>
                  </a:cubicBezTo>
                  <a:cubicBezTo>
                    <a:pt x="98" y="1749"/>
                    <a:pt x="98" y="1749"/>
                    <a:pt x="98" y="1758"/>
                  </a:cubicBezTo>
                  <a:cubicBezTo>
                    <a:pt x="54" y="1900"/>
                    <a:pt x="18" y="2052"/>
                    <a:pt x="0" y="21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4442825" y="2466625"/>
              <a:ext cx="46850" cy="62025"/>
            </a:xfrm>
            <a:custGeom>
              <a:avLst/>
              <a:gdLst/>
              <a:ahLst/>
              <a:cxnLst/>
              <a:rect l="l" t="t" r="r" b="b"/>
              <a:pathLst>
                <a:path w="1874" h="2481" extrusionOk="0">
                  <a:moveTo>
                    <a:pt x="0" y="1776"/>
                  </a:moveTo>
                  <a:cubicBezTo>
                    <a:pt x="0" y="2079"/>
                    <a:pt x="108" y="2284"/>
                    <a:pt x="277" y="2382"/>
                  </a:cubicBezTo>
                  <a:cubicBezTo>
                    <a:pt x="447" y="2480"/>
                    <a:pt x="678" y="2463"/>
                    <a:pt x="937" y="2311"/>
                  </a:cubicBezTo>
                  <a:cubicBezTo>
                    <a:pt x="1455" y="2017"/>
                    <a:pt x="1874" y="1285"/>
                    <a:pt x="1874" y="687"/>
                  </a:cubicBezTo>
                  <a:cubicBezTo>
                    <a:pt x="1874" y="411"/>
                    <a:pt x="1785" y="206"/>
                    <a:pt x="1633" y="108"/>
                  </a:cubicBezTo>
                  <a:cubicBezTo>
                    <a:pt x="1633" y="99"/>
                    <a:pt x="1624" y="99"/>
                    <a:pt x="1615" y="99"/>
                  </a:cubicBezTo>
                  <a:cubicBezTo>
                    <a:pt x="1597" y="81"/>
                    <a:pt x="1579" y="72"/>
                    <a:pt x="1553" y="63"/>
                  </a:cubicBezTo>
                  <a:cubicBezTo>
                    <a:pt x="1410" y="0"/>
                    <a:pt x="1214" y="9"/>
                    <a:pt x="1009" y="116"/>
                  </a:cubicBezTo>
                  <a:cubicBezTo>
                    <a:pt x="973" y="152"/>
                    <a:pt x="928" y="188"/>
                    <a:pt x="893" y="223"/>
                  </a:cubicBezTo>
                  <a:cubicBezTo>
                    <a:pt x="500" y="607"/>
                    <a:pt x="170" y="1142"/>
                    <a:pt x="0" y="1678"/>
                  </a:cubicBezTo>
                  <a:cubicBezTo>
                    <a:pt x="0" y="1713"/>
                    <a:pt x="0" y="1740"/>
                    <a:pt x="0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459100" y="2488700"/>
              <a:ext cx="16300" cy="20550"/>
            </a:xfrm>
            <a:custGeom>
              <a:avLst/>
              <a:gdLst/>
              <a:ahLst/>
              <a:cxnLst/>
              <a:rect l="l" t="t" r="r" b="b"/>
              <a:pathLst>
                <a:path w="652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6" y="1"/>
                    <a:pt x="438" y="1"/>
                    <a:pt x="491" y="27"/>
                  </a:cubicBezTo>
                  <a:lnTo>
                    <a:pt x="491" y="27"/>
                  </a:lnTo>
                  <a:lnTo>
                    <a:pt x="491" y="27"/>
                  </a:lnTo>
                  <a:lnTo>
                    <a:pt x="491" y="27"/>
                  </a:lnTo>
                  <a:lnTo>
                    <a:pt x="652" y="117"/>
                  </a:lnTo>
                  <a:lnTo>
                    <a:pt x="233" y="82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7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462900" y="2489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0" y="589"/>
                  </a:moveTo>
                  <a:cubicBezTo>
                    <a:pt x="0" y="767"/>
                    <a:pt x="125" y="848"/>
                    <a:pt x="286" y="750"/>
                  </a:cubicBezTo>
                  <a:cubicBezTo>
                    <a:pt x="446" y="660"/>
                    <a:pt x="580" y="437"/>
                    <a:pt x="580" y="250"/>
                  </a:cubicBezTo>
                  <a:cubicBezTo>
                    <a:pt x="580" y="72"/>
                    <a:pt x="446" y="0"/>
                    <a:pt x="286" y="89"/>
                  </a:cubicBezTo>
                  <a:cubicBezTo>
                    <a:pt x="125" y="179"/>
                    <a:pt x="0" y="402"/>
                    <a:pt x="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383725" y="2356675"/>
              <a:ext cx="163500" cy="157475"/>
            </a:xfrm>
            <a:custGeom>
              <a:avLst/>
              <a:gdLst/>
              <a:ahLst/>
              <a:cxnLst/>
              <a:rect l="l" t="t" r="r" b="b"/>
              <a:pathLst>
                <a:path w="6540" h="6299" extrusionOk="0">
                  <a:moveTo>
                    <a:pt x="99" y="4818"/>
                  </a:moveTo>
                  <a:cubicBezTo>
                    <a:pt x="170" y="5255"/>
                    <a:pt x="357" y="5647"/>
                    <a:pt x="741" y="5906"/>
                  </a:cubicBezTo>
                  <a:cubicBezTo>
                    <a:pt x="1169" y="6192"/>
                    <a:pt x="1704" y="6299"/>
                    <a:pt x="2222" y="6263"/>
                  </a:cubicBezTo>
                  <a:cubicBezTo>
                    <a:pt x="2650" y="6227"/>
                    <a:pt x="3114" y="6111"/>
                    <a:pt x="3506" y="5915"/>
                  </a:cubicBezTo>
                  <a:cubicBezTo>
                    <a:pt x="3863" y="5746"/>
                    <a:pt x="4175" y="5398"/>
                    <a:pt x="4488" y="5148"/>
                  </a:cubicBezTo>
                  <a:cubicBezTo>
                    <a:pt x="4693" y="4987"/>
                    <a:pt x="4898" y="4818"/>
                    <a:pt x="5139" y="4711"/>
                  </a:cubicBezTo>
                  <a:cubicBezTo>
                    <a:pt x="5585" y="4514"/>
                    <a:pt x="6022" y="4702"/>
                    <a:pt x="6299" y="4229"/>
                  </a:cubicBezTo>
                  <a:cubicBezTo>
                    <a:pt x="6441" y="3979"/>
                    <a:pt x="6540" y="3694"/>
                    <a:pt x="6540" y="3399"/>
                  </a:cubicBezTo>
                  <a:lnTo>
                    <a:pt x="6540" y="3230"/>
                  </a:lnTo>
                  <a:cubicBezTo>
                    <a:pt x="6540" y="2561"/>
                    <a:pt x="6361" y="2052"/>
                    <a:pt x="6049" y="1758"/>
                  </a:cubicBezTo>
                  <a:cubicBezTo>
                    <a:pt x="5986" y="1704"/>
                    <a:pt x="5924" y="1651"/>
                    <a:pt x="5853" y="1615"/>
                  </a:cubicBezTo>
                  <a:cubicBezTo>
                    <a:pt x="5853" y="1606"/>
                    <a:pt x="5835" y="1597"/>
                    <a:pt x="5835" y="1597"/>
                  </a:cubicBezTo>
                  <a:cubicBezTo>
                    <a:pt x="5826" y="1588"/>
                    <a:pt x="5817" y="1588"/>
                    <a:pt x="5799" y="1579"/>
                  </a:cubicBezTo>
                  <a:cubicBezTo>
                    <a:pt x="5799" y="1579"/>
                    <a:pt x="4051" y="580"/>
                    <a:pt x="4051" y="580"/>
                  </a:cubicBezTo>
                  <a:lnTo>
                    <a:pt x="3765" y="411"/>
                  </a:lnTo>
                  <a:lnTo>
                    <a:pt x="3471" y="232"/>
                  </a:lnTo>
                  <a:cubicBezTo>
                    <a:pt x="3114" y="0"/>
                    <a:pt x="2632" y="9"/>
                    <a:pt x="2106" y="313"/>
                  </a:cubicBezTo>
                  <a:cubicBezTo>
                    <a:pt x="1151" y="857"/>
                    <a:pt x="536" y="1972"/>
                    <a:pt x="259" y="3007"/>
                  </a:cubicBezTo>
                  <a:cubicBezTo>
                    <a:pt x="116" y="3533"/>
                    <a:pt x="0" y="4220"/>
                    <a:pt x="99" y="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383950" y="2398825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9" y="3060"/>
                  </a:moveTo>
                  <a:cubicBezTo>
                    <a:pt x="36" y="3132"/>
                    <a:pt x="45" y="3248"/>
                    <a:pt x="72" y="3328"/>
                  </a:cubicBezTo>
                  <a:cubicBezTo>
                    <a:pt x="98" y="3435"/>
                    <a:pt x="143" y="3542"/>
                    <a:pt x="197" y="3640"/>
                  </a:cubicBezTo>
                  <a:cubicBezTo>
                    <a:pt x="304" y="3837"/>
                    <a:pt x="455" y="4015"/>
                    <a:pt x="652" y="4149"/>
                  </a:cubicBezTo>
                  <a:cubicBezTo>
                    <a:pt x="1080" y="4434"/>
                    <a:pt x="1615" y="4541"/>
                    <a:pt x="2132" y="4497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79"/>
                    <a:pt x="4086" y="3640"/>
                    <a:pt x="4398" y="3390"/>
                  </a:cubicBezTo>
                  <a:cubicBezTo>
                    <a:pt x="4604" y="3230"/>
                    <a:pt x="4809" y="3060"/>
                    <a:pt x="5050" y="2953"/>
                  </a:cubicBezTo>
                  <a:cubicBezTo>
                    <a:pt x="5496" y="2757"/>
                    <a:pt x="5924" y="2944"/>
                    <a:pt x="6209" y="2472"/>
                  </a:cubicBezTo>
                  <a:cubicBezTo>
                    <a:pt x="6352" y="2222"/>
                    <a:pt x="6450" y="1936"/>
                    <a:pt x="6450" y="1642"/>
                  </a:cubicBezTo>
                  <a:lnTo>
                    <a:pt x="6450" y="1472"/>
                  </a:lnTo>
                  <a:cubicBezTo>
                    <a:pt x="6450" y="794"/>
                    <a:pt x="6263" y="295"/>
                    <a:pt x="5960" y="0"/>
                  </a:cubicBezTo>
                  <a:cubicBezTo>
                    <a:pt x="5915" y="0"/>
                    <a:pt x="5870" y="9"/>
                    <a:pt x="5826" y="9"/>
                  </a:cubicBezTo>
                  <a:cubicBezTo>
                    <a:pt x="4898" y="143"/>
                    <a:pt x="4140" y="750"/>
                    <a:pt x="3631" y="1517"/>
                  </a:cubicBezTo>
                  <a:cubicBezTo>
                    <a:pt x="3372" y="1901"/>
                    <a:pt x="3167" y="2329"/>
                    <a:pt x="3016" y="2766"/>
                  </a:cubicBezTo>
                  <a:cubicBezTo>
                    <a:pt x="2935" y="2980"/>
                    <a:pt x="2873" y="3194"/>
                    <a:pt x="2819" y="3417"/>
                  </a:cubicBezTo>
                  <a:cubicBezTo>
                    <a:pt x="2802" y="3489"/>
                    <a:pt x="2793" y="3551"/>
                    <a:pt x="2784" y="3622"/>
                  </a:cubicBezTo>
                  <a:cubicBezTo>
                    <a:pt x="2766" y="3783"/>
                    <a:pt x="2748" y="3952"/>
                    <a:pt x="2632" y="4077"/>
                  </a:cubicBezTo>
                  <a:cubicBezTo>
                    <a:pt x="2525" y="4202"/>
                    <a:pt x="2373" y="4265"/>
                    <a:pt x="2213" y="4309"/>
                  </a:cubicBezTo>
                  <a:cubicBezTo>
                    <a:pt x="1749" y="4425"/>
                    <a:pt x="1258" y="4309"/>
                    <a:pt x="848" y="4077"/>
                  </a:cubicBezTo>
                  <a:cubicBezTo>
                    <a:pt x="652" y="3961"/>
                    <a:pt x="509" y="3854"/>
                    <a:pt x="366" y="3658"/>
                  </a:cubicBezTo>
                  <a:cubicBezTo>
                    <a:pt x="223" y="3462"/>
                    <a:pt x="107" y="3248"/>
                    <a:pt x="0" y="3034"/>
                  </a:cubicBezTo>
                  <a:cubicBezTo>
                    <a:pt x="0" y="3043"/>
                    <a:pt x="9" y="3051"/>
                    <a:pt x="9" y="306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385950" y="2400600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10" y="3061"/>
                  </a:moveTo>
                  <a:cubicBezTo>
                    <a:pt x="36" y="3132"/>
                    <a:pt x="45" y="3257"/>
                    <a:pt x="72" y="3328"/>
                  </a:cubicBezTo>
                  <a:cubicBezTo>
                    <a:pt x="99" y="3435"/>
                    <a:pt x="143" y="3542"/>
                    <a:pt x="197" y="3641"/>
                  </a:cubicBezTo>
                  <a:cubicBezTo>
                    <a:pt x="304" y="3846"/>
                    <a:pt x="456" y="4015"/>
                    <a:pt x="652" y="4149"/>
                  </a:cubicBezTo>
                  <a:cubicBezTo>
                    <a:pt x="1080" y="4435"/>
                    <a:pt x="1615" y="4542"/>
                    <a:pt x="2133" y="4506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89"/>
                    <a:pt x="4086" y="3641"/>
                    <a:pt x="4399" y="3391"/>
                  </a:cubicBezTo>
                  <a:cubicBezTo>
                    <a:pt x="4604" y="3230"/>
                    <a:pt x="4809" y="3061"/>
                    <a:pt x="5050" y="2963"/>
                  </a:cubicBezTo>
                  <a:cubicBezTo>
                    <a:pt x="5496" y="2757"/>
                    <a:pt x="5933" y="2945"/>
                    <a:pt x="6210" y="2472"/>
                  </a:cubicBezTo>
                  <a:cubicBezTo>
                    <a:pt x="6352" y="2222"/>
                    <a:pt x="6451" y="1937"/>
                    <a:pt x="6451" y="1642"/>
                  </a:cubicBezTo>
                  <a:lnTo>
                    <a:pt x="6451" y="1473"/>
                  </a:lnTo>
                  <a:cubicBezTo>
                    <a:pt x="6451" y="804"/>
                    <a:pt x="6272" y="295"/>
                    <a:pt x="5960" y="1"/>
                  </a:cubicBezTo>
                  <a:cubicBezTo>
                    <a:pt x="5915" y="1"/>
                    <a:pt x="5871" y="10"/>
                    <a:pt x="5835" y="19"/>
                  </a:cubicBezTo>
                  <a:cubicBezTo>
                    <a:pt x="4898" y="144"/>
                    <a:pt x="4140" y="750"/>
                    <a:pt x="3631" y="1517"/>
                  </a:cubicBezTo>
                  <a:cubicBezTo>
                    <a:pt x="3373" y="1901"/>
                    <a:pt x="3168" y="2329"/>
                    <a:pt x="3016" y="2766"/>
                  </a:cubicBezTo>
                  <a:cubicBezTo>
                    <a:pt x="2936" y="2980"/>
                    <a:pt x="2873" y="3203"/>
                    <a:pt x="2820" y="3418"/>
                  </a:cubicBezTo>
                  <a:cubicBezTo>
                    <a:pt x="2802" y="3489"/>
                    <a:pt x="2802" y="3551"/>
                    <a:pt x="2793" y="3623"/>
                  </a:cubicBezTo>
                  <a:cubicBezTo>
                    <a:pt x="2766" y="3792"/>
                    <a:pt x="2757" y="3953"/>
                    <a:pt x="2632" y="4087"/>
                  </a:cubicBezTo>
                  <a:cubicBezTo>
                    <a:pt x="2525" y="4203"/>
                    <a:pt x="2374" y="4274"/>
                    <a:pt x="2213" y="4310"/>
                  </a:cubicBezTo>
                  <a:cubicBezTo>
                    <a:pt x="1758" y="4435"/>
                    <a:pt x="1258" y="4310"/>
                    <a:pt x="857" y="4078"/>
                  </a:cubicBezTo>
                  <a:cubicBezTo>
                    <a:pt x="652" y="3962"/>
                    <a:pt x="509" y="3855"/>
                    <a:pt x="366" y="3667"/>
                  </a:cubicBezTo>
                  <a:cubicBezTo>
                    <a:pt x="224" y="3471"/>
                    <a:pt x="108" y="3248"/>
                    <a:pt x="1" y="3034"/>
                  </a:cubicBezTo>
                  <a:cubicBezTo>
                    <a:pt x="1" y="3043"/>
                    <a:pt x="10" y="3052"/>
                    <a:pt x="10" y="3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442150" y="2177350"/>
              <a:ext cx="85000" cy="217925"/>
            </a:xfrm>
            <a:custGeom>
              <a:avLst/>
              <a:gdLst/>
              <a:ahLst/>
              <a:cxnLst/>
              <a:rect l="l" t="t" r="r" b="b"/>
              <a:pathLst>
                <a:path w="3400" h="8717" extrusionOk="0">
                  <a:moveTo>
                    <a:pt x="27" y="8039"/>
                  </a:moveTo>
                  <a:cubicBezTo>
                    <a:pt x="27" y="8048"/>
                    <a:pt x="36" y="8066"/>
                    <a:pt x="36" y="8074"/>
                  </a:cubicBezTo>
                  <a:cubicBezTo>
                    <a:pt x="54" y="8164"/>
                    <a:pt x="90" y="8253"/>
                    <a:pt x="135" y="8324"/>
                  </a:cubicBezTo>
                  <a:cubicBezTo>
                    <a:pt x="215" y="8458"/>
                    <a:pt x="313" y="8547"/>
                    <a:pt x="420" y="8601"/>
                  </a:cubicBezTo>
                  <a:cubicBezTo>
                    <a:pt x="429" y="8601"/>
                    <a:pt x="429" y="8601"/>
                    <a:pt x="429" y="8601"/>
                  </a:cubicBezTo>
                  <a:cubicBezTo>
                    <a:pt x="500" y="8636"/>
                    <a:pt x="581" y="8654"/>
                    <a:pt x="670" y="8654"/>
                  </a:cubicBezTo>
                  <a:cubicBezTo>
                    <a:pt x="688" y="8654"/>
                    <a:pt x="705" y="8654"/>
                    <a:pt x="723" y="8654"/>
                  </a:cubicBezTo>
                  <a:cubicBezTo>
                    <a:pt x="750" y="8654"/>
                    <a:pt x="777" y="8654"/>
                    <a:pt x="804" y="8654"/>
                  </a:cubicBezTo>
                  <a:cubicBezTo>
                    <a:pt x="1009" y="8636"/>
                    <a:pt x="1223" y="8556"/>
                    <a:pt x="1446" y="8476"/>
                  </a:cubicBezTo>
                  <a:cubicBezTo>
                    <a:pt x="1526" y="8449"/>
                    <a:pt x="1598" y="8422"/>
                    <a:pt x="1669" y="8396"/>
                  </a:cubicBezTo>
                  <a:cubicBezTo>
                    <a:pt x="1696" y="8387"/>
                    <a:pt x="1722" y="8378"/>
                    <a:pt x="1749" y="8369"/>
                  </a:cubicBezTo>
                  <a:cubicBezTo>
                    <a:pt x="1776" y="8360"/>
                    <a:pt x="1794" y="8351"/>
                    <a:pt x="1821" y="8342"/>
                  </a:cubicBezTo>
                  <a:cubicBezTo>
                    <a:pt x="1892" y="8324"/>
                    <a:pt x="1963" y="8306"/>
                    <a:pt x="2026" y="8289"/>
                  </a:cubicBezTo>
                  <a:cubicBezTo>
                    <a:pt x="2151" y="8262"/>
                    <a:pt x="2267" y="8244"/>
                    <a:pt x="2383" y="8253"/>
                  </a:cubicBezTo>
                  <a:cubicBezTo>
                    <a:pt x="2400" y="8262"/>
                    <a:pt x="2418" y="8262"/>
                    <a:pt x="2445" y="8262"/>
                  </a:cubicBezTo>
                  <a:cubicBezTo>
                    <a:pt x="2481" y="8271"/>
                    <a:pt x="2525" y="8280"/>
                    <a:pt x="2561" y="8297"/>
                  </a:cubicBezTo>
                  <a:cubicBezTo>
                    <a:pt x="2864" y="8405"/>
                    <a:pt x="3105" y="8610"/>
                    <a:pt x="3400" y="8717"/>
                  </a:cubicBezTo>
                  <a:cubicBezTo>
                    <a:pt x="3096" y="8342"/>
                    <a:pt x="2722" y="8057"/>
                    <a:pt x="2454" y="7646"/>
                  </a:cubicBezTo>
                  <a:cubicBezTo>
                    <a:pt x="2267" y="7379"/>
                    <a:pt x="2115" y="7075"/>
                    <a:pt x="2026" y="6763"/>
                  </a:cubicBezTo>
                  <a:cubicBezTo>
                    <a:pt x="2017" y="6754"/>
                    <a:pt x="2017" y="6754"/>
                    <a:pt x="2017" y="6745"/>
                  </a:cubicBezTo>
                  <a:cubicBezTo>
                    <a:pt x="1990" y="6647"/>
                    <a:pt x="1963" y="6549"/>
                    <a:pt x="1945" y="6442"/>
                  </a:cubicBezTo>
                  <a:cubicBezTo>
                    <a:pt x="1937" y="6424"/>
                    <a:pt x="1937" y="6397"/>
                    <a:pt x="1928" y="6379"/>
                  </a:cubicBezTo>
                  <a:cubicBezTo>
                    <a:pt x="1776" y="5523"/>
                    <a:pt x="1856" y="4720"/>
                    <a:pt x="1919" y="3873"/>
                  </a:cubicBezTo>
                  <a:cubicBezTo>
                    <a:pt x="1981" y="2954"/>
                    <a:pt x="2070" y="2044"/>
                    <a:pt x="2133" y="1134"/>
                  </a:cubicBezTo>
                  <a:cubicBezTo>
                    <a:pt x="2151" y="911"/>
                    <a:pt x="2204" y="572"/>
                    <a:pt x="2079" y="376"/>
                  </a:cubicBezTo>
                  <a:cubicBezTo>
                    <a:pt x="1847" y="1"/>
                    <a:pt x="1437" y="492"/>
                    <a:pt x="1383" y="759"/>
                  </a:cubicBezTo>
                  <a:cubicBezTo>
                    <a:pt x="1366" y="831"/>
                    <a:pt x="1348" y="911"/>
                    <a:pt x="1339" y="982"/>
                  </a:cubicBezTo>
                  <a:cubicBezTo>
                    <a:pt x="1294" y="1384"/>
                    <a:pt x="1330" y="1785"/>
                    <a:pt x="1303" y="2187"/>
                  </a:cubicBezTo>
                  <a:cubicBezTo>
                    <a:pt x="1214" y="3659"/>
                    <a:pt x="1116" y="5380"/>
                    <a:pt x="456" y="6718"/>
                  </a:cubicBezTo>
                  <a:cubicBezTo>
                    <a:pt x="340" y="6950"/>
                    <a:pt x="197" y="7173"/>
                    <a:pt x="108" y="7414"/>
                  </a:cubicBezTo>
                  <a:cubicBezTo>
                    <a:pt x="108" y="7432"/>
                    <a:pt x="99" y="7441"/>
                    <a:pt x="99" y="7459"/>
                  </a:cubicBezTo>
                  <a:cubicBezTo>
                    <a:pt x="90" y="7468"/>
                    <a:pt x="90" y="7477"/>
                    <a:pt x="81" y="7495"/>
                  </a:cubicBezTo>
                  <a:cubicBezTo>
                    <a:pt x="27" y="7664"/>
                    <a:pt x="1" y="7860"/>
                    <a:pt x="27" y="8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446625" y="2203450"/>
              <a:ext cx="41050" cy="178450"/>
            </a:xfrm>
            <a:custGeom>
              <a:avLst/>
              <a:gdLst/>
              <a:ahLst/>
              <a:cxnLst/>
              <a:rect l="l" t="t" r="r" b="b"/>
              <a:pathLst>
                <a:path w="1642" h="7138" extrusionOk="0">
                  <a:moveTo>
                    <a:pt x="36" y="6388"/>
                  </a:moveTo>
                  <a:cubicBezTo>
                    <a:pt x="0" y="6620"/>
                    <a:pt x="54" y="6790"/>
                    <a:pt x="232" y="6950"/>
                  </a:cubicBezTo>
                  <a:cubicBezTo>
                    <a:pt x="375" y="7075"/>
                    <a:pt x="580" y="7137"/>
                    <a:pt x="767" y="7093"/>
                  </a:cubicBezTo>
                  <a:cubicBezTo>
                    <a:pt x="883" y="7057"/>
                    <a:pt x="990" y="6995"/>
                    <a:pt x="1088" y="6923"/>
                  </a:cubicBezTo>
                  <a:cubicBezTo>
                    <a:pt x="1187" y="6843"/>
                    <a:pt x="1285" y="6745"/>
                    <a:pt x="1356" y="6638"/>
                  </a:cubicBezTo>
                  <a:cubicBezTo>
                    <a:pt x="1472" y="6451"/>
                    <a:pt x="1526" y="6228"/>
                    <a:pt x="1535" y="6005"/>
                  </a:cubicBezTo>
                  <a:cubicBezTo>
                    <a:pt x="1543" y="5799"/>
                    <a:pt x="1535" y="5558"/>
                    <a:pt x="1481" y="5353"/>
                  </a:cubicBezTo>
                  <a:cubicBezTo>
                    <a:pt x="1419" y="5157"/>
                    <a:pt x="1347" y="4970"/>
                    <a:pt x="1303" y="4764"/>
                  </a:cubicBezTo>
                  <a:cubicBezTo>
                    <a:pt x="1231" y="4372"/>
                    <a:pt x="1249" y="3962"/>
                    <a:pt x="1285" y="3560"/>
                  </a:cubicBezTo>
                  <a:cubicBezTo>
                    <a:pt x="1356" y="2641"/>
                    <a:pt x="1463" y="1722"/>
                    <a:pt x="1597" y="804"/>
                  </a:cubicBezTo>
                  <a:cubicBezTo>
                    <a:pt x="1597" y="589"/>
                    <a:pt x="1642" y="295"/>
                    <a:pt x="1517" y="99"/>
                  </a:cubicBezTo>
                  <a:cubicBezTo>
                    <a:pt x="1472" y="45"/>
                    <a:pt x="1401" y="1"/>
                    <a:pt x="1329" y="19"/>
                  </a:cubicBezTo>
                  <a:cubicBezTo>
                    <a:pt x="1276" y="27"/>
                    <a:pt x="1240" y="72"/>
                    <a:pt x="1213" y="117"/>
                  </a:cubicBezTo>
                  <a:cubicBezTo>
                    <a:pt x="1017" y="384"/>
                    <a:pt x="1142" y="821"/>
                    <a:pt x="1124" y="1143"/>
                  </a:cubicBezTo>
                  <a:cubicBezTo>
                    <a:pt x="1035" y="2615"/>
                    <a:pt x="937" y="4336"/>
                    <a:pt x="277" y="5674"/>
                  </a:cubicBezTo>
                  <a:cubicBezTo>
                    <a:pt x="170" y="5880"/>
                    <a:pt x="71" y="6129"/>
                    <a:pt x="36" y="6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490775" y="2338375"/>
              <a:ext cx="1800" cy="7625"/>
            </a:xfrm>
            <a:custGeom>
              <a:avLst/>
              <a:gdLst/>
              <a:ahLst/>
              <a:cxnLst/>
              <a:rect l="l" t="t" r="r" b="b"/>
              <a:pathLst>
                <a:path w="72" h="305" extrusionOk="0">
                  <a:moveTo>
                    <a:pt x="72" y="304"/>
                  </a:moveTo>
                  <a:cubicBezTo>
                    <a:pt x="45" y="206"/>
                    <a:pt x="18" y="108"/>
                    <a:pt x="0" y="1"/>
                  </a:cubicBezTo>
                  <a:cubicBezTo>
                    <a:pt x="18" y="99"/>
                    <a:pt x="45" y="206"/>
                    <a:pt x="72" y="30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490325" y="2336825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0" y="45"/>
                    <a:pt x="10" y="18"/>
                    <a:pt x="1" y="0"/>
                  </a:cubicBezTo>
                  <a:cubicBezTo>
                    <a:pt x="10" y="18"/>
                    <a:pt x="10" y="36"/>
                    <a:pt x="18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4442150" y="2346425"/>
              <a:ext cx="85000" cy="48850"/>
            </a:xfrm>
            <a:custGeom>
              <a:avLst/>
              <a:gdLst/>
              <a:ahLst/>
              <a:cxnLst/>
              <a:rect l="l" t="t" r="r" b="b"/>
              <a:pathLst>
                <a:path w="3400" h="1954" extrusionOk="0">
                  <a:moveTo>
                    <a:pt x="27" y="1276"/>
                  </a:moveTo>
                  <a:cubicBezTo>
                    <a:pt x="27" y="1285"/>
                    <a:pt x="36" y="1303"/>
                    <a:pt x="36" y="1311"/>
                  </a:cubicBezTo>
                  <a:cubicBezTo>
                    <a:pt x="54" y="1401"/>
                    <a:pt x="90" y="1490"/>
                    <a:pt x="135" y="1561"/>
                  </a:cubicBezTo>
                  <a:cubicBezTo>
                    <a:pt x="215" y="1695"/>
                    <a:pt x="313" y="1784"/>
                    <a:pt x="420" y="1838"/>
                  </a:cubicBezTo>
                  <a:cubicBezTo>
                    <a:pt x="429" y="1838"/>
                    <a:pt x="429" y="1838"/>
                    <a:pt x="429" y="1838"/>
                  </a:cubicBezTo>
                  <a:cubicBezTo>
                    <a:pt x="509" y="1865"/>
                    <a:pt x="589" y="1882"/>
                    <a:pt x="670" y="1891"/>
                  </a:cubicBezTo>
                  <a:cubicBezTo>
                    <a:pt x="688" y="1891"/>
                    <a:pt x="705" y="1891"/>
                    <a:pt x="723" y="1891"/>
                  </a:cubicBezTo>
                  <a:lnTo>
                    <a:pt x="750" y="1891"/>
                  </a:lnTo>
                  <a:cubicBezTo>
                    <a:pt x="768" y="1891"/>
                    <a:pt x="786" y="1891"/>
                    <a:pt x="804" y="1891"/>
                  </a:cubicBezTo>
                  <a:cubicBezTo>
                    <a:pt x="1027" y="1873"/>
                    <a:pt x="1241" y="1793"/>
                    <a:pt x="1446" y="1713"/>
                  </a:cubicBezTo>
                  <a:cubicBezTo>
                    <a:pt x="1526" y="1686"/>
                    <a:pt x="1598" y="1659"/>
                    <a:pt x="1669" y="1633"/>
                  </a:cubicBezTo>
                  <a:cubicBezTo>
                    <a:pt x="1696" y="1624"/>
                    <a:pt x="1722" y="1615"/>
                    <a:pt x="1749" y="1606"/>
                  </a:cubicBezTo>
                  <a:cubicBezTo>
                    <a:pt x="1776" y="1597"/>
                    <a:pt x="1794" y="1588"/>
                    <a:pt x="1821" y="1579"/>
                  </a:cubicBezTo>
                  <a:cubicBezTo>
                    <a:pt x="1892" y="1561"/>
                    <a:pt x="1954" y="1543"/>
                    <a:pt x="2026" y="1526"/>
                  </a:cubicBezTo>
                  <a:cubicBezTo>
                    <a:pt x="2142" y="1499"/>
                    <a:pt x="2258" y="1481"/>
                    <a:pt x="2383" y="1490"/>
                  </a:cubicBezTo>
                  <a:cubicBezTo>
                    <a:pt x="2400" y="1490"/>
                    <a:pt x="2418" y="1499"/>
                    <a:pt x="2445" y="1499"/>
                  </a:cubicBezTo>
                  <a:cubicBezTo>
                    <a:pt x="2481" y="1508"/>
                    <a:pt x="2525" y="1517"/>
                    <a:pt x="2561" y="1534"/>
                  </a:cubicBezTo>
                  <a:cubicBezTo>
                    <a:pt x="2864" y="1642"/>
                    <a:pt x="3105" y="1847"/>
                    <a:pt x="3400" y="1954"/>
                  </a:cubicBezTo>
                  <a:cubicBezTo>
                    <a:pt x="3096" y="1579"/>
                    <a:pt x="2722" y="1294"/>
                    <a:pt x="2454" y="883"/>
                  </a:cubicBezTo>
                  <a:cubicBezTo>
                    <a:pt x="2267" y="616"/>
                    <a:pt x="2115" y="312"/>
                    <a:pt x="2026" y="0"/>
                  </a:cubicBezTo>
                  <a:cubicBezTo>
                    <a:pt x="2026" y="18"/>
                    <a:pt x="2035" y="27"/>
                    <a:pt x="2035" y="45"/>
                  </a:cubicBezTo>
                  <a:cubicBezTo>
                    <a:pt x="2106" y="303"/>
                    <a:pt x="2186" y="598"/>
                    <a:pt x="2115" y="856"/>
                  </a:cubicBezTo>
                  <a:cubicBezTo>
                    <a:pt x="2053" y="1097"/>
                    <a:pt x="1937" y="1365"/>
                    <a:pt x="1722" y="1499"/>
                  </a:cubicBezTo>
                  <a:cubicBezTo>
                    <a:pt x="1598" y="1588"/>
                    <a:pt x="1455" y="1633"/>
                    <a:pt x="1312" y="1668"/>
                  </a:cubicBezTo>
                  <a:cubicBezTo>
                    <a:pt x="1152" y="1713"/>
                    <a:pt x="1000" y="1775"/>
                    <a:pt x="830" y="1793"/>
                  </a:cubicBezTo>
                  <a:cubicBezTo>
                    <a:pt x="652" y="1811"/>
                    <a:pt x="474" y="1784"/>
                    <a:pt x="331" y="1677"/>
                  </a:cubicBezTo>
                  <a:cubicBezTo>
                    <a:pt x="117" y="1526"/>
                    <a:pt x="45" y="1311"/>
                    <a:pt x="63" y="1053"/>
                  </a:cubicBezTo>
                  <a:cubicBezTo>
                    <a:pt x="81" y="937"/>
                    <a:pt x="99" y="812"/>
                    <a:pt x="99" y="696"/>
                  </a:cubicBezTo>
                  <a:cubicBezTo>
                    <a:pt x="90" y="705"/>
                    <a:pt x="90" y="714"/>
                    <a:pt x="81" y="732"/>
                  </a:cubicBezTo>
                  <a:cubicBezTo>
                    <a:pt x="27" y="901"/>
                    <a:pt x="1" y="1097"/>
                    <a:pt x="27" y="1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4392875" y="2380325"/>
              <a:ext cx="54425" cy="105725"/>
            </a:xfrm>
            <a:custGeom>
              <a:avLst/>
              <a:gdLst/>
              <a:ahLst/>
              <a:cxnLst/>
              <a:rect l="l" t="t" r="r" b="b"/>
              <a:pathLst>
                <a:path w="2177" h="4229" extrusionOk="0">
                  <a:moveTo>
                    <a:pt x="9" y="3051"/>
                  </a:moveTo>
                  <a:cubicBezTo>
                    <a:pt x="9" y="2890"/>
                    <a:pt x="27" y="2739"/>
                    <a:pt x="54" y="2587"/>
                  </a:cubicBezTo>
                  <a:cubicBezTo>
                    <a:pt x="89" y="2302"/>
                    <a:pt x="107" y="2025"/>
                    <a:pt x="223" y="1749"/>
                  </a:cubicBezTo>
                  <a:cubicBezTo>
                    <a:pt x="321" y="1508"/>
                    <a:pt x="464" y="1267"/>
                    <a:pt x="607" y="1053"/>
                  </a:cubicBezTo>
                  <a:cubicBezTo>
                    <a:pt x="830" y="732"/>
                    <a:pt x="1106" y="437"/>
                    <a:pt x="1428" y="205"/>
                  </a:cubicBezTo>
                  <a:cubicBezTo>
                    <a:pt x="1704" y="0"/>
                    <a:pt x="2177" y="339"/>
                    <a:pt x="2106" y="669"/>
                  </a:cubicBezTo>
                  <a:cubicBezTo>
                    <a:pt x="2070" y="830"/>
                    <a:pt x="1883" y="892"/>
                    <a:pt x="1767" y="972"/>
                  </a:cubicBezTo>
                  <a:cubicBezTo>
                    <a:pt x="1401" y="1240"/>
                    <a:pt x="1142" y="1624"/>
                    <a:pt x="910" y="2007"/>
                  </a:cubicBezTo>
                  <a:cubicBezTo>
                    <a:pt x="714" y="2346"/>
                    <a:pt x="553" y="2712"/>
                    <a:pt x="446" y="3087"/>
                  </a:cubicBezTo>
                  <a:cubicBezTo>
                    <a:pt x="357" y="3452"/>
                    <a:pt x="375" y="3854"/>
                    <a:pt x="348" y="4229"/>
                  </a:cubicBezTo>
                  <a:cubicBezTo>
                    <a:pt x="312" y="4229"/>
                    <a:pt x="286" y="4193"/>
                    <a:pt x="268" y="4166"/>
                  </a:cubicBezTo>
                  <a:cubicBezTo>
                    <a:pt x="63" y="3854"/>
                    <a:pt x="0" y="3444"/>
                    <a:pt x="9" y="3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4459775" y="2104650"/>
              <a:ext cx="74300" cy="88800"/>
            </a:xfrm>
            <a:custGeom>
              <a:avLst/>
              <a:gdLst/>
              <a:ahLst/>
              <a:cxnLst/>
              <a:rect l="l" t="t" r="r" b="b"/>
              <a:pathLst>
                <a:path w="2972" h="3552" extrusionOk="0">
                  <a:moveTo>
                    <a:pt x="0" y="286"/>
                  </a:moveTo>
                  <a:lnTo>
                    <a:pt x="1125" y="741"/>
                  </a:lnTo>
                  <a:lnTo>
                    <a:pt x="1963" y="3551"/>
                  </a:lnTo>
                  <a:cubicBezTo>
                    <a:pt x="1963" y="3533"/>
                    <a:pt x="1981" y="3507"/>
                    <a:pt x="2017" y="3480"/>
                  </a:cubicBezTo>
                  <a:cubicBezTo>
                    <a:pt x="2088" y="3417"/>
                    <a:pt x="2231" y="3328"/>
                    <a:pt x="2257" y="3310"/>
                  </a:cubicBezTo>
                  <a:cubicBezTo>
                    <a:pt x="2623" y="3016"/>
                    <a:pt x="2971" y="2588"/>
                    <a:pt x="2971" y="2097"/>
                  </a:cubicBezTo>
                  <a:cubicBezTo>
                    <a:pt x="2971" y="1856"/>
                    <a:pt x="2909" y="1580"/>
                    <a:pt x="2828" y="1357"/>
                  </a:cubicBezTo>
                  <a:cubicBezTo>
                    <a:pt x="2784" y="1214"/>
                    <a:pt x="2712" y="1080"/>
                    <a:pt x="2641" y="955"/>
                  </a:cubicBezTo>
                  <a:cubicBezTo>
                    <a:pt x="2516" y="768"/>
                    <a:pt x="2373" y="598"/>
                    <a:pt x="2204" y="447"/>
                  </a:cubicBezTo>
                  <a:cubicBezTo>
                    <a:pt x="1847" y="143"/>
                    <a:pt x="1392" y="1"/>
                    <a:pt x="928" y="54"/>
                  </a:cubicBezTo>
                  <a:cubicBezTo>
                    <a:pt x="928" y="54"/>
                    <a:pt x="928" y="54"/>
                    <a:pt x="919" y="54"/>
                  </a:cubicBezTo>
                  <a:cubicBezTo>
                    <a:pt x="616" y="90"/>
                    <a:pt x="295" y="161"/>
                    <a:pt x="9" y="277"/>
                  </a:cubicBezTo>
                  <a:cubicBezTo>
                    <a:pt x="0" y="277"/>
                    <a:pt x="0" y="286"/>
                    <a:pt x="0" y="2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508175" y="2128525"/>
              <a:ext cx="25900" cy="63125"/>
            </a:xfrm>
            <a:custGeom>
              <a:avLst/>
              <a:gdLst/>
              <a:ahLst/>
              <a:cxnLst/>
              <a:rect l="l" t="t" r="r" b="b"/>
              <a:pathLst>
                <a:path w="1036" h="2525" extrusionOk="0">
                  <a:moveTo>
                    <a:pt x="81" y="2525"/>
                  </a:moveTo>
                  <a:cubicBezTo>
                    <a:pt x="152" y="2462"/>
                    <a:pt x="295" y="2373"/>
                    <a:pt x="321" y="2355"/>
                  </a:cubicBezTo>
                  <a:cubicBezTo>
                    <a:pt x="687" y="2061"/>
                    <a:pt x="1035" y="1633"/>
                    <a:pt x="1035" y="1142"/>
                  </a:cubicBezTo>
                  <a:cubicBezTo>
                    <a:pt x="1035" y="901"/>
                    <a:pt x="973" y="625"/>
                    <a:pt x="892" y="402"/>
                  </a:cubicBezTo>
                  <a:cubicBezTo>
                    <a:pt x="848" y="259"/>
                    <a:pt x="776" y="125"/>
                    <a:pt x="705" y="0"/>
                  </a:cubicBezTo>
                  <a:cubicBezTo>
                    <a:pt x="741" y="125"/>
                    <a:pt x="776" y="250"/>
                    <a:pt x="812" y="366"/>
                  </a:cubicBezTo>
                  <a:cubicBezTo>
                    <a:pt x="857" y="518"/>
                    <a:pt x="910" y="678"/>
                    <a:pt x="875" y="830"/>
                  </a:cubicBezTo>
                  <a:cubicBezTo>
                    <a:pt x="839" y="990"/>
                    <a:pt x="714" y="1124"/>
                    <a:pt x="553" y="1169"/>
                  </a:cubicBezTo>
                  <a:cubicBezTo>
                    <a:pt x="393" y="1222"/>
                    <a:pt x="214" y="1169"/>
                    <a:pt x="98" y="1053"/>
                  </a:cubicBezTo>
                  <a:cubicBezTo>
                    <a:pt x="0" y="1535"/>
                    <a:pt x="107" y="2034"/>
                    <a:pt x="81" y="252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42600" y="2109775"/>
              <a:ext cx="71850" cy="93475"/>
            </a:xfrm>
            <a:custGeom>
              <a:avLst/>
              <a:gdLst/>
              <a:ahLst/>
              <a:cxnLst/>
              <a:rect l="l" t="t" r="r" b="b"/>
              <a:pathLst>
                <a:path w="2874" h="3739" extrusionOk="0">
                  <a:moveTo>
                    <a:pt x="2873" y="2615"/>
                  </a:moveTo>
                  <a:cubicBezTo>
                    <a:pt x="2873" y="1740"/>
                    <a:pt x="2258" y="679"/>
                    <a:pt x="1499" y="242"/>
                  </a:cubicBezTo>
                  <a:cubicBezTo>
                    <a:pt x="1125" y="28"/>
                    <a:pt x="786" y="1"/>
                    <a:pt x="536" y="144"/>
                  </a:cubicBezTo>
                  <a:lnTo>
                    <a:pt x="536" y="144"/>
                  </a:lnTo>
                  <a:lnTo>
                    <a:pt x="527" y="144"/>
                  </a:lnTo>
                  <a:cubicBezTo>
                    <a:pt x="527" y="144"/>
                    <a:pt x="527" y="144"/>
                    <a:pt x="527" y="144"/>
                  </a:cubicBezTo>
                  <a:lnTo>
                    <a:pt x="1" y="411"/>
                  </a:lnTo>
                  <a:lnTo>
                    <a:pt x="1990" y="3739"/>
                  </a:lnTo>
                  <a:lnTo>
                    <a:pt x="2472" y="3498"/>
                  </a:lnTo>
                  <a:cubicBezTo>
                    <a:pt x="2472" y="3498"/>
                    <a:pt x="2472" y="3498"/>
                    <a:pt x="2472" y="3498"/>
                  </a:cubicBezTo>
                  <a:lnTo>
                    <a:pt x="2481" y="3498"/>
                  </a:lnTo>
                  <a:lnTo>
                    <a:pt x="2481" y="3498"/>
                  </a:lnTo>
                  <a:cubicBezTo>
                    <a:pt x="2721" y="3355"/>
                    <a:pt x="2873" y="3043"/>
                    <a:pt x="2873" y="261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433900" y="2110900"/>
              <a:ext cx="68725" cy="100825"/>
            </a:xfrm>
            <a:custGeom>
              <a:avLst/>
              <a:gdLst/>
              <a:ahLst/>
              <a:cxnLst/>
              <a:rect l="l" t="t" r="r" b="b"/>
              <a:pathLst>
                <a:path w="2749" h="4033" extrusionOk="0">
                  <a:moveTo>
                    <a:pt x="2748" y="2811"/>
                  </a:moveTo>
                  <a:cubicBezTo>
                    <a:pt x="2748" y="3676"/>
                    <a:pt x="2133" y="4033"/>
                    <a:pt x="1374" y="3596"/>
                  </a:cubicBezTo>
                  <a:cubicBezTo>
                    <a:pt x="616" y="3150"/>
                    <a:pt x="1" y="2088"/>
                    <a:pt x="1" y="1223"/>
                  </a:cubicBezTo>
                  <a:cubicBezTo>
                    <a:pt x="1" y="348"/>
                    <a:pt x="616" y="0"/>
                    <a:pt x="1374" y="438"/>
                  </a:cubicBezTo>
                  <a:cubicBezTo>
                    <a:pt x="2133" y="875"/>
                    <a:pt x="2748" y="1936"/>
                    <a:pt x="2748" y="281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438575" y="2121825"/>
              <a:ext cx="59150" cy="78750"/>
            </a:xfrm>
            <a:custGeom>
              <a:avLst/>
              <a:gdLst/>
              <a:ahLst/>
              <a:cxnLst/>
              <a:rect l="l" t="t" r="r" b="b"/>
              <a:pathLst>
                <a:path w="2366" h="3150" extrusionOk="0">
                  <a:moveTo>
                    <a:pt x="1803" y="3150"/>
                  </a:moveTo>
                  <a:cubicBezTo>
                    <a:pt x="2160" y="3150"/>
                    <a:pt x="2365" y="2864"/>
                    <a:pt x="2365" y="2374"/>
                  </a:cubicBezTo>
                  <a:cubicBezTo>
                    <a:pt x="2365" y="1562"/>
                    <a:pt x="1794" y="572"/>
                    <a:pt x="1089" y="161"/>
                  </a:cubicBezTo>
                  <a:cubicBezTo>
                    <a:pt x="902" y="54"/>
                    <a:pt x="724" y="1"/>
                    <a:pt x="572" y="1"/>
                  </a:cubicBezTo>
                  <a:cubicBezTo>
                    <a:pt x="215" y="1"/>
                    <a:pt x="1" y="295"/>
                    <a:pt x="1" y="786"/>
                  </a:cubicBezTo>
                  <a:cubicBezTo>
                    <a:pt x="1" y="1589"/>
                    <a:pt x="572" y="2579"/>
                    <a:pt x="1277" y="2989"/>
                  </a:cubicBezTo>
                  <a:cubicBezTo>
                    <a:pt x="1464" y="3096"/>
                    <a:pt x="1642" y="3150"/>
                    <a:pt x="1803" y="315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449075" y="2124725"/>
              <a:ext cx="47525" cy="74075"/>
            </a:xfrm>
            <a:custGeom>
              <a:avLst/>
              <a:gdLst/>
              <a:ahLst/>
              <a:cxnLst/>
              <a:rect l="l" t="t" r="r" b="b"/>
              <a:pathLst>
                <a:path w="1901" h="2963" extrusionOk="0">
                  <a:moveTo>
                    <a:pt x="188" y="9"/>
                  </a:moveTo>
                  <a:cubicBezTo>
                    <a:pt x="277" y="9"/>
                    <a:pt x="393" y="54"/>
                    <a:pt x="446" y="72"/>
                  </a:cubicBezTo>
                  <a:cubicBezTo>
                    <a:pt x="598" y="152"/>
                    <a:pt x="732" y="277"/>
                    <a:pt x="866" y="384"/>
                  </a:cubicBezTo>
                  <a:cubicBezTo>
                    <a:pt x="1089" y="580"/>
                    <a:pt x="1285" y="803"/>
                    <a:pt x="1445" y="1053"/>
                  </a:cubicBezTo>
                  <a:cubicBezTo>
                    <a:pt x="1588" y="1276"/>
                    <a:pt x="1704" y="1535"/>
                    <a:pt x="1776" y="1794"/>
                  </a:cubicBezTo>
                  <a:cubicBezTo>
                    <a:pt x="1838" y="2026"/>
                    <a:pt x="1900" y="2347"/>
                    <a:pt x="1847" y="2588"/>
                  </a:cubicBezTo>
                  <a:cubicBezTo>
                    <a:pt x="1829" y="2677"/>
                    <a:pt x="1704" y="2962"/>
                    <a:pt x="1633" y="2739"/>
                  </a:cubicBezTo>
                  <a:cubicBezTo>
                    <a:pt x="1561" y="2543"/>
                    <a:pt x="1544" y="2347"/>
                    <a:pt x="1490" y="2151"/>
                  </a:cubicBezTo>
                  <a:cubicBezTo>
                    <a:pt x="1419" y="1856"/>
                    <a:pt x="1294" y="1580"/>
                    <a:pt x="1151" y="1321"/>
                  </a:cubicBezTo>
                  <a:cubicBezTo>
                    <a:pt x="1026" y="1089"/>
                    <a:pt x="857" y="848"/>
                    <a:pt x="651" y="687"/>
                  </a:cubicBezTo>
                  <a:cubicBezTo>
                    <a:pt x="536" y="598"/>
                    <a:pt x="446" y="473"/>
                    <a:pt x="312" y="393"/>
                  </a:cubicBezTo>
                  <a:cubicBezTo>
                    <a:pt x="223" y="340"/>
                    <a:pt x="45" y="277"/>
                    <a:pt x="18" y="152"/>
                  </a:cubicBezTo>
                  <a:cubicBezTo>
                    <a:pt x="0" y="36"/>
                    <a:pt x="81" y="1"/>
                    <a:pt x="18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515750" y="2145475"/>
              <a:ext cx="57575" cy="41500"/>
            </a:xfrm>
            <a:custGeom>
              <a:avLst/>
              <a:gdLst/>
              <a:ahLst/>
              <a:cxnLst/>
              <a:rect l="l" t="t" r="r" b="b"/>
              <a:pathLst>
                <a:path w="2303" h="1660" extrusionOk="0">
                  <a:moveTo>
                    <a:pt x="1" y="714"/>
                  </a:moveTo>
                  <a:cubicBezTo>
                    <a:pt x="1" y="830"/>
                    <a:pt x="45" y="919"/>
                    <a:pt x="117" y="955"/>
                  </a:cubicBezTo>
                  <a:cubicBezTo>
                    <a:pt x="117" y="955"/>
                    <a:pt x="117" y="955"/>
                    <a:pt x="117" y="955"/>
                  </a:cubicBezTo>
                  <a:lnTo>
                    <a:pt x="2035" y="1660"/>
                  </a:lnTo>
                  <a:lnTo>
                    <a:pt x="2177" y="1410"/>
                  </a:lnTo>
                  <a:lnTo>
                    <a:pt x="2302" y="1178"/>
                  </a:lnTo>
                  <a:lnTo>
                    <a:pt x="643" y="36"/>
                  </a:lnTo>
                  <a:lnTo>
                    <a:pt x="643" y="36"/>
                  </a:lnTo>
                  <a:cubicBezTo>
                    <a:pt x="581" y="0"/>
                    <a:pt x="482" y="9"/>
                    <a:pt x="375" y="63"/>
                  </a:cubicBezTo>
                  <a:cubicBezTo>
                    <a:pt x="340" y="89"/>
                    <a:pt x="304" y="116"/>
                    <a:pt x="268" y="152"/>
                  </a:cubicBezTo>
                  <a:cubicBezTo>
                    <a:pt x="259" y="152"/>
                    <a:pt x="259" y="161"/>
                    <a:pt x="259" y="161"/>
                  </a:cubicBezTo>
                  <a:cubicBezTo>
                    <a:pt x="108" y="304"/>
                    <a:pt x="1" y="527"/>
                    <a:pt x="1" y="714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15750" y="2149475"/>
              <a:ext cx="54450" cy="37500"/>
            </a:xfrm>
            <a:custGeom>
              <a:avLst/>
              <a:gdLst/>
              <a:ahLst/>
              <a:cxnLst/>
              <a:rect l="l" t="t" r="r" b="b"/>
              <a:pathLst>
                <a:path w="2178" h="1500" extrusionOk="0">
                  <a:moveTo>
                    <a:pt x="1" y="554"/>
                  </a:moveTo>
                  <a:cubicBezTo>
                    <a:pt x="1" y="670"/>
                    <a:pt x="45" y="759"/>
                    <a:pt x="117" y="795"/>
                  </a:cubicBezTo>
                  <a:cubicBezTo>
                    <a:pt x="117" y="795"/>
                    <a:pt x="117" y="795"/>
                    <a:pt x="117" y="795"/>
                  </a:cubicBezTo>
                  <a:lnTo>
                    <a:pt x="2035" y="1500"/>
                  </a:lnTo>
                  <a:lnTo>
                    <a:pt x="2177" y="1250"/>
                  </a:lnTo>
                  <a:cubicBezTo>
                    <a:pt x="2160" y="1241"/>
                    <a:pt x="2151" y="1241"/>
                    <a:pt x="2142" y="1232"/>
                  </a:cubicBezTo>
                  <a:cubicBezTo>
                    <a:pt x="1606" y="982"/>
                    <a:pt x="964" y="955"/>
                    <a:pt x="491" y="616"/>
                  </a:cubicBezTo>
                  <a:cubicBezTo>
                    <a:pt x="384" y="536"/>
                    <a:pt x="286" y="438"/>
                    <a:pt x="233" y="322"/>
                  </a:cubicBezTo>
                  <a:cubicBezTo>
                    <a:pt x="197" y="215"/>
                    <a:pt x="197" y="90"/>
                    <a:pt x="259" y="1"/>
                  </a:cubicBezTo>
                  <a:cubicBezTo>
                    <a:pt x="108" y="144"/>
                    <a:pt x="1" y="367"/>
                    <a:pt x="1" y="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565050" y="2173800"/>
              <a:ext cx="10050" cy="14525"/>
            </a:xfrm>
            <a:custGeom>
              <a:avLst/>
              <a:gdLst/>
              <a:ahLst/>
              <a:cxnLst/>
              <a:rect l="l" t="t" r="r" b="b"/>
              <a:pathLst>
                <a:path w="402" h="581" extrusionOk="0">
                  <a:moveTo>
                    <a:pt x="0" y="402"/>
                  </a:moveTo>
                  <a:cubicBezTo>
                    <a:pt x="0" y="527"/>
                    <a:pt x="89" y="580"/>
                    <a:pt x="205" y="518"/>
                  </a:cubicBezTo>
                  <a:cubicBezTo>
                    <a:pt x="312" y="455"/>
                    <a:pt x="402" y="304"/>
                    <a:pt x="402" y="170"/>
                  </a:cubicBezTo>
                  <a:cubicBezTo>
                    <a:pt x="402" y="45"/>
                    <a:pt x="312" y="0"/>
                    <a:pt x="205" y="63"/>
                  </a:cubicBezTo>
                  <a:cubicBezTo>
                    <a:pt x="89" y="125"/>
                    <a:pt x="0" y="277"/>
                    <a:pt x="0" y="4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560575" y="2169550"/>
              <a:ext cx="16975" cy="22100"/>
            </a:xfrm>
            <a:custGeom>
              <a:avLst/>
              <a:gdLst/>
              <a:ahLst/>
              <a:cxnLst/>
              <a:rect l="l" t="t" r="r" b="b"/>
              <a:pathLst>
                <a:path w="679" h="884" extrusionOk="0">
                  <a:moveTo>
                    <a:pt x="1" y="616"/>
                  </a:moveTo>
                  <a:cubicBezTo>
                    <a:pt x="1" y="411"/>
                    <a:pt x="144" y="161"/>
                    <a:pt x="322" y="54"/>
                  </a:cubicBezTo>
                  <a:cubicBezTo>
                    <a:pt x="411" y="1"/>
                    <a:pt x="500" y="1"/>
                    <a:pt x="554" y="27"/>
                  </a:cubicBezTo>
                  <a:lnTo>
                    <a:pt x="554" y="27"/>
                  </a:lnTo>
                  <a:lnTo>
                    <a:pt x="554" y="27"/>
                  </a:lnTo>
                  <a:lnTo>
                    <a:pt x="554" y="27"/>
                  </a:lnTo>
                  <a:lnTo>
                    <a:pt x="679" y="99"/>
                  </a:lnTo>
                  <a:lnTo>
                    <a:pt x="206" y="884"/>
                  </a:lnTo>
                  <a:lnTo>
                    <a:pt x="90" y="830"/>
                  </a:lnTo>
                  <a:cubicBezTo>
                    <a:pt x="90" y="830"/>
                    <a:pt x="90" y="830"/>
                    <a:pt x="90" y="830"/>
                  </a:cubicBezTo>
                  <a:lnTo>
                    <a:pt x="90" y="830"/>
                  </a:lnTo>
                  <a:lnTo>
                    <a:pt x="90" y="830"/>
                  </a:lnTo>
                  <a:cubicBezTo>
                    <a:pt x="36" y="795"/>
                    <a:pt x="1" y="723"/>
                    <a:pt x="1" y="61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563250" y="2169775"/>
              <a:ext cx="16525" cy="23900"/>
            </a:xfrm>
            <a:custGeom>
              <a:avLst/>
              <a:gdLst/>
              <a:ahLst/>
              <a:cxnLst/>
              <a:rect l="l" t="t" r="r" b="b"/>
              <a:pathLst>
                <a:path w="661" h="956" extrusionOk="0">
                  <a:moveTo>
                    <a:pt x="1" y="670"/>
                  </a:moveTo>
                  <a:cubicBezTo>
                    <a:pt x="1" y="875"/>
                    <a:pt x="152" y="955"/>
                    <a:pt x="331" y="857"/>
                  </a:cubicBezTo>
                  <a:cubicBezTo>
                    <a:pt x="509" y="750"/>
                    <a:pt x="661" y="500"/>
                    <a:pt x="661" y="286"/>
                  </a:cubicBezTo>
                  <a:cubicBezTo>
                    <a:pt x="661" y="81"/>
                    <a:pt x="509" y="1"/>
                    <a:pt x="331" y="99"/>
                  </a:cubicBezTo>
                  <a:cubicBezTo>
                    <a:pt x="152" y="206"/>
                    <a:pt x="1" y="456"/>
                    <a:pt x="1" y="67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565925" y="2174250"/>
              <a:ext cx="58700" cy="40600"/>
            </a:xfrm>
            <a:custGeom>
              <a:avLst/>
              <a:gdLst/>
              <a:ahLst/>
              <a:cxnLst/>
              <a:rect l="l" t="t" r="r" b="b"/>
              <a:pathLst>
                <a:path w="2348" h="1624" extrusionOk="0">
                  <a:moveTo>
                    <a:pt x="1" y="482"/>
                  </a:moveTo>
                  <a:cubicBezTo>
                    <a:pt x="1" y="321"/>
                    <a:pt x="117" y="125"/>
                    <a:pt x="260" y="45"/>
                  </a:cubicBezTo>
                  <a:cubicBezTo>
                    <a:pt x="331" y="9"/>
                    <a:pt x="393" y="0"/>
                    <a:pt x="438" y="27"/>
                  </a:cubicBezTo>
                  <a:lnTo>
                    <a:pt x="438" y="27"/>
                  </a:lnTo>
                  <a:lnTo>
                    <a:pt x="438" y="27"/>
                  </a:lnTo>
                  <a:lnTo>
                    <a:pt x="438" y="27"/>
                  </a:lnTo>
                  <a:lnTo>
                    <a:pt x="2347" y="1008"/>
                  </a:lnTo>
                  <a:lnTo>
                    <a:pt x="1981" y="1624"/>
                  </a:lnTo>
                  <a:lnTo>
                    <a:pt x="81" y="651"/>
                  </a:lnTo>
                  <a:cubicBezTo>
                    <a:pt x="81" y="651"/>
                    <a:pt x="81" y="651"/>
                    <a:pt x="81" y="651"/>
                  </a:cubicBezTo>
                  <a:lnTo>
                    <a:pt x="81" y="651"/>
                  </a:lnTo>
                  <a:lnTo>
                    <a:pt x="81" y="651"/>
                  </a:lnTo>
                  <a:cubicBezTo>
                    <a:pt x="28" y="625"/>
                    <a:pt x="1" y="562"/>
                    <a:pt x="1" y="482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613650" y="2197875"/>
              <a:ext cx="12750" cy="18550"/>
            </a:xfrm>
            <a:custGeom>
              <a:avLst/>
              <a:gdLst/>
              <a:ahLst/>
              <a:cxnLst/>
              <a:rect l="l" t="t" r="r" b="b"/>
              <a:pathLst>
                <a:path w="510" h="742" extrusionOk="0">
                  <a:moveTo>
                    <a:pt x="1" y="518"/>
                  </a:moveTo>
                  <a:cubicBezTo>
                    <a:pt x="1" y="679"/>
                    <a:pt x="108" y="741"/>
                    <a:pt x="251" y="661"/>
                  </a:cubicBezTo>
                  <a:cubicBezTo>
                    <a:pt x="394" y="581"/>
                    <a:pt x="509" y="384"/>
                    <a:pt x="509" y="224"/>
                  </a:cubicBezTo>
                  <a:cubicBezTo>
                    <a:pt x="509" y="63"/>
                    <a:pt x="394" y="1"/>
                    <a:pt x="251" y="81"/>
                  </a:cubicBezTo>
                  <a:cubicBezTo>
                    <a:pt x="108" y="161"/>
                    <a:pt x="1" y="357"/>
                    <a:pt x="1" y="518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624600" y="2131200"/>
              <a:ext cx="121125" cy="72500"/>
            </a:xfrm>
            <a:custGeom>
              <a:avLst/>
              <a:gdLst/>
              <a:ahLst/>
              <a:cxnLst/>
              <a:rect l="l" t="t" r="r" b="b"/>
              <a:pathLst>
                <a:path w="4845" h="2900" extrusionOk="0">
                  <a:moveTo>
                    <a:pt x="821" y="1267"/>
                  </a:moveTo>
                  <a:cubicBezTo>
                    <a:pt x="999" y="1124"/>
                    <a:pt x="1178" y="999"/>
                    <a:pt x="1303" y="901"/>
                  </a:cubicBezTo>
                  <a:cubicBezTo>
                    <a:pt x="2043" y="268"/>
                    <a:pt x="2801" y="0"/>
                    <a:pt x="3774" y="152"/>
                  </a:cubicBezTo>
                  <a:cubicBezTo>
                    <a:pt x="4086" y="197"/>
                    <a:pt x="4434" y="295"/>
                    <a:pt x="4594" y="571"/>
                  </a:cubicBezTo>
                  <a:cubicBezTo>
                    <a:pt x="4844" y="973"/>
                    <a:pt x="4612" y="1356"/>
                    <a:pt x="4309" y="1642"/>
                  </a:cubicBezTo>
                  <a:cubicBezTo>
                    <a:pt x="3925" y="1999"/>
                    <a:pt x="3435" y="2248"/>
                    <a:pt x="2971" y="2489"/>
                  </a:cubicBezTo>
                  <a:cubicBezTo>
                    <a:pt x="2587" y="2686"/>
                    <a:pt x="2114" y="2784"/>
                    <a:pt x="1686" y="2810"/>
                  </a:cubicBezTo>
                  <a:cubicBezTo>
                    <a:pt x="1276" y="2846"/>
                    <a:pt x="473" y="2900"/>
                    <a:pt x="241" y="2454"/>
                  </a:cubicBezTo>
                  <a:cubicBezTo>
                    <a:pt x="0" y="2008"/>
                    <a:pt x="419" y="1588"/>
                    <a:pt x="821" y="1267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5"/>
          <p:cNvSpPr/>
          <p:nvPr/>
        </p:nvSpPr>
        <p:spPr>
          <a:xfrm>
            <a:off x="676275" y="166875"/>
            <a:ext cx="6010200" cy="25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ctrTitle"/>
          </p:nvPr>
        </p:nvSpPr>
        <p:spPr>
          <a:xfrm>
            <a:off x="1025788" y="598725"/>
            <a:ext cx="483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CAR PARKING </a:t>
            </a:r>
            <a:r>
              <a:rPr lang="en" sz="4000" b="0" dirty="0"/>
              <a:t>ARDUINO PROJECT</a:t>
            </a:r>
            <a:endParaRPr dirty="0"/>
          </a:p>
        </p:txBody>
      </p:sp>
      <p:sp>
        <p:nvSpPr>
          <p:cNvPr id="885" name="Google Shape;885;p35"/>
          <p:cNvSpPr/>
          <p:nvPr/>
        </p:nvSpPr>
        <p:spPr>
          <a:xfrm rot="5400000">
            <a:off x="5340375" y="1272075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35"/>
          <p:cNvGrpSpPr/>
          <p:nvPr/>
        </p:nvGrpSpPr>
        <p:grpSpPr>
          <a:xfrm>
            <a:off x="611825" y="2428876"/>
            <a:ext cx="1275078" cy="3409949"/>
            <a:chOff x="611825" y="2428876"/>
            <a:chExt cx="1275078" cy="3409949"/>
          </a:xfrm>
        </p:grpSpPr>
        <p:sp>
          <p:nvSpPr>
            <p:cNvPr id="888" name="Google Shape;888;p35"/>
            <p:cNvSpPr/>
            <p:nvPr/>
          </p:nvSpPr>
          <p:spPr>
            <a:xfrm>
              <a:off x="1119200" y="4856374"/>
              <a:ext cx="233674" cy="98245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116216" y="4757708"/>
              <a:ext cx="241216" cy="180298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41741" y="2510337"/>
              <a:ext cx="1145162" cy="2775389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11825" y="3088287"/>
              <a:ext cx="130088" cy="2197453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11825" y="2428876"/>
              <a:ext cx="1275074" cy="741028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41988" y="2754719"/>
              <a:ext cx="944675" cy="1937453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094271" y="3039657"/>
              <a:ext cx="526321" cy="1343893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7"/>
          <p:cNvSpPr txBox="1">
            <a:spLocks noGrp="1"/>
          </p:cNvSpPr>
          <p:nvPr>
            <p:ph type="title"/>
          </p:nvPr>
        </p:nvSpPr>
        <p:spPr>
          <a:xfrm>
            <a:off x="719142" y="1471347"/>
            <a:ext cx="839779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2"/>
          </p:nvPr>
        </p:nvSpPr>
        <p:spPr>
          <a:xfrm>
            <a:off x="626947" y="2098393"/>
            <a:ext cx="1715746" cy="423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effectLst/>
                <a:latin typeface="Comfortaa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endParaRPr lang="bg-BG" sz="2400" dirty="0"/>
          </a:p>
        </p:txBody>
      </p:sp>
      <p:sp>
        <p:nvSpPr>
          <p:cNvPr id="915" name="Google Shape;915;p37"/>
          <p:cNvSpPr txBox="1">
            <a:spLocks noGrp="1"/>
          </p:cNvSpPr>
          <p:nvPr>
            <p:ph type="title" idx="4"/>
          </p:nvPr>
        </p:nvSpPr>
        <p:spPr>
          <a:xfrm>
            <a:off x="713250" y="2971475"/>
            <a:ext cx="839778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title" idx="7"/>
          </p:nvPr>
        </p:nvSpPr>
        <p:spPr>
          <a:xfrm>
            <a:off x="3102043" y="1471347"/>
            <a:ext cx="839778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21" name="Google Shape;921;p37"/>
          <p:cNvSpPr txBox="1">
            <a:spLocks noGrp="1"/>
          </p:cNvSpPr>
          <p:nvPr>
            <p:ph type="title" idx="13"/>
          </p:nvPr>
        </p:nvSpPr>
        <p:spPr>
          <a:xfrm>
            <a:off x="3096150" y="2971475"/>
            <a:ext cx="839778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24" name="Google Shape;924;p37"/>
          <p:cNvSpPr txBox="1">
            <a:spLocks noGrp="1"/>
          </p:cNvSpPr>
          <p:nvPr>
            <p:ph type="title" idx="16"/>
          </p:nvPr>
        </p:nvSpPr>
        <p:spPr>
          <a:xfrm>
            <a:off x="5484943" y="1471347"/>
            <a:ext cx="839778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27" name="Google Shape;927;p37"/>
          <p:cNvSpPr txBox="1">
            <a:spLocks noGrp="1"/>
          </p:cNvSpPr>
          <p:nvPr>
            <p:ph type="title" idx="19"/>
          </p:nvPr>
        </p:nvSpPr>
        <p:spPr>
          <a:xfrm>
            <a:off x="5479050" y="2971475"/>
            <a:ext cx="839778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11" name="Google Shape;911;p37"/>
          <p:cNvSpPr txBox="1">
            <a:spLocks noGrp="1"/>
          </p:cNvSpPr>
          <p:nvPr>
            <p:ph type="ctrTitle" idx="2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014;p38">
            <a:extLst>
              <a:ext uri="{FF2B5EF4-FFF2-40B4-BE49-F238E27FC236}">
                <a16:creationId xmlns:a16="http://schemas.microsoft.com/office/drawing/2014/main" id="{66E13482-CDEA-E374-E145-A55B55BB50E1}"/>
              </a:ext>
            </a:extLst>
          </p:cNvPr>
          <p:cNvGrpSpPr/>
          <p:nvPr/>
        </p:nvGrpSpPr>
        <p:grpSpPr>
          <a:xfrm flipH="1">
            <a:off x="7375016" y="1281866"/>
            <a:ext cx="1409320" cy="3767532"/>
            <a:chOff x="1329051" y="476251"/>
            <a:chExt cx="1734524" cy="5143617"/>
          </a:xfrm>
        </p:grpSpPr>
        <p:sp>
          <p:nvSpPr>
            <p:cNvPr id="4" name="Google Shape;1015;p38">
              <a:extLst>
                <a:ext uri="{FF2B5EF4-FFF2-40B4-BE49-F238E27FC236}">
                  <a16:creationId xmlns:a16="http://schemas.microsoft.com/office/drawing/2014/main" id="{CC264900-FCCA-4646-2F61-054D2C74F993}"/>
                </a:ext>
              </a:extLst>
            </p:cNvPr>
            <p:cNvSpPr/>
            <p:nvPr/>
          </p:nvSpPr>
          <p:spPr>
            <a:xfrm>
              <a:off x="1329901" y="4597574"/>
              <a:ext cx="1599277" cy="1022294"/>
            </a:xfrm>
            <a:custGeom>
              <a:avLst/>
              <a:gdLst/>
              <a:ahLst/>
              <a:cxnLst/>
              <a:rect l="l" t="t" r="r" b="b"/>
              <a:pathLst>
                <a:path w="35770" h="22865" extrusionOk="0">
                  <a:moveTo>
                    <a:pt x="27043" y="1"/>
                  </a:moveTo>
                  <a:cubicBezTo>
                    <a:pt x="23978" y="1"/>
                    <a:pt x="20273" y="769"/>
                    <a:pt x="16378" y="2356"/>
                  </a:cubicBezTo>
                  <a:cubicBezTo>
                    <a:pt x="6960" y="6195"/>
                    <a:pt x="1" y="13368"/>
                    <a:pt x="833" y="18380"/>
                  </a:cubicBezTo>
                  <a:cubicBezTo>
                    <a:pt x="1322" y="21321"/>
                    <a:pt x="4381" y="22865"/>
                    <a:pt x="8727" y="22865"/>
                  </a:cubicBezTo>
                  <a:cubicBezTo>
                    <a:pt x="11792" y="22865"/>
                    <a:pt x="15497" y="22097"/>
                    <a:pt x="19392" y="20509"/>
                  </a:cubicBezTo>
                  <a:cubicBezTo>
                    <a:pt x="28810" y="16672"/>
                    <a:pt x="35769" y="9497"/>
                    <a:pt x="34937" y="4484"/>
                  </a:cubicBezTo>
                  <a:cubicBezTo>
                    <a:pt x="34448" y="1544"/>
                    <a:pt x="31389" y="1"/>
                    <a:pt x="27043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16;p38">
              <a:extLst>
                <a:ext uri="{FF2B5EF4-FFF2-40B4-BE49-F238E27FC236}">
                  <a16:creationId xmlns:a16="http://schemas.microsoft.com/office/drawing/2014/main" id="{21C8DD5B-3E8D-1086-96B7-E67D93E40FE1}"/>
                </a:ext>
              </a:extLst>
            </p:cNvPr>
            <p:cNvSpPr/>
            <p:nvPr/>
          </p:nvSpPr>
          <p:spPr>
            <a:xfrm>
              <a:off x="1668624" y="4890514"/>
              <a:ext cx="482466" cy="581856"/>
            </a:xfrm>
            <a:custGeom>
              <a:avLst/>
              <a:gdLst/>
              <a:ahLst/>
              <a:cxnLst/>
              <a:rect l="l" t="t" r="r" b="b"/>
              <a:pathLst>
                <a:path w="10791" h="13014" extrusionOk="0">
                  <a:moveTo>
                    <a:pt x="2069" y="1"/>
                  </a:moveTo>
                  <a:cubicBezTo>
                    <a:pt x="1949" y="1"/>
                    <a:pt x="1828" y="14"/>
                    <a:pt x="1708" y="30"/>
                  </a:cubicBezTo>
                  <a:cubicBezTo>
                    <a:pt x="1063" y="121"/>
                    <a:pt x="540" y="500"/>
                    <a:pt x="269" y="1104"/>
                  </a:cubicBezTo>
                  <a:cubicBezTo>
                    <a:pt x="0" y="1700"/>
                    <a:pt x="258" y="2428"/>
                    <a:pt x="327" y="3046"/>
                  </a:cubicBezTo>
                  <a:cubicBezTo>
                    <a:pt x="408" y="3787"/>
                    <a:pt x="95" y="4038"/>
                    <a:pt x="399" y="4765"/>
                  </a:cubicBezTo>
                  <a:cubicBezTo>
                    <a:pt x="658" y="5386"/>
                    <a:pt x="1290" y="6135"/>
                    <a:pt x="1751" y="6724"/>
                  </a:cubicBezTo>
                  <a:cubicBezTo>
                    <a:pt x="1835" y="6713"/>
                    <a:pt x="1920" y="6701"/>
                    <a:pt x="2004" y="6690"/>
                  </a:cubicBezTo>
                  <a:lnTo>
                    <a:pt x="2004" y="6690"/>
                  </a:lnTo>
                  <a:cubicBezTo>
                    <a:pt x="1983" y="6695"/>
                    <a:pt x="2328" y="7931"/>
                    <a:pt x="2354" y="8023"/>
                  </a:cubicBezTo>
                  <a:cubicBezTo>
                    <a:pt x="2548" y="8725"/>
                    <a:pt x="2807" y="9278"/>
                    <a:pt x="3206" y="9882"/>
                  </a:cubicBezTo>
                  <a:cubicBezTo>
                    <a:pt x="3508" y="10341"/>
                    <a:pt x="3859" y="10726"/>
                    <a:pt x="4250" y="11118"/>
                  </a:cubicBezTo>
                  <a:cubicBezTo>
                    <a:pt x="5027" y="11905"/>
                    <a:pt x="5929" y="12699"/>
                    <a:pt x="7037" y="12942"/>
                  </a:cubicBezTo>
                  <a:cubicBezTo>
                    <a:pt x="7249" y="12989"/>
                    <a:pt x="7466" y="13013"/>
                    <a:pt x="7682" y="13013"/>
                  </a:cubicBezTo>
                  <a:cubicBezTo>
                    <a:pt x="7688" y="13013"/>
                    <a:pt x="7695" y="13013"/>
                    <a:pt x="7701" y="13013"/>
                  </a:cubicBezTo>
                  <a:cubicBezTo>
                    <a:pt x="8080" y="13011"/>
                    <a:pt x="8452" y="12916"/>
                    <a:pt x="8813" y="12798"/>
                  </a:cubicBezTo>
                  <a:cubicBezTo>
                    <a:pt x="9334" y="12628"/>
                    <a:pt x="9999" y="12361"/>
                    <a:pt x="10300" y="11866"/>
                  </a:cubicBezTo>
                  <a:cubicBezTo>
                    <a:pt x="10790" y="11057"/>
                    <a:pt x="10783" y="9809"/>
                    <a:pt x="10386" y="8967"/>
                  </a:cubicBezTo>
                  <a:cubicBezTo>
                    <a:pt x="9981" y="8108"/>
                    <a:pt x="9751" y="7609"/>
                    <a:pt x="9247" y="6804"/>
                  </a:cubicBezTo>
                  <a:cubicBezTo>
                    <a:pt x="8705" y="5939"/>
                    <a:pt x="8163" y="5074"/>
                    <a:pt x="7621" y="4211"/>
                  </a:cubicBezTo>
                  <a:cubicBezTo>
                    <a:pt x="6999" y="3218"/>
                    <a:pt x="6945" y="1950"/>
                    <a:pt x="6645" y="844"/>
                  </a:cubicBezTo>
                  <a:cubicBezTo>
                    <a:pt x="6623" y="768"/>
                    <a:pt x="6600" y="690"/>
                    <a:pt x="6554" y="625"/>
                  </a:cubicBezTo>
                  <a:cubicBezTo>
                    <a:pt x="6378" y="385"/>
                    <a:pt x="5918" y="318"/>
                    <a:pt x="5472" y="318"/>
                  </a:cubicBezTo>
                  <a:cubicBezTo>
                    <a:pt x="5135" y="318"/>
                    <a:pt x="4807" y="356"/>
                    <a:pt x="4615" y="386"/>
                  </a:cubicBezTo>
                  <a:cubicBezTo>
                    <a:pt x="4313" y="434"/>
                    <a:pt x="3974" y="537"/>
                    <a:pt x="3655" y="537"/>
                  </a:cubicBezTo>
                  <a:cubicBezTo>
                    <a:pt x="3563" y="537"/>
                    <a:pt x="3473" y="528"/>
                    <a:pt x="3385" y="507"/>
                  </a:cubicBezTo>
                  <a:cubicBezTo>
                    <a:pt x="3034" y="424"/>
                    <a:pt x="2771" y="156"/>
                    <a:pt x="2429" y="50"/>
                  </a:cubicBezTo>
                  <a:cubicBezTo>
                    <a:pt x="2312" y="14"/>
                    <a:pt x="2191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17;p38">
              <a:extLst>
                <a:ext uri="{FF2B5EF4-FFF2-40B4-BE49-F238E27FC236}">
                  <a16:creationId xmlns:a16="http://schemas.microsoft.com/office/drawing/2014/main" id="{40935D39-75DB-2928-F656-1EB3D47181C5}"/>
                </a:ext>
              </a:extLst>
            </p:cNvPr>
            <p:cNvSpPr/>
            <p:nvPr/>
          </p:nvSpPr>
          <p:spPr>
            <a:xfrm>
              <a:off x="2127125" y="4591762"/>
              <a:ext cx="623794" cy="383522"/>
            </a:xfrm>
            <a:custGeom>
              <a:avLst/>
              <a:gdLst/>
              <a:ahLst/>
              <a:cxnLst/>
              <a:rect l="l" t="t" r="r" b="b"/>
              <a:pathLst>
                <a:path w="13952" h="8578" extrusionOk="0">
                  <a:moveTo>
                    <a:pt x="7217" y="0"/>
                  </a:moveTo>
                  <a:lnTo>
                    <a:pt x="519" y="289"/>
                  </a:lnTo>
                  <a:cubicBezTo>
                    <a:pt x="519" y="289"/>
                    <a:pt x="0" y="1412"/>
                    <a:pt x="69" y="2325"/>
                  </a:cubicBezTo>
                  <a:cubicBezTo>
                    <a:pt x="140" y="3235"/>
                    <a:pt x="54" y="4124"/>
                    <a:pt x="54" y="4124"/>
                  </a:cubicBezTo>
                  <a:cubicBezTo>
                    <a:pt x="54" y="4124"/>
                    <a:pt x="399" y="4975"/>
                    <a:pt x="2105" y="5699"/>
                  </a:cubicBezTo>
                  <a:cubicBezTo>
                    <a:pt x="3812" y="6421"/>
                    <a:pt x="4057" y="6429"/>
                    <a:pt x="4057" y="6429"/>
                  </a:cubicBezTo>
                  <a:lnTo>
                    <a:pt x="4160" y="5883"/>
                  </a:lnTo>
                  <a:lnTo>
                    <a:pt x="5100" y="6237"/>
                  </a:lnTo>
                  <a:cubicBezTo>
                    <a:pt x="5100" y="6237"/>
                    <a:pt x="5442" y="6709"/>
                    <a:pt x="5649" y="6991"/>
                  </a:cubicBezTo>
                  <a:cubicBezTo>
                    <a:pt x="6122" y="7643"/>
                    <a:pt x="7870" y="7988"/>
                    <a:pt x="8583" y="8250"/>
                  </a:cubicBezTo>
                  <a:cubicBezTo>
                    <a:pt x="9230" y="8487"/>
                    <a:pt x="9905" y="8577"/>
                    <a:pt x="10584" y="8577"/>
                  </a:cubicBezTo>
                  <a:cubicBezTo>
                    <a:pt x="11115" y="8577"/>
                    <a:pt x="11648" y="8522"/>
                    <a:pt x="12172" y="8437"/>
                  </a:cubicBezTo>
                  <a:cubicBezTo>
                    <a:pt x="13400" y="8239"/>
                    <a:pt x="13659" y="7718"/>
                    <a:pt x="13789" y="6501"/>
                  </a:cubicBezTo>
                  <a:cubicBezTo>
                    <a:pt x="13952" y="5006"/>
                    <a:pt x="11116" y="3700"/>
                    <a:pt x="10087" y="3077"/>
                  </a:cubicBezTo>
                  <a:cubicBezTo>
                    <a:pt x="9261" y="2579"/>
                    <a:pt x="8333" y="2318"/>
                    <a:pt x="7853" y="1395"/>
                  </a:cubicBezTo>
                  <a:cubicBezTo>
                    <a:pt x="7620" y="943"/>
                    <a:pt x="7428" y="463"/>
                    <a:pt x="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8;p38">
              <a:extLst>
                <a:ext uri="{FF2B5EF4-FFF2-40B4-BE49-F238E27FC236}">
                  <a16:creationId xmlns:a16="http://schemas.microsoft.com/office/drawing/2014/main" id="{2D7FF748-A9EA-6E0F-F05C-0E9E1AE8D5E7}"/>
                </a:ext>
              </a:extLst>
            </p:cNvPr>
            <p:cNvSpPr/>
            <p:nvPr/>
          </p:nvSpPr>
          <p:spPr>
            <a:xfrm>
              <a:off x="2235368" y="4499078"/>
              <a:ext cx="5231" cy="2012"/>
            </a:xfrm>
            <a:custGeom>
              <a:avLst/>
              <a:gdLst/>
              <a:ahLst/>
              <a:cxnLst/>
              <a:rect l="l" t="t" r="r" b="b"/>
              <a:pathLst>
                <a:path w="117" h="45" extrusionOk="0">
                  <a:moveTo>
                    <a:pt x="117" y="1"/>
                  </a:moveTo>
                  <a:lnTo>
                    <a:pt x="22" y="37"/>
                  </a:lnTo>
                  <a:lnTo>
                    <a:pt x="22" y="37"/>
                  </a:lnTo>
                  <a:cubicBezTo>
                    <a:pt x="25" y="36"/>
                    <a:pt x="27" y="36"/>
                    <a:pt x="29" y="36"/>
                  </a:cubicBezTo>
                  <a:cubicBezTo>
                    <a:pt x="34" y="36"/>
                    <a:pt x="39" y="37"/>
                    <a:pt x="44" y="37"/>
                  </a:cubicBezTo>
                  <a:cubicBezTo>
                    <a:pt x="49" y="37"/>
                    <a:pt x="53" y="36"/>
                    <a:pt x="57" y="36"/>
                  </a:cubicBezTo>
                  <a:cubicBezTo>
                    <a:pt x="78" y="27"/>
                    <a:pt x="95" y="10"/>
                    <a:pt x="117" y="1"/>
                  </a:cubicBezTo>
                  <a:close/>
                  <a:moveTo>
                    <a:pt x="22" y="37"/>
                  </a:moveTo>
                  <a:lnTo>
                    <a:pt x="22" y="37"/>
                  </a:lnTo>
                  <a:cubicBezTo>
                    <a:pt x="14" y="37"/>
                    <a:pt x="7" y="39"/>
                    <a:pt x="0" y="45"/>
                  </a:cubicBezTo>
                  <a:lnTo>
                    <a:pt x="22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9;p38">
              <a:extLst>
                <a:ext uri="{FF2B5EF4-FFF2-40B4-BE49-F238E27FC236}">
                  <a16:creationId xmlns:a16="http://schemas.microsoft.com/office/drawing/2014/main" id="{6D97CAE6-5C11-8813-94FF-2ED557C3CA41}"/>
                </a:ext>
              </a:extLst>
            </p:cNvPr>
            <p:cNvSpPr/>
            <p:nvPr/>
          </p:nvSpPr>
          <p:spPr>
            <a:xfrm>
              <a:off x="2478277" y="2173219"/>
              <a:ext cx="585299" cy="922949"/>
            </a:xfrm>
            <a:custGeom>
              <a:avLst/>
              <a:gdLst/>
              <a:ahLst/>
              <a:cxnLst/>
              <a:rect l="l" t="t" r="r" b="b"/>
              <a:pathLst>
                <a:path w="13091" h="20643" extrusionOk="0">
                  <a:moveTo>
                    <a:pt x="2730" y="1"/>
                  </a:moveTo>
                  <a:cubicBezTo>
                    <a:pt x="153" y="1"/>
                    <a:pt x="0" y="3896"/>
                    <a:pt x="565" y="4887"/>
                  </a:cubicBezTo>
                  <a:cubicBezTo>
                    <a:pt x="1232" y="6058"/>
                    <a:pt x="2167" y="7111"/>
                    <a:pt x="2964" y="8194"/>
                  </a:cubicBezTo>
                  <a:cubicBezTo>
                    <a:pt x="3847" y="9399"/>
                    <a:pt x="4300" y="10714"/>
                    <a:pt x="4957" y="12051"/>
                  </a:cubicBezTo>
                  <a:cubicBezTo>
                    <a:pt x="5338" y="12827"/>
                    <a:pt x="5775" y="13311"/>
                    <a:pt x="5781" y="14193"/>
                  </a:cubicBezTo>
                  <a:cubicBezTo>
                    <a:pt x="5782" y="14257"/>
                    <a:pt x="5779" y="14326"/>
                    <a:pt x="5779" y="14392"/>
                  </a:cubicBezTo>
                  <a:lnTo>
                    <a:pt x="5696" y="14435"/>
                  </a:lnTo>
                  <a:cubicBezTo>
                    <a:pt x="5696" y="14435"/>
                    <a:pt x="5724" y="14536"/>
                    <a:pt x="5773" y="14704"/>
                  </a:cubicBezTo>
                  <a:cubicBezTo>
                    <a:pt x="5759" y="15219"/>
                    <a:pt x="5752" y="15754"/>
                    <a:pt x="5943" y="16223"/>
                  </a:cubicBezTo>
                  <a:cubicBezTo>
                    <a:pt x="6178" y="16795"/>
                    <a:pt x="6322" y="17196"/>
                    <a:pt x="6704" y="17410"/>
                  </a:cubicBezTo>
                  <a:cubicBezTo>
                    <a:pt x="7277" y="18843"/>
                    <a:pt x="7829" y="19390"/>
                    <a:pt x="8209" y="19971"/>
                  </a:cubicBezTo>
                  <a:cubicBezTo>
                    <a:pt x="8572" y="20530"/>
                    <a:pt x="8365" y="20643"/>
                    <a:pt x="9542" y="20643"/>
                  </a:cubicBezTo>
                  <a:cubicBezTo>
                    <a:pt x="9653" y="20643"/>
                    <a:pt x="9777" y="20642"/>
                    <a:pt x="9914" y="20640"/>
                  </a:cubicBezTo>
                  <a:cubicBezTo>
                    <a:pt x="11507" y="20621"/>
                    <a:pt x="11032" y="19787"/>
                    <a:pt x="11032" y="19787"/>
                  </a:cubicBezTo>
                  <a:lnTo>
                    <a:pt x="11492" y="19560"/>
                  </a:lnTo>
                  <a:cubicBezTo>
                    <a:pt x="11950" y="19334"/>
                    <a:pt x="11720" y="18940"/>
                    <a:pt x="11720" y="18940"/>
                  </a:cubicBezTo>
                  <a:lnTo>
                    <a:pt x="10589" y="16278"/>
                  </a:lnTo>
                  <a:cubicBezTo>
                    <a:pt x="10673" y="16114"/>
                    <a:pt x="10733" y="15945"/>
                    <a:pt x="10717" y="15778"/>
                  </a:cubicBezTo>
                  <a:cubicBezTo>
                    <a:pt x="10713" y="15738"/>
                    <a:pt x="10681" y="15712"/>
                    <a:pt x="10668" y="15677"/>
                  </a:cubicBezTo>
                  <a:lnTo>
                    <a:pt x="10668" y="15677"/>
                  </a:lnTo>
                  <a:cubicBezTo>
                    <a:pt x="11115" y="15879"/>
                    <a:pt x="11826" y="16163"/>
                    <a:pt x="12293" y="16163"/>
                  </a:cubicBezTo>
                  <a:cubicBezTo>
                    <a:pt x="12471" y="16163"/>
                    <a:pt x="12615" y="16121"/>
                    <a:pt x="12694" y="16017"/>
                  </a:cubicBezTo>
                  <a:cubicBezTo>
                    <a:pt x="13091" y="15492"/>
                    <a:pt x="11338" y="14983"/>
                    <a:pt x="10763" y="14486"/>
                  </a:cubicBezTo>
                  <a:cubicBezTo>
                    <a:pt x="10392" y="14167"/>
                    <a:pt x="9615" y="13597"/>
                    <a:pt x="9105" y="13229"/>
                  </a:cubicBezTo>
                  <a:cubicBezTo>
                    <a:pt x="9040" y="13106"/>
                    <a:pt x="8977" y="12994"/>
                    <a:pt x="8910" y="12867"/>
                  </a:cubicBezTo>
                  <a:cubicBezTo>
                    <a:pt x="8579" y="12234"/>
                    <a:pt x="8146" y="11656"/>
                    <a:pt x="7829" y="11009"/>
                  </a:cubicBezTo>
                  <a:cubicBezTo>
                    <a:pt x="7206" y="9742"/>
                    <a:pt x="6716" y="8418"/>
                    <a:pt x="6113" y="7144"/>
                  </a:cubicBezTo>
                  <a:cubicBezTo>
                    <a:pt x="5252" y="5318"/>
                    <a:pt x="3725" y="168"/>
                    <a:pt x="3725" y="168"/>
                  </a:cubicBezTo>
                  <a:cubicBezTo>
                    <a:pt x="3359" y="53"/>
                    <a:pt x="3028" y="1"/>
                    <a:pt x="2730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0;p38">
              <a:extLst>
                <a:ext uri="{FF2B5EF4-FFF2-40B4-BE49-F238E27FC236}">
                  <a16:creationId xmlns:a16="http://schemas.microsoft.com/office/drawing/2014/main" id="{AC518783-490F-AE36-8D53-8CC25DE9182A}"/>
                </a:ext>
              </a:extLst>
            </p:cNvPr>
            <p:cNvSpPr/>
            <p:nvPr/>
          </p:nvSpPr>
          <p:spPr>
            <a:xfrm>
              <a:off x="2088585" y="2752661"/>
              <a:ext cx="508487" cy="1940503"/>
            </a:xfrm>
            <a:custGeom>
              <a:avLst/>
              <a:gdLst/>
              <a:ahLst/>
              <a:cxnLst/>
              <a:rect l="l" t="t" r="r" b="b"/>
              <a:pathLst>
                <a:path w="11373" h="43402" extrusionOk="0">
                  <a:moveTo>
                    <a:pt x="6225" y="0"/>
                  </a:moveTo>
                  <a:cubicBezTo>
                    <a:pt x="5933" y="88"/>
                    <a:pt x="5647" y="189"/>
                    <a:pt x="5399" y="333"/>
                  </a:cubicBezTo>
                  <a:cubicBezTo>
                    <a:pt x="3918" y="1198"/>
                    <a:pt x="3096" y="2835"/>
                    <a:pt x="2356" y="4382"/>
                  </a:cubicBezTo>
                  <a:cubicBezTo>
                    <a:pt x="2215" y="4678"/>
                    <a:pt x="2071" y="4974"/>
                    <a:pt x="1946" y="5277"/>
                  </a:cubicBezTo>
                  <a:cubicBezTo>
                    <a:pt x="1112" y="7316"/>
                    <a:pt x="1773" y="10032"/>
                    <a:pt x="1824" y="12186"/>
                  </a:cubicBezTo>
                  <a:cubicBezTo>
                    <a:pt x="1894" y="15077"/>
                    <a:pt x="1948" y="18139"/>
                    <a:pt x="1221" y="20961"/>
                  </a:cubicBezTo>
                  <a:cubicBezTo>
                    <a:pt x="28" y="25590"/>
                    <a:pt x="1" y="29590"/>
                    <a:pt x="248" y="32842"/>
                  </a:cubicBezTo>
                  <a:cubicBezTo>
                    <a:pt x="494" y="36092"/>
                    <a:pt x="255" y="41668"/>
                    <a:pt x="255" y="41668"/>
                  </a:cubicBezTo>
                  <a:cubicBezTo>
                    <a:pt x="255" y="41668"/>
                    <a:pt x="1347" y="43401"/>
                    <a:pt x="4263" y="43401"/>
                  </a:cubicBezTo>
                  <a:cubicBezTo>
                    <a:pt x="4297" y="43401"/>
                    <a:pt x="4331" y="43401"/>
                    <a:pt x="4366" y="43400"/>
                  </a:cubicBezTo>
                  <a:cubicBezTo>
                    <a:pt x="5419" y="43385"/>
                    <a:pt x="6478" y="43140"/>
                    <a:pt x="7381" y="42586"/>
                  </a:cubicBezTo>
                  <a:cubicBezTo>
                    <a:pt x="8528" y="41881"/>
                    <a:pt x="8720" y="41481"/>
                    <a:pt x="8628" y="40211"/>
                  </a:cubicBezTo>
                  <a:cubicBezTo>
                    <a:pt x="8412" y="37229"/>
                    <a:pt x="8560" y="34237"/>
                    <a:pt x="8708" y="31256"/>
                  </a:cubicBezTo>
                  <a:cubicBezTo>
                    <a:pt x="8826" y="28874"/>
                    <a:pt x="8942" y="26231"/>
                    <a:pt x="9350" y="23867"/>
                  </a:cubicBezTo>
                  <a:cubicBezTo>
                    <a:pt x="10001" y="20089"/>
                    <a:pt x="10014" y="19181"/>
                    <a:pt x="10199" y="16118"/>
                  </a:cubicBezTo>
                  <a:cubicBezTo>
                    <a:pt x="10331" y="13953"/>
                    <a:pt x="11372" y="6607"/>
                    <a:pt x="10855" y="3540"/>
                  </a:cubicBezTo>
                  <a:lnTo>
                    <a:pt x="10855" y="3540"/>
                  </a:lnTo>
                  <a:cubicBezTo>
                    <a:pt x="10205" y="3681"/>
                    <a:pt x="9426" y="3815"/>
                    <a:pt x="8677" y="3815"/>
                  </a:cubicBezTo>
                  <a:cubicBezTo>
                    <a:pt x="7659" y="3815"/>
                    <a:pt x="6698" y="3567"/>
                    <a:pt x="6193" y="2751"/>
                  </a:cubicBezTo>
                  <a:cubicBezTo>
                    <a:pt x="5741" y="2018"/>
                    <a:pt x="5945" y="1302"/>
                    <a:pt x="6429" y="782"/>
                  </a:cubicBezTo>
                  <a:cubicBezTo>
                    <a:pt x="6294" y="545"/>
                    <a:pt x="6228" y="272"/>
                    <a:pt x="6225" y="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1;p38">
              <a:extLst>
                <a:ext uri="{FF2B5EF4-FFF2-40B4-BE49-F238E27FC236}">
                  <a16:creationId xmlns:a16="http://schemas.microsoft.com/office/drawing/2014/main" id="{8571DEB9-303A-4331-D986-0FC965F6E858}"/>
                </a:ext>
              </a:extLst>
            </p:cNvPr>
            <p:cNvSpPr/>
            <p:nvPr/>
          </p:nvSpPr>
          <p:spPr>
            <a:xfrm>
              <a:off x="2176217" y="1296277"/>
              <a:ext cx="658355" cy="1426920"/>
            </a:xfrm>
            <a:custGeom>
              <a:avLst/>
              <a:gdLst/>
              <a:ahLst/>
              <a:cxnLst/>
              <a:rect l="l" t="t" r="r" b="b"/>
              <a:pathLst>
                <a:path w="14725" h="31915" extrusionOk="0">
                  <a:moveTo>
                    <a:pt x="4649" y="0"/>
                  </a:moveTo>
                  <a:cubicBezTo>
                    <a:pt x="3925" y="0"/>
                    <a:pt x="3391" y="159"/>
                    <a:pt x="3391" y="159"/>
                  </a:cubicBezTo>
                  <a:cubicBezTo>
                    <a:pt x="0" y="711"/>
                    <a:pt x="3120" y="20308"/>
                    <a:pt x="7321" y="24501"/>
                  </a:cubicBezTo>
                  <a:cubicBezTo>
                    <a:pt x="7715" y="24895"/>
                    <a:pt x="11333" y="31915"/>
                    <a:pt x="11774" y="31915"/>
                  </a:cubicBezTo>
                  <a:cubicBezTo>
                    <a:pt x="11788" y="31915"/>
                    <a:pt x="11798" y="31908"/>
                    <a:pt x="11805" y="31895"/>
                  </a:cubicBezTo>
                  <a:cubicBezTo>
                    <a:pt x="12908" y="29936"/>
                    <a:pt x="14724" y="29503"/>
                    <a:pt x="14724" y="29503"/>
                  </a:cubicBezTo>
                  <a:lnTo>
                    <a:pt x="8664" y="13784"/>
                  </a:lnTo>
                  <a:cubicBezTo>
                    <a:pt x="8664" y="13784"/>
                    <a:pt x="8836" y="10329"/>
                    <a:pt x="8899" y="7095"/>
                  </a:cubicBezTo>
                  <a:cubicBezTo>
                    <a:pt x="8961" y="3863"/>
                    <a:pt x="8889" y="2750"/>
                    <a:pt x="7359" y="1090"/>
                  </a:cubicBezTo>
                  <a:cubicBezTo>
                    <a:pt x="6545" y="207"/>
                    <a:pt x="5473" y="0"/>
                    <a:pt x="4649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2;p38">
              <a:extLst>
                <a:ext uri="{FF2B5EF4-FFF2-40B4-BE49-F238E27FC236}">
                  <a16:creationId xmlns:a16="http://schemas.microsoft.com/office/drawing/2014/main" id="{08AE5787-4B52-9920-E3E9-A1EBBC31D27C}"/>
                </a:ext>
              </a:extLst>
            </p:cNvPr>
            <p:cNvSpPr/>
            <p:nvPr/>
          </p:nvSpPr>
          <p:spPr>
            <a:xfrm>
              <a:off x="2281956" y="1296277"/>
              <a:ext cx="288961" cy="184384"/>
            </a:xfrm>
            <a:custGeom>
              <a:avLst/>
              <a:gdLst/>
              <a:ahLst/>
              <a:cxnLst/>
              <a:rect l="l" t="t" r="r" b="b"/>
              <a:pathLst>
                <a:path w="6463" h="4124" extrusionOk="0">
                  <a:moveTo>
                    <a:pt x="2284" y="0"/>
                  </a:moveTo>
                  <a:cubicBezTo>
                    <a:pt x="1560" y="0"/>
                    <a:pt x="1026" y="159"/>
                    <a:pt x="1026" y="159"/>
                  </a:cubicBezTo>
                  <a:cubicBezTo>
                    <a:pt x="476" y="248"/>
                    <a:pt x="153" y="961"/>
                    <a:pt x="1" y="2077"/>
                  </a:cubicBezTo>
                  <a:cubicBezTo>
                    <a:pt x="346" y="2164"/>
                    <a:pt x="718" y="2191"/>
                    <a:pt x="1097" y="2191"/>
                  </a:cubicBezTo>
                  <a:cubicBezTo>
                    <a:pt x="1748" y="2191"/>
                    <a:pt x="2417" y="2110"/>
                    <a:pt x="3002" y="2110"/>
                  </a:cubicBezTo>
                  <a:cubicBezTo>
                    <a:pt x="3072" y="2110"/>
                    <a:pt x="3141" y="2111"/>
                    <a:pt x="3208" y="2114"/>
                  </a:cubicBezTo>
                  <a:cubicBezTo>
                    <a:pt x="4321" y="2157"/>
                    <a:pt x="5255" y="2830"/>
                    <a:pt x="6048" y="3615"/>
                  </a:cubicBezTo>
                  <a:cubicBezTo>
                    <a:pt x="6202" y="3770"/>
                    <a:pt x="6319" y="3958"/>
                    <a:pt x="6463" y="4124"/>
                  </a:cubicBezTo>
                  <a:cubicBezTo>
                    <a:pt x="6314" y="2914"/>
                    <a:pt x="5926" y="2102"/>
                    <a:pt x="4994" y="1090"/>
                  </a:cubicBezTo>
                  <a:cubicBezTo>
                    <a:pt x="4180" y="207"/>
                    <a:pt x="3108" y="0"/>
                    <a:pt x="228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3;p38">
              <a:extLst>
                <a:ext uri="{FF2B5EF4-FFF2-40B4-BE49-F238E27FC236}">
                  <a16:creationId xmlns:a16="http://schemas.microsoft.com/office/drawing/2014/main" id="{05F1E1C4-D416-C460-C4FE-8FE8C5A62CC8}"/>
                </a:ext>
              </a:extLst>
            </p:cNvPr>
            <p:cNvSpPr/>
            <p:nvPr/>
          </p:nvSpPr>
          <p:spPr>
            <a:xfrm>
              <a:off x="1626865" y="2474296"/>
              <a:ext cx="931578" cy="2560542"/>
            </a:xfrm>
            <a:custGeom>
              <a:avLst/>
              <a:gdLst/>
              <a:ahLst/>
              <a:cxnLst/>
              <a:rect l="l" t="t" r="r" b="b"/>
              <a:pathLst>
                <a:path w="20836" h="57270" extrusionOk="0">
                  <a:moveTo>
                    <a:pt x="19849" y="0"/>
                  </a:moveTo>
                  <a:cubicBezTo>
                    <a:pt x="19849" y="0"/>
                    <a:pt x="19849" y="0"/>
                    <a:pt x="19849" y="1"/>
                  </a:cubicBezTo>
                  <a:lnTo>
                    <a:pt x="19849" y="1"/>
                  </a:lnTo>
                  <a:cubicBezTo>
                    <a:pt x="19849" y="0"/>
                    <a:pt x="19849" y="0"/>
                    <a:pt x="19849" y="0"/>
                  </a:cubicBezTo>
                  <a:close/>
                  <a:moveTo>
                    <a:pt x="19849" y="1"/>
                  </a:moveTo>
                  <a:lnTo>
                    <a:pt x="19849" y="1"/>
                  </a:lnTo>
                  <a:cubicBezTo>
                    <a:pt x="19855" y="21"/>
                    <a:pt x="20137" y="997"/>
                    <a:pt x="13744" y="4592"/>
                  </a:cubicBezTo>
                  <a:cubicBezTo>
                    <a:pt x="12184" y="5469"/>
                    <a:pt x="10519" y="6202"/>
                    <a:pt x="8769" y="6594"/>
                  </a:cubicBezTo>
                  <a:cubicBezTo>
                    <a:pt x="8023" y="6762"/>
                    <a:pt x="7153" y="6929"/>
                    <a:pt x="6321" y="6929"/>
                  </a:cubicBezTo>
                  <a:cubicBezTo>
                    <a:pt x="5911" y="6929"/>
                    <a:pt x="5510" y="6888"/>
                    <a:pt x="5138" y="6787"/>
                  </a:cubicBezTo>
                  <a:cubicBezTo>
                    <a:pt x="4483" y="6829"/>
                    <a:pt x="4125" y="6775"/>
                    <a:pt x="3462" y="7002"/>
                  </a:cubicBezTo>
                  <a:cubicBezTo>
                    <a:pt x="3116" y="7120"/>
                    <a:pt x="2756" y="7247"/>
                    <a:pt x="2493" y="7502"/>
                  </a:cubicBezTo>
                  <a:cubicBezTo>
                    <a:pt x="2290" y="7701"/>
                    <a:pt x="2159" y="7960"/>
                    <a:pt x="2034" y="8215"/>
                  </a:cubicBezTo>
                  <a:cubicBezTo>
                    <a:pt x="1843" y="8603"/>
                    <a:pt x="1690" y="9026"/>
                    <a:pt x="1566" y="9467"/>
                  </a:cubicBezTo>
                  <a:cubicBezTo>
                    <a:pt x="1270" y="10519"/>
                    <a:pt x="1135" y="11677"/>
                    <a:pt x="1051" y="12699"/>
                  </a:cubicBezTo>
                  <a:cubicBezTo>
                    <a:pt x="920" y="14286"/>
                    <a:pt x="1023" y="15877"/>
                    <a:pt x="1055" y="17466"/>
                  </a:cubicBezTo>
                  <a:cubicBezTo>
                    <a:pt x="1086" y="18873"/>
                    <a:pt x="1077" y="20325"/>
                    <a:pt x="1196" y="21734"/>
                  </a:cubicBezTo>
                  <a:cubicBezTo>
                    <a:pt x="1272" y="22626"/>
                    <a:pt x="1344" y="23520"/>
                    <a:pt x="1394" y="24414"/>
                  </a:cubicBezTo>
                  <a:cubicBezTo>
                    <a:pt x="1544" y="27046"/>
                    <a:pt x="1627" y="29700"/>
                    <a:pt x="1319" y="32325"/>
                  </a:cubicBezTo>
                  <a:cubicBezTo>
                    <a:pt x="1037" y="34738"/>
                    <a:pt x="300" y="37038"/>
                    <a:pt x="117" y="39475"/>
                  </a:cubicBezTo>
                  <a:cubicBezTo>
                    <a:pt x="1" y="41024"/>
                    <a:pt x="106" y="42508"/>
                    <a:pt x="188" y="44076"/>
                  </a:cubicBezTo>
                  <a:cubicBezTo>
                    <a:pt x="376" y="47722"/>
                    <a:pt x="405" y="51376"/>
                    <a:pt x="729" y="55014"/>
                  </a:cubicBezTo>
                  <a:cubicBezTo>
                    <a:pt x="738" y="55130"/>
                    <a:pt x="750" y="55250"/>
                    <a:pt x="809" y="55351"/>
                  </a:cubicBezTo>
                  <a:cubicBezTo>
                    <a:pt x="858" y="55435"/>
                    <a:pt x="934" y="55498"/>
                    <a:pt x="1009" y="55561"/>
                  </a:cubicBezTo>
                  <a:cubicBezTo>
                    <a:pt x="1675" y="56102"/>
                    <a:pt x="2783" y="57186"/>
                    <a:pt x="3653" y="57241"/>
                  </a:cubicBezTo>
                  <a:cubicBezTo>
                    <a:pt x="3934" y="57259"/>
                    <a:pt x="4214" y="57270"/>
                    <a:pt x="4492" y="57270"/>
                  </a:cubicBezTo>
                  <a:cubicBezTo>
                    <a:pt x="5757" y="57270"/>
                    <a:pt x="6978" y="57045"/>
                    <a:pt x="8027" y="56217"/>
                  </a:cubicBezTo>
                  <a:cubicBezTo>
                    <a:pt x="7841" y="54379"/>
                    <a:pt x="7789" y="52527"/>
                    <a:pt x="7870" y="50681"/>
                  </a:cubicBezTo>
                  <a:cubicBezTo>
                    <a:pt x="7981" y="48174"/>
                    <a:pt x="7945" y="45726"/>
                    <a:pt x="8257" y="43232"/>
                  </a:cubicBezTo>
                  <a:cubicBezTo>
                    <a:pt x="8333" y="42621"/>
                    <a:pt x="8490" y="41990"/>
                    <a:pt x="8651" y="41392"/>
                  </a:cubicBezTo>
                  <a:cubicBezTo>
                    <a:pt x="9178" y="39449"/>
                    <a:pt x="10168" y="37257"/>
                    <a:pt x="10613" y="35295"/>
                  </a:cubicBezTo>
                  <a:cubicBezTo>
                    <a:pt x="10973" y="33705"/>
                    <a:pt x="11007" y="33479"/>
                    <a:pt x="11243" y="31870"/>
                  </a:cubicBezTo>
                  <a:cubicBezTo>
                    <a:pt x="11625" y="29266"/>
                    <a:pt x="12165" y="25329"/>
                    <a:pt x="12313" y="22658"/>
                  </a:cubicBezTo>
                  <a:cubicBezTo>
                    <a:pt x="12404" y="21062"/>
                    <a:pt x="12594" y="19787"/>
                    <a:pt x="12683" y="18189"/>
                  </a:cubicBezTo>
                  <a:cubicBezTo>
                    <a:pt x="12693" y="18018"/>
                    <a:pt x="12704" y="17838"/>
                    <a:pt x="12781" y="17683"/>
                  </a:cubicBezTo>
                  <a:cubicBezTo>
                    <a:pt x="12839" y="17567"/>
                    <a:pt x="12933" y="17470"/>
                    <a:pt x="13023" y="17375"/>
                  </a:cubicBezTo>
                  <a:cubicBezTo>
                    <a:pt x="13268" y="17118"/>
                    <a:pt x="13561" y="16840"/>
                    <a:pt x="13854" y="16546"/>
                  </a:cubicBezTo>
                  <a:cubicBezTo>
                    <a:pt x="14539" y="15856"/>
                    <a:pt x="15226" y="15068"/>
                    <a:pt x="15309" y="14222"/>
                  </a:cubicBezTo>
                  <a:cubicBezTo>
                    <a:pt x="15450" y="12790"/>
                    <a:pt x="15340" y="11326"/>
                    <a:pt x="14992" y="9932"/>
                  </a:cubicBezTo>
                  <a:cubicBezTo>
                    <a:pt x="14921" y="9650"/>
                    <a:pt x="14943" y="9618"/>
                    <a:pt x="15137" y="9460"/>
                  </a:cubicBezTo>
                  <a:cubicBezTo>
                    <a:pt x="15366" y="9277"/>
                    <a:pt x="15619" y="9115"/>
                    <a:pt x="15855" y="8940"/>
                  </a:cubicBezTo>
                  <a:cubicBezTo>
                    <a:pt x="16352" y="8575"/>
                    <a:pt x="16847" y="8210"/>
                    <a:pt x="17343" y="7844"/>
                  </a:cubicBezTo>
                  <a:cubicBezTo>
                    <a:pt x="18046" y="7327"/>
                    <a:pt x="18748" y="6810"/>
                    <a:pt x="19448" y="6294"/>
                  </a:cubicBezTo>
                  <a:cubicBezTo>
                    <a:pt x="19640" y="6148"/>
                    <a:pt x="19934" y="6110"/>
                    <a:pt x="20225" y="6110"/>
                  </a:cubicBezTo>
                  <a:cubicBezTo>
                    <a:pt x="20446" y="6110"/>
                    <a:pt x="20664" y="6132"/>
                    <a:pt x="20836" y="6145"/>
                  </a:cubicBezTo>
                  <a:cubicBezTo>
                    <a:pt x="20825" y="2853"/>
                    <a:pt x="19861" y="36"/>
                    <a:pt x="19849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4;p38">
              <a:extLst>
                <a:ext uri="{FF2B5EF4-FFF2-40B4-BE49-F238E27FC236}">
                  <a16:creationId xmlns:a16="http://schemas.microsoft.com/office/drawing/2014/main" id="{F4C43954-E1B6-245C-CDFD-08E33E6C5493}"/>
                </a:ext>
              </a:extLst>
            </p:cNvPr>
            <p:cNvSpPr/>
            <p:nvPr/>
          </p:nvSpPr>
          <p:spPr>
            <a:xfrm>
              <a:off x="1472973" y="1249555"/>
              <a:ext cx="1117213" cy="1846657"/>
            </a:xfrm>
            <a:custGeom>
              <a:avLst/>
              <a:gdLst/>
              <a:ahLst/>
              <a:cxnLst/>
              <a:rect l="l" t="t" r="r" b="b"/>
              <a:pathLst>
                <a:path w="24988" h="41303" extrusionOk="0">
                  <a:moveTo>
                    <a:pt x="15007" y="1"/>
                  </a:moveTo>
                  <a:cubicBezTo>
                    <a:pt x="14332" y="1"/>
                    <a:pt x="13688" y="96"/>
                    <a:pt x="13109" y="310"/>
                  </a:cubicBezTo>
                  <a:cubicBezTo>
                    <a:pt x="11643" y="853"/>
                    <a:pt x="10309" y="1552"/>
                    <a:pt x="8980" y="2431"/>
                  </a:cubicBezTo>
                  <a:cubicBezTo>
                    <a:pt x="7283" y="3533"/>
                    <a:pt x="5592" y="4885"/>
                    <a:pt x="3590" y="6514"/>
                  </a:cubicBezTo>
                  <a:cubicBezTo>
                    <a:pt x="1" y="9400"/>
                    <a:pt x="767" y="12375"/>
                    <a:pt x="871" y="15938"/>
                  </a:cubicBezTo>
                  <a:cubicBezTo>
                    <a:pt x="977" y="19501"/>
                    <a:pt x="5827" y="25492"/>
                    <a:pt x="6550" y="27041"/>
                  </a:cubicBezTo>
                  <a:cubicBezTo>
                    <a:pt x="7255" y="28571"/>
                    <a:pt x="6027" y="40043"/>
                    <a:pt x="6027" y="40043"/>
                  </a:cubicBezTo>
                  <a:cubicBezTo>
                    <a:pt x="8778" y="40972"/>
                    <a:pt x="11143" y="41302"/>
                    <a:pt x="13186" y="41302"/>
                  </a:cubicBezTo>
                  <a:cubicBezTo>
                    <a:pt x="16054" y="41302"/>
                    <a:pt x="18287" y="40651"/>
                    <a:pt x="20062" y="40088"/>
                  </a:cubicBezTo>
                  <a:cubicBezTo>
                    <a:pt x="20844" y="39841"/>
                    <a:pt x="21598" y="39533"/>
                    <a:pt x="22334" y="39174"/>
                  </a:cubicBezTo>
                  <a:cubicBezTo>
                    <a:pt x="22955" y="38872"/>
                    <a:pt x="23416" y="38185"/>
                    <a:pt x="23732" y="37567"/>
                  </a:cubicBezTo>
                  <a:cubicBezTo>
                    <a:pt x="23866" y="37308"/>
                    <a:pt x="23948" y="37026"/>
                    <a:pt x="24030" y="36747"/>
                  </a:cubicBezTo>
                  <a:cubicBezTo>
                    <a:pt x="24250" y="35996"/>
                    <a:pt x="24471" y="35244"/>
                    <a:pt x="24692" y="34493"/>
                  </a:cubicBezTo>
                  <a:cubicBezTo>
                    <a:pt x="24988" y="33478"/>
                    <a:pt x="24611" y="32486"/>
                    <a:pt x="24506" y="31441"/>
                  </a:cubicBezTo>
                  <a:cubicBezTo>
                    <a:pt x="24393" y="30299"/>
                    <a:pt x="24306" y="29155"/>
                    <a:pt x="24244" y="28008"/>
                  </a:cubicBezTo>
                  <a:cubicBezTo>
                    <a:pt x="24097" y="25298"/>
                    <a:pt x="24094" y="22576"/>
                    <a:pt x="24278" y="19866"/>
                  </a:cubicBezTo>
                  <a:cubicBezTo>
                    <a:pt x="24900" y="10717"/>
                    <a:pt x="24431" y="5327"/>
                    <a:pt x="22792" y="2993"/>
                  </a:cubicBezTo>
                  <a:cubicBezTo>
                    <a:pt x="21943" y="1784"/>
                    <a:pt x="19887" y="985"/>
                    <a:pt x="17425" y="344"/>
                  </a:cubicBezTo>
                  <a:cubicBezTo>
                    <a:pt x="16614" y="128"/>
                    <a:pt x="15789" y="1"/>
                    <a:pt x="150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5;p38">
              <a:extLst>
                <a:ext uri="{FF2B5EF4-FFF2-40B4-BE49-F238E27FC236}">
                  <a16:creationId xmlns:a16="http://schemas.microsoft.com/office/drawing/2014/main" id="{0C5A31AA-27C8-7A24-6362-3DE6C7D5F863}"/>
                </a:ext>
              </a:extLst>
            </p:cNvPr>
            <p:cNvSpPr/>
            <p:nvPr/>
          </p:nvSpPr>
          <p:spPr>
            <a:xfrm>
              <a:off x="1409172" y="1226753"/>
              <a:ext cx="1050014" cy="1828102"/>
            </a:xfrm>
            <a:custGeom>
              <a:avLst/>
              <a:gdLst/>
              <a:ahLst/>
              <a:cxnLst/>
              <a:rect l="l" t="t" r="r" b="b"/>
              <a:pathLst>
                <a:path w="23485" h="40888" extrusionOk="0">
                  <a:moveTo>
                    <a:pt x="18333" y="0"/>
                  </a:moveTo>
                  <a:cubicBezTo>
                    <a:pt x="17005" y="0"/>
                    <a:pt x="15508" y="460"/>
                    <a:pt x="14536" y="820"/>
                  </a:cubicBezTo>
                  <a:cubicBezTo>
                    <a:pt x="13072" y="1363"/>
                    <a:pt x="11736" y="2062"/>
                    <a:pt x="10407" y="2941"/>
                  </a:cubicBezTo>
                  <a:cubicBezTo>
                    <a:pt x="8710" y="4043"/>
                    <a:pt x="5590" y="5561"/>
                    <a:pt x="3588" y="7189"/>
                  </a:cubicBezTo>
                  <a:cubicBezTo>
                    <a:pt x="0" y="10078"/>
                    <a:pt x="765" y="13052"/>
                    <a:pt x="870" y="16615"/>
                  </a:cubicBezTo>
                  <a:cubicBezTo>
                    <a:pt x="883" y="17050"/>
                    <a:pt x="2392" y="17314"/>
                    <a:pt x="2502" y="17734"/>
                  </a:cubicBezTo>
                  <a:cubicBezTo>
                    <a:pt x="3034" y="19775"/>
                    <a:pt x="4124" y="21616"/>
                    <a:pt x="5267" y="23367"/>
                  </a:cubicBezTo>
                  <a:cubicBezTo>
                    <a:pt x="5616" y="23902"/>
                    <a:pt x="5921" y="24468"/>
                    <a:pt x="6363" y="24934"/>
                  </a:cubicBezTo>
                  <a:cubicBezTo>
                    <a:pt x="6571" y="25153"/>
                    <a:pt x="6479" y="25878"/>
                    <a:pt x="6484" y="26143"/>
                  </a:cubicBezTo>
                  <a:cubicBezTo>
                    <a:pt x="6499" y="27057"/>
                    <a:pt x="6472" y="27974"/>
                    <a:pt x="6436" y="28888"/>
                  </a:cubicBezTo>
                  <a:cubicBezTo>
                    <a:pt x="6392" y="30039"/>
                    <a:pt x="6329" y="31190"/>
                    <a:pt x="6249" y="32340"/>
                  </a:cubicBezTo>
                  <a:cubicBezTo>
                    <a:pt x="6210" y="32912"/>
                    <a:pt x="6111" y="33501"/>
                    <a:pt x="6113" y="34074"/>
                  </a:cubicBezTo>
                  <a:cubicBezTo>
                    <a:pt x="6116" y="34928"/>
                    <a:pt x="6818" y="35857"/>
                    <a:pt x="6587" y="36656"/>
                  </a:cubicBezTo>
                  <a:cubicBezTo>
                    <a:pt x="6375" y="37384"/>
                    <a:pt x="6045" y="38054"/>
                    <a:pt x="6246" y="38804"/>
                  </a:cubicBezTo>
                  <a:cubicBezTo>
                    <a:pt x="6387" y="39339"/>
                    <a:pt x="6171" y="40072"/>
                    <a:pt x="6691" y="40293"/>
                  </a:cubicBezTo>
                  <a:cubicBezTo>
                    <a:pt x="7034" y="40438"/>
                    <a:pt x="7384" y="40572"/>
                    <a:pt x="7735" y="40697"/>
                  </a:cubicBezTo>
                  <a:cubicBezTo>
                    <a:pt x="8094" y="40826"/>
                    <a:pt x="8377" y="40814"/>
                    <a:pt x="8724" y="40887"/>
                  </a:cubicBezTo>
                  <a:cubicBezTo>
                    <a:pt x="8681" y="40878"/>
                    <a:pt x="8876" y="35506"/>
                    <a:pt x="8873" y="35334"/>
                  </a:cubicBezTo>
                  <a:cubicBezTo>
                    <a:pt x="8825" y="33354"/>
                    <a:pt x="8782" y="31350"/>
                    <a:pt x="8934" y="29372"/>
                  </a:cubicBezTo>
                  <a:cubicBezTo>
                    <a:pt x="9133" y="26787"/>
                    <a:pt x="9342" y="24204"/>
                    <a:pt x="9460" y="21616"/>
                  </a:cubicBezTo>
                  <a:cubicBezTo>
                    <a:pt x="9510" y="20481"/>
                    <a:pt x="9641" y="19422"/>
                    <a:pt x="9564" y="18289"/>
                  </a:cubicBezTo>
                  <a:cubicBezTo>
                    <a:pt x="9481" y="17079"/>
                    <a:pt x="9368" y="15873"/>
                    <a:pt x="9222" y="14669"/>
                  </a:cubicBezTo>
                  <a:cubicBezTo>
                    <a:pt x="9037" y="13135"/>
                    <a:pt x="9031" y="11197"/>
                    <a:pt x="8236" y="9854"/>
                  </a:cubicBezTo>
                  <a:cubicBezTo>
                    <a:pt x="7950" y="9369"/>
                    <a:pt x="7655" y="8877"/>
                    <a:pt x="7231" y="8506"/>
                  </a:cubicBezTo>
                  <a:cubicBezTo>
                    <a:pt x="6510" y="7881"/>
                    <a:pt x="6676" y="7660"/>
                    <a:pt x="7310" y="7082"/>
                  </a:cubicBezTo>
                  <a:cubicBezTo>
                    <a:pt x="7894" y="6550"/>
                    <a:pt x="8538" y="6091"/>
                    <a:pt x="9242" y="5730"/>
                  </a:cubicBezTo>
                  <a:cubicBezTo>
                    <a:pt x="10101" y="5290"/>
                    <a:pt x="10895" y="4874"/>
                    <a:pt x="11833" y="4610"/>
                  </a:cubicBezTo>
                  <a:cubicBezTo>
                    <a:pt x="12062" y="4546"/>
                    <a:pt x="12291" y="4482"/>
                    <a:pt x="12526" y="4451"/>
                  </a:cubicBezTo>
                  <a:cubicBezTo>
                    <a:pt x="14151" y="4239"/>
                    <a:pt x="15749" y="3873"/>
                    <a:pt x="17388" y="3709"/>
                  </a:cubicBezTo>
                  <a:cubicBezTo>
                    <a:pt x="19361" y="3512"/>
                    <a:pt x="21056" y="2656"/>
                    <a:pt x="22989" y="2656"/>
                  </a:cubicBezTo>
                  <a:cubicBezTo>
                    <a:pt x="23153" y="2656"/>
                    <a:pt x="23318" y="2662"/>
                    <a:pt x="23485" y="2676"/>
                  </a:cubicBezTo>
                  <a:cubicBezTo>
                    <a:pt x="22427" y="1609"/>
                    <a:pt x="21447" y="655"/>
                    <a:pt x="19421" y="128"/>
                  </a:cubicBezTo>
                  <a:cubicBezTo>
                    <a:pt x="19083" y="38"/>
                    <a:pt x="18715" y="0"/>
                    <a:pt x="1833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6;p38">
              <a:extLst>
                <a:ext uri="{FF2B5EF4-FFF2-40B4-BE49-F238E27FC236}">
                  <a16:creationId xmlns:a16="http://schemas.microsoft.com/office/drawing/2014/main" id="{1F756FA5-7C8D-A5FE-D5EB-62A07A2FE4D4}"/>
                </a:ext>
              </a:extLst>
            </p:cNvPr>
            <p:cNvSpPr/>
            <p:nvPr/>
          </p:nvSpPr>
          <p:spPr>
            <a:xfrm>
              <a:off x="1354581" y="2722258"/>
              <a:ext cx="482779" cy="1017152"/>
            </a:xfrm>
            <a:custGeom>
              <a:avLst/>
              <a:gdLst/>
              <a:ahLst/>
              <a:cxnLst/>
              <a:rect l="l" t="t" r="r" b="b"/>
              <a:pathLst>
                <a:path w="10798" h="22750" extrusionOk="0">
                  <a:moveTo>
                    <a:pt x="3459" y="1"/>
                  </a:moveTo>
                  <a:cubicBezTo>
                    <a:pt x="1906" y="1"/>
                    <a:pt x="133" y="792"/>
                    <a:pt x="133" y="792"/>
                  </a:cubicBezTo>
                  <a:cubicBezTo>
                    <a:pt x="133" y="792"/>
                    <a:pt x="1" y="3980"/>
                    <a:pt x="1526" y="8918"/>
                  </a:cubicBezTo>
                  <a:cubicBezTo>
                    <a:pt x="3052" y="13855"/>
                    <a:pt x="3366" y="14367"/>
                    <a:pt x="3375" y="16400"/>
                  </a:cubicBezTo>
                  <a:cubicBezTo>
                    <a:pt x="3378" y="17074"/>
                    <a:pt x="3257" y="17533"/>
                    <a:pt x="3556" y="18166"/>
                  </a:cubicBezTo>
                  <a:cubicBezTo>
                    <a:pt x="3702" y="18477"/>
                    <a:pt x="3851" y="18988"/>
                    <a:pt x="4093" y="19342"/>
                  </a:cubicBezTo>
                  <a:cubicBezTo>
                    <a:pt x="4384" y="20320"/>
                    <a:pt x="4726" y="20861"/>
                    <a:pt x="4948" y="21399"/>
                  </a:cubicBezTo>
                  <a:cubicBezTo>
                    <a:pt x="5240" y="22106"/>
                    <a:pt x="4933" y="22083"/>
                    <a:pt x="6570" y="22597"/>
                  </a:cubicBezTo>
                  <a:cubicBezTo>
                    <a:pt x="6921" y="22707"/>
                    <a:pt x="7181" y="22750"/>
                    <a:pt x="7373" y="22750"/>
                  </a:cubicBezTo>
                  <a:cubicBezTo>
                    <a:pt x="8079" y="22750"/>
                    <a:pt x="7877" y="22169"/>
                    <a:pt x="7877" y="22169"/>
                  </a:cubicBezTo>
                  <a:lnTo>
                    <a:pt x="8390" y="22110"/>
                  </a:lnTo>
                  <a:cubicBezTo>
                    <a:pt x="8904" y="22051"/>
                    <a:pt x="8741" y="21605"/>
                    <a:pt x="8741" y="21605"/>
                  </a:cubicBezTo>
                  <a:lnTo>
                    <a:pt x="8042" y="18532"/>
                  </a:lnTo>
                  <a:cubicBezTo>
                    <a:pt x="8099" y="18399"/>
                    <a:pt x="8142" y="18255"/>
                    <a:pt x="8168" y="18100"/>
                  </a:cubicBezTo>
                  <a:cubicBezTo>
                    <a:pt x="8643" y="18492"/>
                    <a:pt x="9612" y="19236"/>
                    <a:pt x="10107" y="19236"/>
                  </a:cubicBezTo>
                  <a:cubicBezTo>
                    <a:pt x="10180" y="19236"/>
                    <a:pt x="10242" y="19220"/>
                    <a:pt x="10291" y="19185"/>
                  </a:cubicBezTo>
                  <a:cubicBezTo>
                    <a:pt x="10797" y="18827"/>
                    <a:pt x="9097" y="17763"/>
                    <a:pt x="8602" y="17105"/>
                  </a:cubicBezTo>
                  <a:cubicBezTo>
                    <a:pt x="8426" y="16872"/>
                    <a:pt x="8136" y="16524"/>
                    <a:pt x="7835" y="16171"/>
                  </a:cubicBezTo>
                  <a:cubicBezTo>
                    <a:pt x="7788" y="16088"/>
                    <a:pt x="7742" y="16006"/>
                    <a:pt x="7688" y="15937"/>
                  </a:cubicBezTo>
                  <a:cubicBezTo>
                    <a:pt x="7260" y="15385"/>
                    <a:pt x="6727" y="15017"/>
                    <a:pt x="6393" y="14371"/>
                  </a:cubicBezTo>
                  <a:cubicBezTo>
                    <a:pt x="6086" y="13781"/>
                    <a:pt x="5925" y="13128"/>
                    <a:pt x="5867" y="12469"/>
                  </a:cubicBezTo>
                  <a:cubicBezTo>
                    <a:pt x="5615" y="9686"/>
                    <a:pt x="6305" y="4481"/>
                    <a:pt x="5686" y="1534"/>
                  </a:cubicBezTo>
                  <a:cubicBezTo>
                    <a:pt x="5438" y="354"/>
                    <a:pt x="4498" y="1"/>
                    <a:pt x="3459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27;p38">
              <a:extLst>
                <a:ext uri="{FF2B5EF4-FFF2-40B4-BE49-F238E27FC236}">
                  <a16:creationId xmlns:a16="http://schemas.microsoft.com/office/drawing/2014/main" id="{37905EA0-7BA4-6126-E7DD-690BABC761AC}"/>
                </a:ext>
              </a:extLst>
            </p:cNvPr>
            <p:cNvSpPr/>
            <p:nvPr/>
          </p:nvSpPr>
          <p:spPr>
            <a:xfrm>
              <a:off x="1354581" y="2729635"/>
              <a:ext cx="181836" cy="788863"/>
            </a:xfrm>
            <a:custGeom>
              <a:avLst/>
              <a:gdLst/>
              <a:ahLst/>
              <a:cxnLst/>
              <a:rect l="l" t="t" r="r" b="b"/>
              <a:pathLst>
                <a:path w="4067" h="17644" extrusionOk="0">
                  <a:moveTo>
                    <a:pt x="2097" y="0"/>
                  </a:moveTo>
                  <a:cubicBezTo>
                    <a:pt x="1025" y="232"/>
                    <a:pt x="133" y="627"/>
                    <a:pt x="133" y="627"/>
                  </a:cubicBezTo>
                  <a:cubicBezTo>
                    <a:pt x="133" y="627"/>
                    <a:pt x="1" y="3815"/>
                    <a:pt x="1526" y="8753"/>
                  </a:cubicBezTo>
                  <a:cubicBezTo>
                    <a:pt x="3052" y="13690"/>
                    <a:pt x="3366" y="14202"/>
                    <a:pt x="3375" y="16235"/>
                  </a:cubicBezTo>
                  <a:cubicBezTo>
                    <a:pt x="3378" y="16774"/>
                    <a:pt x="3311" y="17181"/>
                    <a:pt x="3434" y="17644"/>
                  </a:cubicBezTo>
                  <a:cubicBezTo>
                    <a:pt x="3803" y="16650"/>
                    <a:pt x="4067" y="15643"/>
                    <a:pt x="3999" y="14731"/>
                  </a:cubicBezTo>
                  <a:cubicBezTo>
                    <a:pt x="3825" y="12377"/>
                    <a:pt x="2981" y="10140"/>
                    <a:pt x="2462" y="7854"/>
                  </a:cubicBezTo>
                  <a:cubicBezTo>
                    <a:pt x="1876" y="5280"/>
                    <a:pt x="1727" y="2613"/>
                    <a:pt x="209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8;p38">
              <a:extLst>
                <a:ext uri="{FF2B5EF4-FFF2-40B4-BE49-F238E27FC236}">
                  <a16:creationId xmlns:a16="http://schemas.microsoft.com/office/drawing/2014/main" id="{D216C608-F168-C970-8019-A868F114B0F6}"/>
                </a:ext>
              </a:extLst>
            </p:cNvPr>
            <p:cNvSpPr/>
            <p:nvPr/>
          </p:nvSpPr>
          <p:spPr>
            <a:xfrm>
              <a:off x="1329051" y="1552868"/>
              <a:ext cx="521945" cy="1784600"/>
            </a:xfrm>
            <a:custGeom>
              <a:avLst/>
              <a:gdLst/>
              <a:ahLst/>
              <a:cxnLst/>
              <a:rect l="l" t="t" r="r" b="b"/>
              <a:pathLst>
                <a:path w="11674" h="39915" extrusionOk="0">
                  <a:moveTo>
                    <a:pt x="6965" y="0"/>
                  </a:moveTo>
                  <a:cubicBezTo>
                    <a:pt x="5371" y="0"/>
                    <a:pt x="3108" y="732"/>
                    <a:pt x="2498" y="4685"/>
                  </a:cubicBezTo>
                  <a:cubicBezTo>
                    <a:pt x="1529" y="10963"/>
                    <a:pt x="1982" y="12974"/>
                    <a:pt x="1115" y="17730"/>
                  </a:cubicBezTo>
                  <a:cubicBezTo>
                    <a:pt x="247" y="22486"/>
                    <a:pt x="166" y="23518"/>
                    <a:pt x="83" y="24798"/>
                  </a:cubicBezTo>
                  <a:cubicBezTo>
                    <a:pt x="0" y="26078"/>
                    <a:pt x="849" y="31275"/>
                    <a:pt x="1693" y="34450"/>
                  </a:cubicBezTo>
                  <a:cubicBezTo>
                    <a:pt x="2536" y="37624"/>
                    <a:pt x="3345" y="39915"/>
                    <a:pt x="3345" y="39915"/>
                  </a:cubicBezTo>
                  <a:cubicBezTo>
                    <a:pt x="3345" y="39915"/>
                    <a:pt x="3787" y="38427"/>
                    <a:pt x="5148" y="38427"/>
                  </a:cubicBezTo>
                  <a:cubicBezTo>
                    <a:pt x="5166" y="38427"/>
                    <a:pt x="5185" y="38427"/>
                    <a:pt x="5204" y="38427"/>
                  </a:cubicBezTo>
                  <a:cubicBezTo>
                    <a:pt x="6608" y="38469"/>
                    <a:pt x="6804" y="38910"/>
                    <a:pt x="6804" y="38910"/>
                  </a:cubicBezTo>
                  <a:lnTo>
                    <a:pt x="6691" y="24129"/>
                  </a:lnTo>
                  <a:cubicBezTo>
                    <a:pt x="6691" y="24129"/>
                    <a:pt x="11673" y="9868"/>
                    <a:pt x="11190" y="6540"/>
                  </a:cubicBezTo>
                  <a:cubicBezTo>
                    <a:pt x="10708" y="3213"/>
                    <a:pt x="10320" y="1068"/>
                    <a:pt x="8609" y="254"/>
                  </a:cubicBezTo>
                  <a:cubicBezTo>
                    <a:pt x="8609" y="254"/>
                    <a:pt x="7903" y="0"/>
                    <a:pt x="6965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9;p38">
              <a:extLst>
                <a:ext uri="{FF2B5EF4-FFF2-40B4-BE49-F238E27FC236}">
                  <a16:creationId xmlns:a16="http://schemas.microsoft.com/office/drawing/2014/main" id="{6EA49790-3C41-6C90-F767-04E13E439E68}"/>
                </a:ext>
              </a:extLst>
            </p:cNvPr>
            <p:cNvSpPr/>
            <p:nvPr/>
          </p:nvSpPr>
          <p:spPr>
            <a:xfrm>
              <a:off x="1617252" y="1789294"/>
              <a:ext cx="233744" cy="1304638"/>
            </a:xfrm>
            <a:custGeom>
              <a:avLst/>
              <a:gdLst/>
              <a:ahLst/>
              <a:cxnLst/>
              <a:rect l="l" t="t" r="r" b="b"/>
              <a:pathLst>
                <a:path w="5228" h="29180" extrusionOk="0">
                  <a:moveTo>
                    <a:pt x="4554" y="1"/>
                  </a:moveTo>
                  <a:cubicBezTo>
                    <a:pt x="4173" y="4640"/>
                    <a:pt x="1" y="18670"/>
                    <a:pt x="1" y="18670"/>
                  </a:cubicBezTo>
                  <a:cubicBezTo>
                    <a:pt x="1" y="18670"/>
                    <a:pt x="1" y="18670"/>
                    <a:pt x="1" y="18670"/>
                  </a:cubicBezTo>
                  <a:cubicBezTo>
                    <a:pt x="59" y="18670"/>
                    <a:pt x="266" y="29179"/>
                    <a:pt x="324" y="29179"/>
                  </a:cubicBezTo>
                  <a:cubicBezTo>
                    <a:pt x="324" y="29179"/>
                    <a:pt x="324" y="29179"/>
                    <a:pt x="324" y="29179"/>
                  </a:cubicBezTo>
                  <a:lnTo>
                    <a:pt x="245" y="18841"/>
                  </a:lnTo>
                  <a:cubicBezTo>
                    <a:pt x="245" y="18841"/>
                    <a:pt x="5227" y="4580"/>
                    <a:pt x="4744" y="1252"/>
                  </a:cubicBezTo>
                  <a:cubicBezTo>
                    <a:pt x="4680" y="813"/>
                    <a:pt x="4619" y="399"/>
                    <a:pt x="455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0;p38">
              <a:extLst>
                <a:ext uri="{FF2B5EF4-FFF2-40B4-BE49-F238E27FC236}">
                  <a16:creationId xmlns:a16="http://schemas.microsoft.com/office/drawing/2014/main" id="{32434CD6-65DB-B070-056A-08D54BBF1A1F}"/>
                </a:ext>
              </a:extLst>
            </p:cNvPr>
            <p:cNvSpPr/>
            <p:nvPr/>
          </p:nvSpPr>
          <p:spPr>
            <a:xfrm>
              <a:off x="1329051" y="1552778"/>
              <a:ext cx="380393" cy="1784689"/>
            </a:xfrm>
            <a:custGeom>
              <a:avLst/>
              <a:gdLst/>
              <a:ahLst/>
              <a:cxnLst/>
              <a:rect l="l" t="t" r="r" b="b"/>
              <a:pathLst>
                <a:path w="8508" h="39917" extrusionOk="0">
                  <a:moveTo>
                    <a:pt x="6960" y="0"/>
                  </a:moveTo>
                  <a:cubicBezTo>
                    <a:pt x="5369" y="0"/>
                    <a:pt x="3108" y="732"/>
                    <a:pt x="2498" y="4687"/>
                  </a:cubicBezTo>
                  <a:cubicBezTo>
                    <a:pt x="1529" y="10965"/>
                    <a:pt x="1982" y="12976"/>
                    <a:pt x="1115" y="17732"/>
                  </a:cubicBezTo>
                  <a:cubicBezTo>
                    <a:pt x="247" y="22488"/>
                    <a:pt x="166" y="23520"/>
                    <a:pt x="83" y="24800"/>
                  </a:cubicBezTo>
                  <a:cubicBezTo>
                    <a:pt x="0" y="26080"/>
                    <a:pt x="851" y="31277"/>
                    <a:pt x="1693" y="34452"/>
                  </a:cubicBezTo>
                  <a:cubicBezTo>
                    <a:pt x="2536" y="37626"/>
                    <a:pt x="3345" y="39917"/>
                    <a:pt x="3345" y="39917"/>
                  </a:cubicBezTo>
                  <a:cubicBezTo>
                    <a:pt x="3345" y="39917"/>
                    <a:pt x="3505" y="39411"/>
                    <a:pt x="3902" y="38989"/>
                  </a:cubicBezTo>
                  <a:cubicBezTo>
                    <a:pt x="3663" y="38196"/>
                    <a:pt x="3397" y="37280"/>
                    <a:pt x="3125" y="36255"/>
                  </a:cubicBezTo>
                  <a:cubicBezTo>
                    <a:pt x="2283" y="33080"/>
                    <a:pt x="1575" y="25707"/>
                    <a:pt x="1656" y="24427"/>
                  </a:cubicBezTo>
                  <a:cubicBezTo>
                    <a:pt x="1739" y="23147"/>
                    <a:pt x="2330" y="21364"/>
                    <a:pt x="3198" y="16608"/>
                  </a:cubicBezTo>
                  <a:cubicBezTo>
                    <a:pt x="4066" y="11853"/>
                    <a:pt x="4474" y="10965"/>
                    <a:pt x="5443" y="4687"/>
                  </a:cubicBezTo>
                  <a:cubicBezTo>
                    <a:pt x="5886" y="1809"/>
                    <a:pt x="7207" y="648"/>
                    <a:pt x="8507" y="224"/>
                  </a:cubicBezTo>
                  <a:cubicBezTo>
                    <a:pt x="8288" y="157"/>
                    <a:pt x="7695" y="0"/>
                    <a:pt x="696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1;p38">
              <a:extLst>
                <a:ext uri="{FF2B5EF4-FFF2-40B4-BE49-F238E27FC236}">
                  <a16:creationId xmlns:a16="http://schemas.microsoft.com/office/drawing/2014/main" id="{40C792F7-9F22-7956-FCF2-6F93B67B48C2}"/>
                </a:ext>
              </a:extLst>
            </p:cNvPr>
            <p:cNvSpPr/>
            <p:nvPr/>
          </p:nvSpPr>
          <p:spPr>
            <a:xfrm>
              <a:off x="1851354" y="1298423"/>
              <a:ext cx="36036" cy="102341"/>
            </a:xfrm>
            <a:custGeom>
              <a:avLst/>
              <a:gdLst/>
              <a:ahLst/>
              <a:cxnLst/>
              <a:rect l="l" t="t" r="r" b="b"/>
              <a:pathLst>
                <a:path w="806" h="2289" extrusionOk="0">
                  <a:moveTo>
                    <a:pt x="805" y="1"/>
                  </a:moveTo>
                  <a:lnTo>
                    <a:pt x="805" y="1"/>
                  </a:lnTo>
                  <a:cubicBezTo>
                    <a:pt x="597" y="177"/>
                    <a:pt x="309" y="361"/>
                    <a:pt x="145" y="580"/>
                  </a:cubicBezTo>
                  <a:cubicBezTo>
                    <a:pt x="1" y="774"/>
                    <a:pt x="39" y="1014"/>
                    <a:pt x="71" y="1229"/>
                  </a:cubicBezTo>
                  <a:cubicBezTo>
                    <a:pt x="100" y="1428"/>
                    <a:pt x="157" y="1625"/>
                    <a:pt x="238" y="1808"/>
                  </a:cubicBezTo>
                  <a:cubicBezTo>
                    <a:pt x="269" y="1876"/>
                    <a:pt x="540" y="2251"/>
                    <a:pt x="528" y="2288"/>
                  </a:cubicBezTo>
                  <a:lnTo>
                    <a:pt x="528" y="2288"/>
                  </a:lnTo>
                  <a:cubicBezTo>
                    <a:pt x="597" y="2075"/>
                    <a:pt x="666" y="1861"/>
                    <a:pt x="689" y="1637"/>
                  </a:cubicBezTo>
                  <a:cubicBezTo>
                    <a:pt x="701" y="1511"/>
                    <a:pt x="698" y="1384"/>
                    <a:pt x="700" y="1257"/>
                  </a:cubicBezTo>
                  <a:cubicBezTo>
                    <a:pt x="700" y="836"/>
                    <a:pt x="737" y="416"/>
                    <a:pt x="805" y="1"/>
                  </a:cubicBezTo>
                  <a:close/>
                  <a:moveTo>
                    <a:pt x="528" y="2288"/>
                  </a:moveTo>
                  <a:cubicBezTo>
                    <a:pt x="528" y="2288"/>
                    <a:pt x="528" y="2288"/>
                    <a:pt x="528" y="2288"/>
                  </a:cubicBezTo>
                  <a:cubicBezTo>
                    <a:pt x="528" y="2288"/>
                    <a:pt x="528" y="2288"/>
                    <a:pt x="528" y="2288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2;p38">
              <a:extLst>
                <a:ext uri="{FF2B5EF4-FFF2-40B4-BE49-F238E27FC236}">
                  <a16:creationId xmlns:a16="http://schemas.microsoft.com/office/drawing/2014/main" id="{CD934041-90C8-9845-51CF-456AF57DAD7D}"/>
                </a:ext>
              </a:extLst>
            </p:cNvPr>
            <p:cNvSpPr/>
            <p:nvPr/>
          </p:nvSpPr>
          <p:spPr>
            <a:xfrm>
              <a:off x="1870221" y="1246425"/>
              <a:ext cx="440304" cy="467801"/>
            </a:xfrm>
            <a:custGeom>
              <a:avLst/>
              <a:gdLst/>
              <a:ahLst/>
              <a:cxnLst/>
              <a:rect l="l" t="t" r="r" b="b"/>
              <a:pathLst>
                <a:path w="9848" h="10463" extrusionOk="0">
                  <a:moveTo>
                    <a:pt x="5299" y="0"/>
                  </a:moveTo>
                  <a:cubicBezTo>
                    <a:pt x="4525" y="0"/>
                    <a:pt x="3788" y="116"/>
                    <a:pt x="3140" y="384"/>
                  </a:cubicBezTo>
                  <a:cubicBezTo>
                    <a:pt x="1777" y="946"/>
                    <a:pt x="713" y="1618"/>
                    <a:pt x="215" y="3091"/>
                  </a:cubicBezTo>
                  <a:cubicBezTo>
                    <a:pt x="0" y="3724"/>
                    <a:pt x="63" y="3933"/>
                    <a:pt x="508" y="4379"/>
                  </a:cubicBezTo>
                  <a:cubicBezTo>
                    <a:pt x="1612" y="5484"/>
                    <a:pt x="2942" y="6416"/>
                    <a:pt x="3991" y="7566"/>
                  </a:cubicBezTo>
                  <a:cubicBezTo>
                    <a:pt x="4139" y="7729"/>
                    <a:pt x="4312" y="7795"/>
                    <a:pt x="4500" y="7795"/>
                  </a:cubicBezTo>
                  <a:cubicBezTo>
                    <a:pt x="5328" y="7795"/>
                    <a:pt x="6469" y="6510"/>
                    <a:pt x="7292" y="6510"/>
                  </a:cubicBezTo>
                  <a:cubicBezTo>
                    <a:pt x="7484" y="6510"/>
                    <a:pt x="7659" y="6580"/>
                    <a:pt x="7808" y="6754"/>
                  </a:cubicBezTo>
                  <a:cubicBezTo>
                    <a:pt x="8277" y="7299"/>
                    <a:pt x="8719" y="10463"/>
                    <a:pt x="9140" y="10463"/>
                  </a:cubicBezTo>
                  <a:cubicBezTo>
                    <a:pt x="9181" y="10463"/>
                    <a:pt x="9221" y="10433"/>
                    <a:pt x="9262" y="10367"/>
                  </a:cubicBezTo>
                  <a:cubicBezTo>
                    <a:pt x="9848" y="9424"/>
                    <a:pt x="9449" y="8241"/>
                    <a:pt x="9469" y="7152"/>
                  </a:cubicBezTo>
                  <a:cubicBezTo>
                    <a:pt x="9473" y="6887"/>
                    <a:pt x="9470" y="6619"/>
                    <a:pt x="9460" y="6352"/>
                  </a:cubicBezTo>
                  <a:cubicBezTo>
                    <a:pt x="9411" y="5144"/>
                    <a:pt x="9190" y="3942"/>
                    <a:pt x="8707" y="2847"/>
                  </a:cubicBezTo>
                  <a:cubicBezTo>
                    <a:pt x="8321" y="1970"/>
                    <a:pt x="7910" y="1103"/>
                    <a:pt x="7454" y="259"/>
                  </a:cubicBezTo>
                  <a:cubicBezTo>
                    <a:pt x="6731" y="95"/>
                    <a:pt x="6000" y="0"/>
                    <a:pt x="5299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3;p38">
              <a:extLst>
                <a:ext uri="{FF2B5EF4-FFF2-40B4-BE49-F238E27FC236}">
                  <a16:creationId xmlns:a16="http://schemas.microsoft.com/office/drawing/2014/main" id="{EC05272F-5228-4A16-2A82-5FDA507020C4}"/>
                </a:ext>
              </a:extLst>
            </p:cNvPr>
            <p:cNvSpPr/>
            <p:nvPr/>
          </p:nvSpPr>
          <p:spPr>
            <a:xfrm>
              <a:off x="2226649" y="1342060"/>
              <a:ext cx="384327" cy="1699472"/>
            </a:xfrm>
            <a:custGeom>
              <a:avLst/>
              <a:gdLst/>
              <a:ahLst/>
              <a:cxnLst/>
              <a:rect l="l" t="t" r="r" b="b"/>
              <a:pathLst>
                <a:path w="8596" h="38011" extrusionOk="0">
                  <a:moveTo>
                    <a:pt x="4126" y="1"/>
                  </a:moveTo>
                  <a:cubicBezTo>
                    <a:pt x="3749" y="1"/>
                    <a:pt x="3360" y="46"/>
                    <a:pt x="3124" y="199"/>
                  </a:cubicBezTo>
                  <a:cubicBezTo>
                    <a:pt x="2182" y="806"/>
                    <a:pt x="393" y="4222"/>
                    <a:pt x="393" y="4222"/>
                  </a:cubicBezTo>
                  <a:cubicBezTo>
                    <a:pt x="393" y="4222"/>
                    <a:pt x="1" y="5256"/>
                    <a:pt x="229" y="6680"/>
                  </a:cubicBezTo>
                  <a:cubicBezTo>
                    <a:pt x="456" y="8104"/>
                    <a:pt x="2020" y="8426"/>
                    <a:pt x="2900" y="18591"/>
                  </a:cubicBezTo>
                  <a:cubicBezTo>
                    <a:pt x="3780" y="28754"/>
                    <a:pt x="3111" y="38008"/>
                    <a:pt x="3111" y="38011"/>
                  </a:cubicBezTo>
                  <a:cubicBezTo>
                    <a:pt x="3116" y="37942"/>
                    <a:pt x="4798" y="37484"/>
                    <a:pt x="4968" y="37416"/>
                  </a:cubicBezTo>
                  <a:cubicBezTo>
                    <a:pt x="5785" y="37100"/>
                    <a:pt x="6507" y="36671"/>
                    <a:pt x="7208" y="36153"/>
                  </a:cubicBezTo>
                  <a:cubicBezTo>
                    <a:pt x="7890" y="35648"/>
                    <a:pt x="8198" y="34827"/>
                    <a:pt x="8349" y="33999"/>
                  </a:cubicBezTo>
                  <a:cubicBezTo>
                    <a:pt x="8476" y="33300"/>
                    <a:pt x="8595" y="32588"/>
                    <a:pt x="8454" y="31891"/>
                  </a:cubicBezTo>
                  <a:cubicBezTo>
                    <a:pt x="8140" y="30351"/>
                    <a:pt x="7948" y="28759"/>
                    <a:pt x="7916" y="27186"/>
                  </a:cubicBezTo>
                  <a:cubicBezTo>
                    <a:pt x="7899" y="26367"/>
                    <a:pt x="7931" y="25548"/>
                    <a:pt x="7931" y="24729"/>
                  </a:cubicBezTo>
                  <a:lnTo>
                    <a:pt x="7931" y="19296"/>
                  </a:lnTo>
                  <a:cubicBezTo>
                    <a:pt x="7931" y="16207"/>
                    <a:pt x="7794" y="13145"/>
                    <a:pt x="7988" y="10077"/>
                  </a:cubicBezTo>
                  <a:cubicBezTo>
                    <a:pt x="8115" y="8081"/>
                    <a:pt x="8289" y="5953"/>
                    <a:pt x="7731" y="4003"/>
                  </a:cubicBezTo>
                  <a:cubicBezTo>
                    <a:pt x="7514" y="3252"/>
                    <a:pt x="7176" y="2545"/>
                    <a:pt x="6743" y="1895"/>
                  </a:cubicBezTo>
                  <a:cubicBezTo>
                    <a:pt x="6417" y="1401"/>
                    <a:pt x="5201" y="97"/>
                    <a:pt x="5201" y="97"/>
                  </a:cubicBezTo>
                  <a:cubicBezTo>
                    <a:pt x="5201" y="97"/>
                    <a:pt x="4675" y="1"/>
                    <a:pt x="41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4;p38">
              <a:extLst>
                <a:ext uri="{FF2B5EF4-FFF2-40B4-BE49-F238E27FC236}">
                  <a16:creationId xmlns:a16="http://schemas.microsoft.com/office/drawing/2014/main" id="{52EDD438-B9F7-57C7-343A-69566214E5B7}"/>
                </a:ext>
              </a:extLst>
            </p:cNvPr>
            <p:cNvSpPr/>
            <p:nvPr/>
          </p:nvSpPr>
          <p:spPr>
            <a:xfrm>
              <a:off x="2029300" y="1522957"/>
              <a:ext cx="351197" cy="1270926"/>
            </a:xfrm>
            <a:custGeom>
              <a:avLst/>
              <a:gdLst/>
              <a:ahLst/>
              <a:cxnLst/>
              <a:rect l="l" t="t" r="r" b="b"/>
              <a:pathLst>
                <a:path w="7855" h="28426" extrusionOk="0">
                  <a:moveTo>
                    <a:pt x="5226" y="1"/>
                  </a:moveTo>
                  <a:cubicBezTo>
                    <a:pt x="5200" y="1"/>
                    <a:pt x="5174" y="3"/>
                    <a:pt x="5147" y="8"/>
                  </a:cubicBezTo>
                  <a:cubicBezTo>
                    <a:pt x="4563" y="107"/>
                    <a:pt x="4634" y="949"/>
                    <a:pt x="4718" y="1361"/>
                  </a:cubicBezTo>
                  <a:cubicBezTo>
                    <a:pt x="4549" y="1111"/>
                    <a:pt x="4415" y="800"/>
                    <a:pt x="4238" y="567"/>
                  </a:cubicBezTo>
                  <a:cubicBezTo>
                    <a:pt x="4163" y="467"/>
                    <a:pt x="4087" y="427"/>
                    <a:pt x="4014" y="427"/>
                  </a:cubicBezTo>
                  <a:cubicBezTo>
                    <a:pt x="3881" y="427"/>
                    <a:pt x="3757" y="559"/>
                    <a:pt x="3657" y="701"/>
                  </a:cubicBezTo>
                  <a:cubicBezTo>
                    <a:pt x="3525" y="886"/>
                    <a:pt x="3352" y="1036"/>
                    <a:pt x="3177" y="1179"/>
                  </a:cubicBezTo>
                  <a:cubicBezTo>
                    <a:pt x="3013" y="1311"/>
                    <a:pt x="2829" y="1340"/>
                    <a:pt x="2668" y="1479"/>
                  </a:cubicBezTo>
                  <a:cubicBezTo>
                    <a:pt x="1879" y="2160"/>
                    <a:pt x="993" y="2750"/>
                    <a:pt x="1" y="3068"/>
                  </a:cubicBezTo>
                  <a:cubicBezTo>
                    <a:pt x="1167" y="3615"/>
                    <a:pt x="2405" y="4012"/>
                    <a:pt x="3673" y="4244"/>
                  </a:cubicBezTo>
                  <a:cubicBezTo>
                    <a:pt x="3726" y="4845"/>
                    <a:pt x="3717" y="5426"/>
                    <a:pt x="3697" y="6030"/>
                  </a:cubicBezTo>
                  <a:cubicBezTo>
                    <a:pt x="3645" y="7577"/>
                    <a:pt x="3591" y="9122"/>
                    <a:pt x="3535" y="10669"/>
                  </a:cubicBezTo>
                  <a:cubicBezTo>
                    <a:pt x="3464" y="12608"/>
                    <a:pt x="3390" y="14548"/>
                    <a:pt x="3311" y="16487"/>
                  </a:cubicBezTo>
                  <a:cubicBezTo>
                    <a:pt x="3236" y="18304"/>
                    <a:pt x="3157" y="20122"/>
                    <a:pt x="3062" y="21938"/>
                  </a:cubicBezTo>
                  <a:cubicBezTo>
                    <a:pt x="3001" y="23117"/>
                    <a:pt x="2950" y="24300"/>
                    <a:pt x="2829" y="25474"/>
                  </a:cubicBezTo>
                  <a:cubicBezTo>
                    <a:pt x="2802" y="25749"/>
                    <a:pt x="5908" y="28426"/>
                    <a:pt x="5908" y="28426"/>
                  </a:cubicBezTo>
                  <a:lnTo>
                    <a:pt x="7374" y="24254"/>
                  </a:lnTo>
                  <a:cubicBezTo>
                    <a:pt x="7326" y="23501"/>
                    <a:pt x="7271" y="22750"/>
                    <a:pt x="7216" y="21997"/>
                  </a:cubicBezTo>
                  <a:cubicBezTo>
                    <a:pt x="7085" y="20213"/>
                    <a:pt x="6941" y="18428"/>
                    <a:pt x="6780" y="16645"/>
                  </a:cubicBezTo>
                  <a:cubicBezTo>
                    <a:pt x="6589" y="14531"/>
                    <a:pt x="6377" y="12418"/>
                    <a:pt x="6113" y="10312"/>
                  </a:cubicBezTo>
                  <a:cubicBezTo>
                    <a:pt x="6064" y="9916"/>
                    <a:pt x="6014" y="9522"/>
                    <a:pt x="5960" y="9128"/>
                  </a:cubicBezTo>
                  <a:cubicBezTo>
                    <a:pt x="5935" y="8946"/>
                    <a:pt x="5866" y="8725"/>
                    <a:pt x="5885" y="8543"/>
                  </a:cubicBezTo>
                  <a:cubicBezTo>
                    <a:pt x="5900" y="8402"/>
                    <a:pt x="5977" y="8256"/>
                    <a:pt x="6009" y="8116"/>
                  </a:cubicBezTo>
                  <a:cubicBezTo>
                    <a:pt x="6184" y="7356"/>
                    <a:pt x="6262" y="6572"/>
                    <a:pt x="6239" y="5792"/>
                  </a:cubicBezTo>
                  <a:cubicBezTo>
                    <a:pt x="6225" y="5298"/>
                    <a:pt x="6172" y="4800"/>
                    <a:pt x="6273" y="4317"/>
                  </a:cubicBezTo>
                  <a:cubicBezTo>
                    <a:pt x="6412" y="3658"/>
                    <a:pt x="6825" y="3097"/>
                    <a:pt x="7131" y="2496"/>
                  </a:cubicBezTo>
                  <a:cubicBezTo>
                    <a:pt x="7145" y="2468"/>
                    <a:pt x="7159" y="2441"/>
                    <a:pt x="7173" y="2413"/>
                  </a:cubicBezTo>
                  <a:cubicBezTo>
                    <a:pt x="7344" y="2080"/>
                    <a:pt x="7530" y="1737"/>
                    <a:pt x="7679" y="1401"/>
                  </a:cubicBezTo>
                  <a:cubicBezTo>
                    <a:pt x="7855" y="1007"/>
                    <a:pt x="7838" y="426"/>
                    <a:pt x="7847" y="1"/>
                  </a:cubicBezTo>
                  <a:lnTo>
                    <a:pt x="7847" y="1"/>
                  </a:lnTo>
                  <a:cubicBezTo>
                    <a:pt x="7539" y="454"/>
                    <a:pt x="7197" y="934"/>
                    <a:pt x="6682" y="1118"/>
                  </a:cubicBezTo>
                  <a:cubicBezTo>
                    <a:pt x="6654" y="1127"/>
                    <a:pt x="6628" y="1132"/>
                    <a:pt x="6604" y="1132"/>
                  </a:cubicBezTo>
                  <a:cubicBezTo>
                    <a:pt x="6426" y="1132"/>
                    <a:pt x="6356" y="884"/>
                    <a:pt x="6247" y="745"/>
                  </a:cubicBezTo>
                  <a:cubicBezTo>
                    <a:pt x="6081" y="535"/>
                    <a:pt x="5897" y="337"/>
                    <a:pt x="5679" y="181"/>
                  </a:cubicBezTo>
                  <a:cubicBezTo>
                    <a:pt x="5546" y="85"/>
                    <a:pt x="5388" y="1"/>
                    <a:pt x="52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5;p38">
              <a:extLst>
                <a:ext uri="{FF2B5EF4-FFF2-40B4-BE49-F238E27FC236}">
                  <a16:creationId xmlns:a16="http://schemas.microsoft.com/office/drawing/2014/main" id="{761998BF-5413-C719-857A-DF3E893CCF50}"/>
                </a:ext>
              </a:extLst>
            </p:cNvPr>
            <p:cNvSpPr/>
            <p:nvPr/>
          </p:nvSpPr>
          <p:spPr>
            <a:xfrm>
              <a:off x="2202506" y="1686282"/>
              <a:ext cx="203296" cy="1129956"/>
            </a:xfrm>
            <a:custGeom>
              <a:avLst/>
              <a:gdLst/>
              <a:ahLst/>
              <a:cxnLst/>
              <a:rect l="l" t="t" r="r" b="b"/>
              <a:pathLst>
                <a:path w="4547" h="25273" extrusionOk="0">
                  <a:moveTo>
                    <a:pt x="1543" y="0"/>
                  </a:moveTo>
                  <a:cubicBezTo>
                    <a:pt x="1346" y="0"/>
                    <a:pt x="1144" y="299"/>
                    <a:pt x="939" y="968"/>
                  </a:cubicBezTo>
                  <a:cubicBezTo>
                    <a:pt x="939" y="968"/>
                    <a:pt x="912" y="1601"/>
                    <a:pt x="886" y="2659"/>
                  </a:cubicBezTo>
                  <a:cubicBezTo>
                    <a:pt x="859" y="3268"/>
                    <a:pt x="833" y="4020"/>
                    <a:pt x="806" y="4867"/>
                  </a:cubicBezTo>
                  <a:cubicBezTo>
                    <a:pt x="780" y="5567"/>
                    <a:pt x="754" y="6346"/>
                    <a:pt x="728" y="7166"/>
                  </a:cubicBezTo>
                  <a:cubicBezTo>
                    <a:pt x="700" y="7879"/>
                    <a:pt x="674" y="8620"/>
                    <a:pt x="648" y="9386"/>
                  </a:cubicBezTo>
                  <a:cubicBezTo>
                    <a:pt x="608" y="10139"/>
                    <a:pt x="582" y="10906"/>
                    <a:pt x="556" y="11672"/>
                  </a:cubicBezTo>
                  <a:cubicBezTo>
                    <a:pt x="528" y="12426"/>
                    <a:pt x="488" y="13165"/>
                    <a:pt x="450" y="13906"/>
                  </a:cubicBezTo>
                  <a:cubicBezTo>
                    <a:pt x="422" y="14686"/>
                    <a:pt x="396" y="15453"/>
                    <a:pt x="370" y="16193"/>
                  </a:cubicBezTo>
                  <a:cubicBezTo>
                    <a:pt x="331" y="16986"/>
                    <a:pt x="291" y="17726"/>
                    <a:pt x="265" y="18427"/>
                  </a:cubicBezTo>
                  <a:cubicBezTo>
                    <a:pt x="211" y="19312"/>
                    <a:pt x="173" y="20104"/>
                    <a:pt x="119" y="20765"/>
                  </a:cubicBezTo>
                  <a:cubicBezTo>
                    <a:pt x="79" y="21426"/>
                    <a:pt x="39" y="21955"/>
                    <a:pt x="1" y="22324"/>
                  </a:cubicBezTo>
                  <a:cubicBezTo>
                    <a:pt x="1" y="22392"/>
                    <a:pt x="133" y="22550"/>
                    <a:pt x="331" y="22761"/>
                  </a:cubicBezTo>
                  <a:cubicBezTo>
                    <a:pt x="1123" y="23594"/>
                    <a:pt x="3079" y="25273"/>
                    <a:pt x="3079" y="25273"/>
                  </a:cubicBezTo>
                  <a:lnTo>
                    <a:pt x="4547" y="21109"/>
                  </a:lnTo>
                  <a:cubicBezTo>
                    <a:pt x="4547" y="21109"/>
                    <a:pt x="4507" y="20541"/>
                    <a:pt x="4441" y="19603"/>
                  </a:cubicBezTo>
                  <a:cubicBezTo>
                    <a:pt x="4401" y="19048"/>
                    <a:pt x="4349" y="18360"/>
                    <a:pt x="4295" y="17581"/>
                  </a:cubicBezTo>
                  <a:cubicBezTo>
                    <a:pt x="4243" y="16932"/>
                    <a:pt x="4189" y="16206"/>
                    <a:pt x="4123" y="15439"/>
                  </a:cubicBezTo>
                  <a:cubicBezTo>
                    <a:pt x="4071" y="14792"/>
                    <a:pt x="4005" y="14131"/>
                    <a:pt x="3952" y="13431"/>
                  </a:cubicBezTo>
                  <a:cubicBezTo>
                    <a:pt x="3886" y="12770"/>
                    <a:pt x="3820" y="12095"/>
                    <a:pt x="3754" y="11408"/>
                  </a:cubicBezTo>
                  <a:cubicBezTo>
                    <a:pt x="3688" y="10734"/>
                    <a:pt x="3622" y="10061"/>
                    <a:pt x="3555" y="9400"/>
                  </a:cubicBezTo>
                  <a:cubicBezTo>
                    <a:pt x="3477" y="8699"/>
                    <a:pt x="3397" y="8013"/>
                    <a:pt x="3317" y="7350"/>
                  </a:cubicBezTo>
                  <a:cubicBezTo>
                    <a:pt x="3225" y="6677"/>
                    <a:pt x="3145" y="6029"/>
                    <a:pt x="3053" y="5408"/>
                  </a:cubicBezTo>
                  <a:cubicBezTo>
                    <a:pt x="2948" y="4695"/>
                    <a:pt x="2842" y="4006"/>
                    <a:pt x="2736" y="3399"/>
                  </a:cubicBezTo>
                  <a:cubicBezTo>
                    <a:pt x="2604" y="2685"/>
                    <a:pt x="2472" y="2064"/>
                    <a:pt x="2339" y="1549"/>
                  </a:cubicBezTo>
                  <a:cubicBezTo>
                    <a:pt x="2086" y="580"/>
                    <a:pt x="1819" y="0"/>
                    <a:pt x="1543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6;p38">
              <a:extLst>
                <a:ext uri="{FF2B5EF4-FFF2-40B4-BE49-F238E27FC236}">
                  <a16:creationId xmlns:a16="http://schemas.microsoft.com/office/drawing/2014/main" id="{EB28B077-75A8-CCC8-AD5D-824FB9B9E7A3}"/>
                </a:ext>
              </a:extLst>
            </p:cNvPr>
            <p:cNvSpPr/>
            <p:nvPr/>
          </p:nvSpPr>
          <p:spPr>
            <a:xfrm>
              <a:off x="2194369" y="1567622"/>
              <a:ext cx="126037" cy="192298"/>
            </a:xfrm>
            <a:custGeom>
              <a:avLst/>
              <a:gdLst/>
              <a:ahLst/>
              <a:cxnLst/>
              <a:rect l="l" t="t" r="r" b="b"/>
              <a:pathLst>
                <a:path w="2819" h="4301" extrusionOk="0">
                  <a:moveTo>
                    <a:pt x="930" y="1"/>
                  </a:moveTo>
                  <a:lnTo>
                    <a:pt x="0" y="2768"/>
                  </a:lnTo>
                  <a:lnTo>
                    <a:pt x="2012" y="4301"/>
                  </a:lnTo>
                  <a:lnTo>
                    <a:pt x="2818" y="152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37;p38">
              <a:extLst>
                <a:ext uri="{FF2B5EF4-FFF2-40B4-BE49-F238E27FC236}">
                  <a16:creationId xmlns:a16="http://schemas.microsoft.com/office/drawing/2014/main" id="{C7AEE8BE-EFB6-C066-E7F8-7A06CA8EEFCC}"/>
                </a:ext>
              </a:extLst>
            </p:cNvPr>
            <p:cNvSpPr/>
            <p:nvPr/>
          </p:nvSpPr>
          <p:spPr>
            <a:xfrm>
              <a:off x="1469486" y="1255993"/>
              <a:ext cx="1165008" cy="1881710"/>
            </a:xfrm>
            <a:custGeom>
              <a:avLst/>
              <a:gdLst/>
              <a:ahLst/>
              <a:cxnLst/>
              <a:rect l="l" t="t" r="r" b="b"/>
              <a:pathLst>
                <a:path w="26057" h="42087" extrusionOk="0">
                  <a:moveTo>
                    <a:pt x="17512" y="1"/>
                  </a:moveTo>
                  <a:lnTo>
                    <a:pt x="21277" y="3699"/>
                  </a:lnTo>
                  <a:cubicBezTo>
                    <a:pt x="21277" y="3699"/>
                    <a:pt x="22390" y="9778"/>
                    <a:pt x="18909" y="11927"/>
                  </a:cubicBezTo>
                  <a:cubicBezTo>
                    <a:pt x="18379" y="12254"/>
                    <a:pt x="17781" y="12393"/>
                    <a:pt x="17147" y="12393"/>
                  </a:cubicBezTo>
                  <a:cubicBezTo>
                    <a:pt x="13613" y="12393"/>
                    <a:pt x="8969" y="8085"/>
                    <a:pt x="8969" y="8085"/>
                  </a:cubicBezTo>
                  <a:cubicBezTo>
                    <a:pt x="8969" y="8085"/>
                    <a:pt x="6208" y="5609"/>
                    <a:pt x="6732" y="4682"/>
                  </a:cubicBezTo>
                  <a:cubicBezTo>
                    <a:pt x="7038" y="3918"/>
                    <a:pt x="8402" y="2750"/>
                    <a:pt x="8566" y="2609"/>
                  </a:cubicBezTo>
                  <a:lnTo>
                    <a:pt x="8566" y="2609"/>
                  </a:lnTo>
                  <a:cubicBezTo>
                    <a:pt x="8108" y="2805"/>
                    <a:pt x="764" y="6089"/>
                    <a:pt x="0" y="9112"/>
                  </a:cubicBezTo>
                  <a:cubicBezTo>
                    <a:pt x="109" y="9072"/>
                    <a:pt x="920" y="8838"/>
                    <a:pt x="1942" y="8838"/>
                  </a:cubicBezTo>
                  <a:cubicBezTo>
                    <a:pt x="3169" y="8838"/>
                    <a:pt x="4702" y="9174"/>
                    <a:pt x="5696" y="10584"/>
                  </a:cubicBezTo>
                  <a:cubicBezTo>
                    <a:pt x="6023" y="11032"/>
                    <a:pt x="6121" y="11217"/>
                    <a:pt x="6317" y="11927"/>
                  </a:cubicBezTo>
                  <a:cubicBezTo>
                    <a:pt x="7692" y="16902"/>
                    <a:pt x="7202" y="18593"/>
                    <a:pt x="6775" y="20438"/>
                  </a:cubicBezTo>
                  <a:cubicBezTo>
                    <a:pt x="6711" y="20743"/>
                    <a:pt x="6634" y="21048"/>
                    <a:pt x="6558" y="21344"/>
                  </a:cubicBezTo>
                  <a:cubicBezTo>
                    <a:pt x="6383" y="21965"/>
                    <a:pt x="6208" y="22555"/>
                    <a:pt x="6067" y="23024"/>
                  </a:cubicBezTo>
                  <a:cubicBezTo>
                    <a:pt x="5860" y="23711"/>
                    <a:pt x="5696" y="24169"/>
                    <a:pt x="5696" y="24169"/>
                  </a:cubicBezTo>
                  <a:lnTo>
                    <a:pt x="5455" y="25129"/>
                  </a:lnTo>
                  <a:lnTo>
                    <a:pt x="5140" y="26362"/>
                  </a:lnTo>
                  <a:cubicBezTo>
                    <a:pt x="5140" y="26362"/>
                    <a:pt x="5140" y="26526"/>
                    <a:pt x="5118" y="26820"/>
                  </a:cubicBezTo>
                  <a:cubicBezTo>
                    <a:pt x="5063" y="28447"/>
                    <a:pt x="4856" y="33925"/>
                    <a:pt x="4528" y="35211"/>
                  </a:cubicBezTo>
                  <a:cubicBezTo>
                    <a:pt x="4146" y="36739"/>
                    <a:pt x="4146" y="39936"/>
                    <a:pt x="4146" y="39936"/>
                  </a:cubicBezTo>
                  <a:cubicBezTo>
                    <a:pt x="4146" y="39936"/>
                    <a:pt x="5357" y="40842"/>
                    <a:pt x="7540" y="41475"/>
                  </a:cubicBezTo>
                  <a:cubicBezTo>
                    <a:pt x="8714" y="41820"/>
                    <a:pt x="10171" y="42086"/>
                    <a:pt x="11869" y="42086"/>
                  </a:cubicBezTo>
                  <a:cubicBezTo>
                    <a:pt x="12854" y="42086"/>
                    <a:pt x="13920" y="41996"/>
                    <a:pt x="15057" y="41780"/>
                  </a:cubicBezTo>
                  <a:cubicBezTo>
                    <a:pt x="21789" y="40503"/>
                    <a:pt x="24845" y="38637"/>
                    <a:pt x="25457" y="36684"/>
                  </a:cubicBezTo>
                  <a:cubicBezTo>
                    <a:pt x="26056" y="34731"/>
                    <a:pt x="25107" y="28185"/>
                    <a:pt x="25107" y="28185"/>
                  </a:cubicBezTo>
                  <a:cubicBezTo>
                    <a:pt x="25107" y="28185"/>
                    <a:pt x="25075" y="26297"/>
                    <a:pt x="25020" y="23809"/>
                  </a:cubicBezTo>
                  <a:cubicBezTo>
                    <a:pt x="25020" y="23231"/>
                    <a:pt x="25009" y="22619"/>
                    <a:pt x="24998" y="21998"/>
                  </a:cubicBezTo>
                  <a:cubicBezTo>
                    <a:pt x="24988" y="21233"/>
                    <a:pt x="24977" y="20459"/>
                    <a:pt x="24965" y="19674"/>
                  </a:cubicBezTo>
                  <a:cubicBezTo>
                    <a:pt x="24954" y="19062"/>
                    <a:pt x="24943" y="18441"/>
                    <a:pt x="24932" y="17851"/>
                  </a:cubicBezTo>
                  <a:cubicBezTo>
                    <a:pt x="24900" y="15058"/>
                    <a:pt x="24889" y="12635"/>
                    <a:pt x="24922" y="12004"/>
                  </a:cubicBezTo>
                  <a:cubicBezTo>
                    <a:pt x="25020" y="10311"/>
                    <a:pt x="25402" y="5402"/>
                    <a:pt x="22870" y="2848"/>
                  </a:cubicBezTo>
                  <a:cubicBezTo>
                    <a:pt x="20339" y="306"/>
                    <a:pt x="17512" y="1"/>
                    <a:pt x="1751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38;p38">
              <a:extLst>
                <a:ext uri="{FF2B5EF4-FFF2-40B4-BE49-F238E27FC236}">
                  <a16:creationId xmlns:a16="http://schemas.microsoft.com/office/drawing/2014/main" id="{387AEC15-80A9-F336-7B8F-A8014CB6B189}"/>
                </a:ext>
              </a:extLst>
            </p:cNvPr>
            <p:cNvSpPr/>
            <p:nvPr/>
          </p:nvSpPr>
          <p:spPr>
            <a:xfrm>
              <a:off x="1443911" y="3161891"/>
              <a:ext cx="202313" cy="220063"/>
            </a:xfrm>
            <a:custGeom>
              <a:avLst/>
              <a:gdLst/>
              <a:ahLst/>
              <a:cxnLst/>
              <a:rect l="l" t="t" r="r" b="b"/>
              <a:pathLst>
                <a:path w="4525" h="4922" extrusionOk="0">
                  <a:moveTo>
                    <a:pt x="3071" y="1"/>
                  </a:moveTo>
                  <a:cubicBezTo>
                    <a:pt x="1173" y="1"/>
                    <a:pt x="1" y="1929"/>
                    <a:pt x="1" y="1929"/>
                  </a:cubicBezTo>
                  <a:lnTo>
                    <a:pt x="907" y="4922"/>
                  </a:lnTo>
                  <a:cubicBezTo>
                    <a:pt x="907" y="4922"/>
                    <a:pt x="1118" y="3994"/>
                    <a:pt x="2256" y="3266"/>
                  </a:cubicBezTo>
                  <a:cubicBezTo>
                    <a:pt x="2720" y="2969"/>
                    <a:pt x="3182" y="2881"/>
                    <a:pt x="3568" y="2881"/>
                  </a:cubicBezTo>
                  <a:cubicBezTo>
                    <a:pt x="4128" y="2881"/>
                    <a:pt x="4525" y="3066"/>
                    <a:pt x="4525" y="3066"/>
                  </a:cubicBezTo>
                  <a:lnTo>
                    <a:pt x="4292" y="262"/>
                  </a:lnTo>
                  <a:cubicBezTo>
                    <a:pt x="3858" y="78"/>
                    <a:pt x="3450" y="1"/>
                    <a:pt x="3071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9;p38">
              <a:extLst>
                <a:ext uri="{FF2B5EF4-FFF2-40B4-BE49-F238E27FC236}">
                  <a16:creationId xmlns:a16="http://schemas.microsoft.com/office/drawing/2014/main" id="{E6F377B3-A17A-31D5-E3E9-AC7828CFD257}"/>
                </a:ext>
              </a:extLst>
            </p:cNvPr>
            <p:cNvSpPr/>
            <p:nvPr/>
          </p:nvSpPr>
          <p:spPr>
            <a:xfrm>
              <a:off x="2633689" y="2552226"/>
              <a:ext cx="217738" cy="208617"/>
            </a:xfrm>
            <a:custGeom>
              <a:avLst/>
              <a:gdLst/>
              <a:ahLst/>
              <a:cxnLst/>
              <a:rect l="l" t="t" r="r" b="b"/>
              <a:pathLst>
                <a:path w="4870" h="4666" extrusionOk="0">
                  <a:moveTo>
                    <a:pt x="2790" y="1"/>
                  </a:moveTo>
                  <a:cubicBezTo>
                    <a:pt x="730" y="1"/>
                    <a:pt x="0" y="2059"/>
                    <a:pt x="0" y="2059"/>
                  </a:cubicBezTo>
                  <a:lnTo>
                    <a:pt x="1693" y="4666"/>
                  </a:lnTo>
                  <a:cubicBezTo>
                    <a:pt x="1693" y="4666"/>
                    <a:pt x="1665" y="3755"/>
                    <a:pt x="2627" y="2981"/>
                  </a:cubicBezTo>
                  <a:cubicBezTo>
                    <a:pt x="3076" y="2619"/>
                    <a:pt x="3595" y="2523"/>
                    <a:pt x="4020" y="2523"/>
                  </a:cubicBezTo>
                  <a:cubicBezTo>
                    <a:pt x="4506" y="2523"/>
                    <a:pt x="4870" y="2648"/>
                    <a:pt x="4870" y="2648"/>
                  </a:cubicBezTo>
                  <a:lnTo>
                    <a:pt x="3907" y="183"/>
                  </a:lnTo>
                  <a:cubicBezTo>
                    <a:pt x="3497" y="55"/>
                    <a:pt x="3126" y="1"/>
                    <a:pt x="279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0;p38">
              <a:extLst>
                <a:ext uri="{FF2B5EF4-FFF2-40B4-BE49-F238E27FC236}">
                  <a16:creationId xmlns:a16="http://schemas.microsoft.com/office/drawing/2014/main" id="{9A087C47-1430-284A-C1F9-622759A11FD4}"/>
                </a:ext>
              </a:extLst>
            </p:cNvPr>
            <p:cNvSpPr/>
            <p:nvPr/>
          </p:nvSpPr>
          <p:spPr>
            <a:xfrm>
              <a:off x="1662320" y="1305979"/>
              <a:ext cx="854453" cy="543808"/>
            </a:xfrm>
            <a:custGeom>
              <a:avLst/>
              <a:gdLst/>
              <a:ahLst/>
              <a:cxnLst/>
              <a:rect l="l" t="t" r="r" b="b"/>
              <a:pathLst>
                <a:path w="19111" h="12163" extrusionOk="0">
                  <a:moveTo>
                    <a:pt x="14337" y="1"/>
                  </a:moveTo>
                  <a:lnTo>
                    <a:pt x="16964" y="2581"/>
                  </a:lnTo>
                  <a:cubicBezTo>
                    <a:pt x="16964" y="2581"/>
                    <a:pt x="18077" y="8660"/>
                    <a:pt x="14597" y="10809"/>
                  </a:cubicBezTo>
                  <a:cubicBezTo>
                    <a:pt x="14068" y="11136"/>
                    <a:pt x="13469" y="11275"/>
                    <a:pt x="12835" y="11275"/>
                  </a:cubicBezTo>
                  <a:cubicBezTo>
                    <a:pt x="9300" y="11275"/>
                    <a:pt x="4656" y="6967"/>
                    <a:pt x="4656" y="6967"/>
                  </a:cubicBezTo>
                  <a:cubicBezTo>
                    <a:pt x="4656" y="6967"/>
                    <a:pt x="1895" y="4491"/>
                    <a:pt x="2419" y="3564"/>
                  </a:cubicBezTo>
                  <a:cubicBezTo>
                    <a:pt x="2640" y="3010"/>
                    <a:pt x="3413" y="2251"/>
                    <a:pt x="3887" y="1817"/>
                  </a:cubicBezTo>
                  <a:lnTo>
                    <a:pt x="3887" y="1817"/>
                  </a:lnTo>
                  <a:cubicBezTo>
                    <a:pt x="3460" y="1943"/>
                    <a:pt x="3085" y="2069"/>
                    <a:pt x="2777" y="2190"/>
                  </a:cubicBezTo>
                  <a:cubicBezTo>
                    <a:pt x="2511" y="2323"/>
                    <a:pt x="2217" y="2477"/>
                    <a:pt x="1909" y="2642"/>
                  </a:cubicBezTo>
                  <a:cubicBezTo>
                    <a:pt x="1460" y="2917"/>
                    <a:pt x="0" y="4161"/>
                    <a:pt x="3769" y="7243"/>
                  </a:cubicBezTo>
                  <a:cubicBezTo>
                    <a:pt x="7370" y="10187"/>
                    <a:pt x="9648" y="12162"/>
                    <a:pt x="12773" y="12162"/>
                  </a:cubicBezTo>
                  <a:cubicBezTo>
                    <a:pt x="13413" y="12162"/>
                    <a:pt x="14088" y="12080"/>
                    <a:pt x="14818" y="11905"/>
                  </a:cubicBezTo>
                  <a:cubicBezTo>
                    <a:pt x="19111" y="10880"/>
                    <a:pt x="18163" y="2119"/>
                    <a:pt x="17092" y="1249"/>
                  </a:cubicBezTo>
                  <a:cubicBezTo>
                    <a:pt x="16403" y="690"/>
                    <a:pt x="15152" y="247"/>
                    <a:pt x="14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1;p38">
              <a:extLst>
                <a:ext uri="{FF2B5EF4-FFF2-40B4-BE49-F238E27FC236}">
                  <a16:creationId xmlns:a16="http://schemas.microsoft.com/office/drawing/2014/main" id="{61D30432-EEBD-502E-C378-DDF8D80ADFCD}"/>
                </a:ext>
              </a:extLst>
            </p:cNvPr>
            <p:cNvSpPr/>
            <p:nvPr/>
          </p:nvSpPr>
          <p:spPr>
            <a:xfrm>
              <a:off x="1654853" y="1712125"/>
              <a:ext cx="199094" cy="1398261"/>
            </a:xfrm>
            <a:custGeom>
              <a:avLst/>
              <a:gdLst/>
              <a:ahLst/>
              <a:cxnLst/>
              <a:rect l="l" t="t" r="r" b="b"/>
              <a:pathLst>
                <a:path w="4453" h="31274" extrusionOk="0">
                  <a:moveTo>
                    <a:pt x="1375" y="0"/>
                  </a:moveTo>
                  <a:lnTo>
                    <a:pt x="1375" y="0"/>
                  </a:lnTo>
                  <a:cubicBezTo>
                    <a:pt x="1702" y="448"/>
                    <a:pt x="1975" y="1015"/>
                    <a:pt x="2171" y="1725"/>
                  </a:cubicBezTo>
                  <a:cubicBezTo>
                    <a:pt x="3546" y="6700"/>
                    <a:pt x="3056" y="8391"/>
                    <a:pt x="2629" y="10236"/>
                  </a:cubicBezTo>
                  <a:cubicBezTo>
                    <a:pt x="2205" y="12080"/>
                    <a:pt x="1550" y="13967"/>
                    <a:pt x="1550" y="13967"/>
                  </a:cubicBezTo>
                  <a:lnTo>
                    <a:pt x="994" y="16160"/>
                  </a:lnTo>
                  <a:cubicBezTo>
                    <a:pt x="994" y="16160"/>
                    <a:pt x="764" y="23493"/>
                    <a:pt x="382" y="25009"/>
                  </a:cubicBezTo>
                  <a:cubicBezTo>
                    <a:pt x="0" y="26537"/>
                    <a:pt x="0" y="29734"/>
                    <a:pt x="0" y="29734"/>
                  </a:cubicBezTo>
                  <a:cubicBezTo>
                    <a:pt x="0" y="29734"/>
                    <a:pt x="1211" y="30640"/>
                    <a:pt x="3394" y="31273"/>
                  </a:cubicBezTo>
                  <a:cubicBezTo>
                    <a:pt x="3405" y="29527"/>
                    <a:pt x="3482" y="27508"/>
                    <a:pt x="3732" y="25391"/>
                  </a:cubicBezTo>
                  <a:cubicBezTo>
                    <a:pt x="4452" y="19030"/>
                    <a:pt x="3732" y="3809"/>
                    <a:pt x="3732" y="3809"/>
                  </a:cubicBezTo>
                  <a:cubicBezTo>
                    <a:pt x="3470" y="1702"/>
                    <a:pt x="2565" y="546"/>
                    <a:pt x="137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2;p38">
              <a:extLst>
                <a:ext uri="{FF2B5EF4-FFF2-40B4-BE49-F238E27FC236}">
                  <a16:creationId xmlns:a16="http://schemas.microsoft.com/office/drawing/2014/main" id="{3E303D4E-8E1D-0DDF-8111-3322B40783C0}"/>
                </a:ext>
              </a:extLst>
            </p:cNvPr>
            <p:cNvSpPr/>
            <p:nvPr/>
          </p:nvSpPr>
          <p:spPr>
            <a:xfrm>
              <a:off x="2244220" y="1366829"/>
              <a:ext cx="158363" cy="287351"/>
            </a:xfrm>
            <a:custGeom>
              <a:avLst/>
              <a:gdLst/>
              <a:ahLst/>
              <a:cxnLst/>
              <a:rect l="l" t="t" r="r" b="b"/>
              <a:pathLst>
                <a:path w="3542" h="6427" extrusionOk="0">
                  <a:moveTo>
                    <a:pt x="2714" y="1"/>
                  </a:moveTo>
                  <a:cubicBezTo>
                    <a:pt x="1971" y="1"/>
                    <a:pt x="892" y="1597"/>
                    <a:pt x="892" y="1597"/>
                  </a:cubicBezTo>
                  <a:lnTo>
                    <a:pt x="0" y="3668"/>
                  </a:lnTo>
                  <a:lnTo>
                    <a:pt x="2001" y="6426"/>
                  </a:lnTo>
                  <a:cubicBezTo>
                    <a:pt x="2001" y="6426"/>
                    <a:pt x="3542" y="4794"/>
                    <a:pt x="3396" y="1450"/>
                  </a:cubicBezTo>
                  <a:cubicBezTo>
                    <a:pt x="3349" y="367"/>
                    <a:pt x="3070" y="1"/>
                    <a:pt x="271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3;p38">
              <a:extLst>
                <a:ext uri="{FF2B5EF4-FFF2-40B4-BE49-F238E27FC236}">
                  <a16:creationId xmlns:a16="http://schemas.microsoft.com/office/drawing/2014/main" id="{46506CA1-EAE7-D008-ADC7-5E6916B42190}"/>
                </a:ext>
              </a:extLst>
            </p:cNvPr>
            <p:cNvSpPr/>
            <p:nvPr/>
          </p:nvSpPr>
          <p:spPr>
            <a:xfrm>
              <a:off x="1870534" y="1255949"/>
              <a:ext cx="179913" cy="330720"/>
            </a:xfrm>
            <a:custGeom>
              <a:avLst/>
              <a:gdLst/>
              <a:ahLst/>
              <a:cxnLst/>
              <a:rect l="l" t="t" r="r" b="b"/>
              <a:pathLst>
                <a:path w="4024" h="7397" extrusionOk="0">
                  <a:moveTo>
                    <a:pt x="3722" y="0"/>
                  </a:moveTo>
                  <a:cubicBezTo>
                    <a:pt x="3524" y="53"/>
                    <a:pt x="3319" y="94"/>
                    <a:pt x="3133" y="171"/>
                  </a:cubicBezTo>
                  <a:cubicBezTo>
                    <a:pt x="1770" y="733"/>
                    <a:pt x="706" y="1406"/>
                    <a:pt x="208" y="2878"/>
                  </a:cubicBezTo>
                  <a:cubicBezTo>
                    <a:pt x="1" y="3491"/>
                    <a:pt x="59" y="3711"/>
                    <a:pt x="468" y="4129"/>
                  </a:cubicBezTo>
                  <a:cubicBezTo>
                    <a:pt x="761" y="4425"/>
                    <a:pt x="1071" y="4704"/>
                    <a:pt x="1381" y="4983"/>
                  </a:cubicBezTo>
                  <a:cubicBezTo>
                    <a:pt x="1781" y="5336"/>
                    <a:pt x="2187" y="5681"/>
                    <a:pt x="2590" y="6030"/>
                  </a:cubicBezTo>
                  <a:cubicBezTo>
                    <a:pt x="2817" y="6217"/>
                    <a:pt x="3040" y="6410"/>
                    <a:pt x="3270" y="6593"/>
                  </a:cubicBezTo>
                  <a:cubicBezTo>
                    <a:pt x="3443" y="6729"/>
                    <a:pt x="3510" y="6818"/>
                    <a:pt x="3593" y="6965"/>
                  </a:cubicBezTo>
                  <a:cubicBezTo>
                    <a:pt x="3723" y="7094"/>
                    <a:pt x="3861" y="7218"/>
                    <a:pt x="3984" y="7353"/>
                  </a:cubicBezTo>
                  <a:cubicBezTo>
                    <a:pt x="3996" y="7367"/>
                    <a:pt x="4010" y="7382"/>
                    <a:pt x="4024" y="7396"/>
                  </a:cubicBezTo>
                  <a:cubicBezTo>
                    <a:pt x="3811" y="6952"/>
                    <a:pt x="3716" y="6502"/>
                    <a:pt x="3647" y="6039"/>
                  </a:cubicBezTo>
                  <a:cubicBezTo>
                    <a:pt x="3613" y="5823"/>
                    <a:pt x="3585" y="5602"/>
                    <a:pt x="3553" y="5379"/>
                  </a:cubicBezTo>
                  <a:cubicBezTo>
                    <a:pt x="3435" y="4589"/>
                    <a:pt x="3403" y="3784"/>
                    <a:pt x="3463" y="2987"/>
                  </a:cubicBezTo>
                  <a:cubicBezTo>
                    <a:pt x="3532" y="2053"/>
                    <a:pt x="3736" y="1130"/>
                    <a:pt x="3740" y="194"/>
                  </a:cubicBezTo>
                  <a:cubicBezTo>
                    <a:pt x="3739" y="129"/>
                    <a:pt x="3725" y="65"/>
                    <a:pt x="3722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4;p38">
              <a:extLst>
                <a:ext uri="{FF2B5EF4-FFF2-40B4-BE49-F238E27FC236}">
                  <a16:creationId xmlns:a16="http://schemas.microsoft.com/office/drawing/2014/main" id="{CC309649-6A41-0AB2-4786-27BEE7D4315E}"/>
                </a:ext>
              </a:extLst>
            </p:cNvPr>
            <p:cNvSpPr/>
            <p:nvPr/>
          </p:nvSpPr>
          <p:spPr>
            <a:xfrm>
              <a:off x="1915513" y="1143995"/>
              <a:ext cx="357054" cy="361883"/>
            </a:xfrm>
            <a:custGeom>
              <a:avLst/>
              <a:gdLst/>
              <a:ahLst/>
              <a:cxnLst/>
              <a:rect l="l" t="t" r="r" b="b"/>
              <a:pathLst>
                <a:path w="7986" h="8094" extrusionOk="0">
                  <a:moveTo>
                    <a:pt x="1723" y="0"/>
                  </a:moveTo>
                  <a:cubicBezTo>
                    <a:pt x="1614" y="0"/>
                    <a:pt x="1505" y="3"/>
                    <a:pt x="1396" y="10"/>
                  </a:cubicBezTo>
                  <a:cubicBezTo>
                    <a:pt x="1183" y="22"/>
                    <a:pt x="986" y="25"/>
                    <a:pt x="825" y="176"/>
                  </a:cubicBezTo>
                  <a:cubicBezTo>
                    <a:pt x="611" y="376"/>
                    <a:pt x="450" y="663"/>
                    <a:pt x="364" y="941"/>
                  </a:cubicBezTo>
                  <a:cubicBezTo>
                    <a:pt x="306" y="1121"/>
                    <a:pt x="274" y="1307"/>
                    <a:pt x="252" y="1496"/>
                  </a:cubicBezTo>
                  <a:cubicBezTo>
                    <a:pt x="237" y="1623"/>
                    <a:pt x="226" y="1750"/>
                    <a:pt x="217" y="1877"/>
                  </a:cubicBezTo>
                  <a:cubicBezTo>
                    <a:pt x="160" y="2644"/>
                    <a:pt x="123" y="3412"/>
                    <a:pt x="108" y="4182"/>
                  </a:cubicBezTo>
                  <a:cubicBezTo>
                    <a:pt x="102" y="4453"/>
                    <a:pt x="1" y="4985"/>
                    <a:pt x="145" y="5209"/>
                  </a:cubicBezTo>
                  <a:cubicBezTo>
                    <a:pt x="254" y="5377"/>
                    <a:pt x="526" y="5529"/>
                    <a:pt x="684" y="5652"/>
                  </a:cubicBezTo>
                  <a:cubicBezTo>
                    <a:pt x="1658" y="6411"/>
                    <a:pt x="2737" y="7042"/>
                    <a:pt x="3895" y="7475"/>
                  </a:cubicBezTo>
                  <a:cubicBezTo>
                    <a:pt x="5187" y="7959"/>
                    <a:pt x="6073" y="8093"/>
                    <a:pt x="6660" y="8093"/>
                  </a:cubicBezTo>
                  <a:cubicBezTo>
                    <a:pt x="7398" y="8093"/>
                    <a:pt x="7662" y="7880"/>
                    <a:pt x="7662" y="7880"/>
                  </a:cubicBezTo>
                  <a:lnTo>
                    <a:pt x="7982" y="1735"/>
                  </a:lnTo>
                  <a:cubicBezTo>
                    <a:pt x="7985" y="1689"/>
                    <a:pt x="7392" y="1476"/>
                    <a:pt x="7347" y="1456"/>
                  </a:cubicBezTo>
                  <a:cubicBezTo>
                    <a:pt x="6814" y="1232"/>
                    <a:pt x="6274" y="1025"/>
                    <a:pt x="5727" y="836"/>
                  </a:cubicBezTo>
                  <a:cubicBezTo>
                    <a:pt x="4778" y="510"/>
                    <a:pt x="3803" y="231"/>
                    <a:pt x="2808" y="87"/>
                  </a:cubicBezTo>
                  <a:cubicBezTo>
                    <a:pt x="2449" y="35"/>
                    <a:pt x="2086" y="0"/>
                    <a:pt x="1723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5;p38">
              <a:extLst>
                <a:ext uri="{FF2B5EF4-FFF2-40B4-BE49-F238E27FC236}">
                  <a16:creationId xmlns:a16="http://schemas.microsoft.com/office/drawing/2014/main" id="{638BF782-F443-0C51-A31E-D2DD023E5810}"/>
                </a:ext>
              </a:extLst>
            </p:cNvPr>
            <p:cNvSpPr/>
            <p:nvPr/>
          </p:nvSpPr>
          <p:spPr>
            <a:xfrm>
              <a:off x="1873351" y="1144308"/>
              <a:ext cx="411824" cy="307605"/>
            </a:xfrm>
            <a:custGeom>
              <a:avLst/>
              <a:gdLst/>
              <a:ahLst/>
              <a:cxnLst/>
              <a:rect l="l" t="t" r="r" b="b"/>
              <a:pathLst>
                <a:path w="9211" h="6880" extrusionOk="0">
                  <a:moveTo>
                    <a:pt x="2629" y="1"/>
                  </a:moveTo>
                  <a:cubicBezTo>
                    <a:pt x="2209" y="1"/>
                    <a:pt x="1786" y="46"/>
                    <a:pt x="1393" y="188"/>
                  </a:cubicBezTo>
                  <a:cubicBezTo>
                    <a:pt x="967" y="342"/>
                    <a:pt x="436" y="676"/>
                    <a:pt x="404" y="1165"/>
                  </a:cubicBezTo>
                  <a:cubicBezTo>
                    <a:pt x="307" y="2669"/>
                    <a:pt x="263" y="4172"/>
                    <a:pt x="25" y="5665"/>
                  </a:cubicBezTo>
                  <a:cubicBezTo>
                    <a:pt x="13" y="5745"/>
                    <a:pt x="1" y="5829"/>
                    <a:pt x="33" y="5902"/>
                  </a:cubicBezTo>
                  <a:cubicBezTo>
                    <a:pt x="77" y="6002"/>
                    <a:pt x="189" y="6048"/>
                    <a:pt x="290" y="6085"/>
                  </a:cubicBezTo>
                  <a:cubicBezTo>
                    <a:pt x="818" y="6273"/>
                    <a:pt x="1361" y="6418"/>
                    <a:pt x="1911" y="6516"/>
                  </a:cubicBezTo>
                  <a:cubicBezTo>
                    <a:pt x="2412" y="6605"/>
                    <a:pt x="2917" y="6576"/>
                    <a:pt x="3391" y="6789"/>
                  </a:cubicBezTo>
                  <a:cubicBezTo>
                    <a:pt x="3380" y="6536"/>
                    <a:pt x="3522" y="6136"/>
                    <a:pt x="3758" y="6007"/>
                  </a:cubicBezTo>
                  <a:cubicBezTo>
                    <a:pt x="3811" y="5978"/>
                    <a:pt x="3866" y="5966"/>
                    <a:pt x="3922" y="5966"/>
                  </a:cubicBezTo>
                  <a:cubicBezTo>
                    <a:pt x="4195" y="5966"/>
                    <a:pt x="4497" y="6252"/>
                    <a:pt x="4734" y="6327"/>
                  </a:cubicBezTo>
                  <a:cubicBezTo>
                    <a:pt x="5161" y="6464"/>
                    <a:pt x="5583" y="6599"/>
                    <a:pt x="6024" y="6689"/>
                  </a:cubicBezTo>
                  <a:cubicBezTo>
                    <a:pt x="6641" y="6815"/>
                    <a:pt x="7271" y="6879"/>
                    <a:pt x="7901" y="6879"/>
                  </a:cubicBezTo>
                  <a:cubicBezTo>
                    <a:pt x="8166" y="6879"/>
                    <a:pt x="8430" y="6868"/>
                    <a:pt x="8694" y="6845"/>
                  </a:cubicBezTo>
                  <a:cubicBezTo>
                    <a:pt x="8896" y="6828"/>
                    <a:pt x="9154" y="6821"/>
                    <a:pt x="9187" y="6574"/>
                  </a:cubicBezTo>
                  <a:cubicBezTo>
                    <a:pt x="9210" y="6415"/>
                    <a:pt x="9121" y="6309"/>
                    <a:pt x="8997" y="6221"/>
                  </a:cubicBezTo>
                  <a:cubicBezTo>
                    <a:pt x="8720" y="6025"/>
                    <a:pt x="8355" y="6004"/>
                    <a:pt x="8059" y="5844"/>
                  </a:cubicBezTo>
                  <a:cubicBezTo>
                    <a:pt x="7222" y="5393"/>
                    <a:pt x="6486" y="4769"/>
                    <a:pt x="5610" y="4388"/>
                  </a:cubicBezTo>
                  <a:cubicBezTo>
                    <a:pt x="5115" y="4173"/>
                    <a:pt x="4580" y="4038"/>
                    <a:pt x="4122" y="3751"/>
                  </a:cubicBezTo>
                  <a:cubicBezTo>
                    <a:pt x="3890" y="3607"/>
                    <a:pt x="3633" y="3400"/>
                    <a:pt x="3622" y="3112"/>
                  </a:cubicBezTo>
                  <a:cubicBezTo>
                    <a:pt x="3611" y="2786"/>
                    <a:pt x="3683" y="2462"/>
                    <a:pt x="3639" y="2120"/>
                  </a:cubicBezTo>
                  <a:cubicBezTo>
                    <a:pt x="3591" y="1761"/>
                    <a:pt x="3504" y="1409"/>
                    <a:pt x="3406" y="1061"/>
                  </a:cubicBezTo>
                  <a:cubicBezTo>
                    <a:pt x="3377" y="958"/>
                    <a:pt x="3150" y="21"/>
                    <a:pt x="3092" y="17"/>
                  </a:cubicBezTo>
                  <a:cubicBezTo>
                    <a:pt x="2939" y="7"/>
                    <a:pt x="2784" y="1"/>
                    <a:pt x="2629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6;p38">
              <a:extLst>
                <a:ext uri="{FF2B5EF4-FFF2-40B4-BE49-F238E27FC236}">
                  <a16:creationId xmlns:a16="http://schemas.microsoft.com/office/drawing/2014/main" id="{03B22CAD-D855-C401-64C9-A685D9582D36}"/>
                </a:ext>
              </a:extLst>
            </p:cNvPr>
            <p:cNvSpPr/>
            <p:nvPr/>
          </p:nvSpPr>
          <p:spPr>
            <a:xfrm>
              <a:off x="1691650" y="649234"/>
              <a:ext cx="769280" cy="775853"/>
            </a:xfrm>
            <a:custGeom>
              <a:avLst/>
              <a:gdLst/>
              <a:ahLst/>
              <a:cxnLst/>
              <a:rect l="l" t="t" r="r" b="b"/>
              <a:pathLst>
                <a:path w="17206" h="17353" extrusionOk="0">
                  <a:moveTo>
                    <a:pt x="11617" y="0"/>
                  </a:moveTo>
                  <a:cubicBezTo>
                    <a:pt x="9700" y="0"/>
                    <a:pt x="6436" y="1549"/>
                    <a:pt x="4972" y="3993"/>
                  </a:cubicBezTo>
                  <a:cubicBezTo>
                    <a:pt x="4862" y="4160"/>
                    <a:pt x="4753" y="4346"/>
                    <a:pt x="4680" y="4523"/>
                  </a:cubicBezTo>
                  <a:cubicBezTo>
                    <a:pt x="4560" y="4747"/>
                    <a:pt x="4476" y="4963"/>
                    <a:pt x="4417" y="5212"/>
                  </a:cubicBezTo>
                  <a:cubicBezTo>
                    <a:pt x="3609" y="8264"/>
                    <a:pt x="0" y="9494"/>
                    <a:pt x="6947" y="15050"/>
                  </a:cubicBezTo>
                  <a:cubicBezTo>
                    <a:pt x="6947" y="15050"/>
                    <a:pt x="7053" y="15120"/>
                    <a:pt x="7223" y="15249"/>
                  </a:cubicBezTo>
                  <a:cubicBezTo>
                    <a:pt x="7286" y="15292"/>
                    <a:pt x="7366" y="15329"/>
                    <a:pt x="7433" y="15389"/>
                  </a:cubicBezTo>
                  <a:cubicBezTo>
                    <a:pt x="7517" y="15445"/>
                    <a:pt x="7600" y="15501"/>
                    <a:pt x="7684" y="15557"/>
                  </a:cubicBezTo>
                  <a:cubicBezTo>
                    <a:pt x="7974" y="15735"/>
                    <a:pt x="8324" y="15938"/>
                    <a:pt x="8733" y="16166"/>
                  </a:cubicBezTo>
                  <a:cubicBezTo>
                    <a:pt x="9751" y="16707"/>
                    <a:pt x="11062" y="17264"/>
                    <a:pt x="12239" y="17337"/>
                  </a:cubicBezTo>
                  <a:cubicBezTo>
                    <a:pt x="12416" y="17347"/>
                    <a:pt x="12589" y="17352"/>
                    <a:pt x="12758" y="17352"/>
                  </a:cubicBezTo>
                  <a:cubicBezTo>
                    <a:pt x="14883" y="17352"/>
                    <a:pt x="16310" y="16549"/>
                    <a:pt x="16334" y="14809"/>
                  </a:cubicBezTo>
                  <a:cubicBezTo>
                    <a:pt x="16357" y="13071"/>
                    <a:pt x="17205" y="6443"/>
                    <a:pt x="16661" y="4063"/>
                  </a:cubicBezTo>
                  <a:lnTo>
                    <a:pt x="16661" y="4063"/>
                  </a:lnTo>
                  <a:cubicBezTo>
                    <a:pt x="16578" y="4204"/>
                    <a:pt x="16446" y="4313"/>
                    <a:pt x="16282" y="4315"/>
                  </a:cubicBezTo>
                  <a:cubicBezTo>
                    <a:pt x="16281" y="4315"/>
                    <a:pt x="16279" y="4315"/>
                    <a:pt x="16278" y="4315"/>
                  </a:cubicBezTo>
                  <a:cubicBezTo>
                    <a:pt x="15602" y="4315"/>
                    <a:pt x="15334" y="3963"/>
                    <a:pt x="15037" y="3398"/>
                  </a:cubicBezTo>
                  <a:cubicBezTo>
                    <a:pt x="14689" y="2736"/>
                    <a:pt x="14283" y="2113"/>
                    <a:pt x="14199" y="1353"/>
                  </a:cubicBezTo>
                  <a:cubicBezTo>
                    <a:pt x="14176" y="1146"/>
                    <a:pt x="14165" y="904"/>
                    <a:pt x="14180" y="663"/>
                  </a:cubicBezTo>
                  <a:cubicBezTo>
                    <a:pt x="13420" y="243"/>
                    <a:pt x="12525" y="10"/>
                    <a:pt x="11648" y="1"/>
                  </a:cubicBezTo>
                  <a:cubicBezTo>
                    <a:pt x="11637" y="1"/>
                    <a:pt x="11627" y="0"/>
                    <a:pt x="1161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7;p38">
              <a:extLst>
                <a:ext uri="{FF2B5EF4-FFF2-40B4-BE49-F238E27FC236}">
                  <a16:creationId xmlns:a16="http://schemas.microsoft.com/office/drawing/2014/main" id="{4D8BF75C-ACCE-5414-01FF-CF24467A7CF2}"/>
                </a:ext>
              </a:extLst>
            </p:cNvPr>
            <p:cNvSpPr/>
            <p:nvPr/>
          </p:nvSpPr>
          <p:spPr>
            <a:xfrm>
              <a:off x="1692544" y="712767"/>
              <a:ext cx="708877" cy="649055"/>
            </a:xfrm>
            <a:custGeom>
              <a:avLst/>
              <a:gdLst/>
              <a:ahLst/>
              <a:cxnLst/>
              <a:rect l="l" t="t" r="r" b="b"/>
              <a:pathLst>
                <a:path w="15855" h="14517" extrusionOk="0">
                  <a:moveTo>
                    <a:pt x="11082" y="0"/>
                  </a:moveTo>
                  <a:cubicBezTo>
                    <a:pt x="10443" y="0"/>
                    <a:pt x="9803" y="59"/>
                    <a:pt x="9176" y="168"/>
                  </a:cubicBezTo>
                  <a:cubicBezTo>
                    <a:pt x="7871" y="415"/>
                    <a:pt x="6531" y="967"/>
                    <a:pt x="5650" y="1956"/>
                  </a:cubicBezTo>
                  <a:cubicBezTo>
                    <a:pt x="5518" y="2107"/>
                    <a:pt x="5386" y="2276"/>
                    <a:pt x="5290" y="2443"/>
                  </a:cubicBezTo>
                  <a:cubicBezTo>
                    <a:pt x="5142" y="2650"/>
                    <a:pt x="5031" y="2854"/>
                    <a:pt x="4939" y="3092"/>
                  </a:cubicBezTo>
                  <a:cubicBezTo>
                    <a:pt x="3738" y="6011"/>
                    <a:pt x="0" y="6757"/>
                    <a:pt x="6157" y="13177"/>
                  </a:cubicBezTo>
                  <a:cubicBezTo>
                    <a:pt x="6157" y="13177"/>
                    <a:pt x="6252" y="13259"/>
                    <a:pt x="6406" y="13410"/>
                  </a:cubicBezTo>
                  <a:cubicBezTo>
                    <a:pt x="6462" y="13442"/>
                    <a:pt x="6519" y="13509"/>
                    <a:pt x="6594" y="13577"/>
                  </a:cubicBezTo>
                  <a:cubicBezTo>
                    <a:pt x="6669" y="13626"/>
                    <a:pt x="6746" y="13692"/>
                    <a:pt x="6823" y="13775"/>
                  </a:cubicBezTo>
                  <a:cubicBezTo>
                    <a:pt x="7086" y="13991"/>
                    <a:pt x="7407" y="14236"/>
                    <a:pt x="7783" y="14517"/>
                  </a:cubicBezTo>
                  <a:cubicBezTo>
                    <a:pt x="7623" y="13710"/>
                    <a:pt x="7589" y="12882"/>
                    <a:pt x="7635" y="12064"/>
                  </a:cubicBezTo>
                  <a:cubicBezTo>
                    <a:pt x="7655" y="11696"/>
                    <a:pt x="7664" y="11309"/>
                    <a:pt x="7694" y="10950"/>
                  </a:cubicBezTo>
                  <a:cubicBezTo>
                    <a:pt x="7724" y="10581"/>
                    <a:pt x="7967" y="10277"/>
                    <a:pt x="8157" y="9972"/>
                  </a:cubicBezTo>
                  <a:cubicBezTo>
                    <a:pt x="8304" y="9736"/>
                    <a:pt x="8488" y="9451"/>
                    <a:pt x="8545" y="9175"/>
                  </a:cubicBezTo>
                  <a:cubicBezTo>
                    <a:pt x="8594" y="8937"/>
                    <a:pt x="8557" y="8680"/>
                    <a:pt x="8589" y="8436"/>
                  </a:cubicBezTo>
                  <a:cubicBezTo>
                    <a:pt x="8704" y="7535"/>
                    <a:pt x="8577" y="6604"/>
                    <a:pt x="8768" y="5722"/>
                  </a:cubicBezTo>
                  <a:cubicBezTo>
                    <a:pt x="8879" y="5209"/>
                    <a:pt x="9067" y="4703"/>
                    <a:pt x="9409" y="4297"/>
                  </a:cubicBezTo>
                  <a:cubicBezTo>
                    <a:pt x="9878" y="3743"/>
                    <a:pt x="10651" y="3273"/>
                    <a:pt x="11381" y="3199"/>
                  </a:cubicBezTo>
                  <a:cubicBezTo>
                    <a:pt x="11481" y="3189"/>
                    <a:pt x="11582" y="3185"/>
                    <a:pt x="11683" y="3185"/>
                  </a:cubicBezTo>
                  <a:cubicBezTo>
                    <a:pt x="12007" y="3185"/>
                    <a:pt x="12337" y="3229"/>
                    <a:pt x="12650" y="3280"/>
                  </a:cubicBezTo>
                  <a:cubicBezTo>
                    <a:pt x="12875" y="3316"/>
                    <a:pt x="13094" y="3329"/>
                    <a:pt x="13316" y="3329"/>
                  </a:cubicBezTo>
                  <a:cubicBezTo>
                    <a:pt x="13480" y="3329"/>
                    <a:pt x="13645" y="3322"/>
                    <a:pt x="13815" y="3312"/>
                  </a:cubicBezTo>
                  <a:cubicBezTo>
                    <a:pt x="14418" y="3276"/>
                    <a:pt x="15020" y="3205"/>
                    <a:pt x="15615" y="3101"/>
                  </a:cubicBezTo>
                  <a:cubicBezTo>
                    <a:pt x="15700" y="3085"/>
                    <a:pt x="15775" y="3056"/>
                    <a:pt x="15855" y="3038"/>
                  </a:cubicBezTo>
                  <a:cubicBezTo>
                    <a:pt x="15802" y="2929"/>
                    <a:pt x="15753" y="2814"/>
                    <a:pt x="15706" y="2685"/>
                  </a:cubicBezTo>
                  <a:cubicBezTo>
                    <a:pt x="15471" y="2046"/>
                    <a:pt x="15197" y="1431"/>
                    <a:pt x="15158" y="749"/>
                  </a:cubicBezTo>
                  <a:cubicBezTo>
                    <a:pt x="15097" y="726"/>
                    <a:pt x="15033" y="703"/>
                    <a:pt x="14981" y="678"/>
                  </a:cubicBezTo>
                  <a:cubicBezTo>
                    <a:pt x="13969" y="228"/>
                    <a:pt x="12797" y="73"/>
                    <a:pt x="11704" y="19"/>
                  </a:cubicBezTo>
                  <a:cubicBezTo>
                    <a:pt x="11497" y="6"/>
                    <a:pt x="11290" y="0"/>
                    <a:pt x="11082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8;p38">
              <a:extLst>
                <a:ext uri="{FF2B5EF4-FFF2-40B4-BE49-F238E27FC236}">
                  <a16:creationId xmlns:a16="http://schemas.microsoft.com/office/drawing/2014/main" id="{89C54546-45CF-43C1-AB1D-3B8FDDD78404}"/>
                </a:ext>
              </a:extLst>
            </p:cNvPr>
            <p:cNvSpPr/>
            <p:nvPr/>
          </p:nvSpPr>
          <p:spPr>
            <a:xfrm>
              <a:off x="1751740" y="509694"/>
              <a:ext cx="610739" cy="772544"/>
            </a:xfrm>
            <a:custGeom>
              <a:avLst/>
              <a:gdLst/>
              <a:ahLst/>
              <a:cxnLst/>
              <a:rect l="l" t="t" r="r" b="b"/>
              <a:pathLst>
                <a:path w="13660" h="17279" extrusionOk="0">
                  <a:moveTo>
                    <a:pt x="6847" y="0"/>
                  </a:moveTo>
                  <a:cubicBezTo>
                    <a:pt x="5012" y="0"/>
                    <a:pt x="3607" y="731"/>
                    <a:pt x="2101" y="2039"/>
                  </a:cubicBezTo>
                  <a:cubicBezTo>
                    <a:pt x="2061" y="2079"/>
                    <a:pt x="2009" y="2119"/>
                    <a:pt x="1969" y="2185"/>
                  </a:cubicBezTo>
                  <a:cubicBezTo>
                    <a:pt x="1930" y="2225"/>
                    <a:pt x="1890" y="2251"/>
                    <a:pt x="1850" y="2304"/>
                  </a:cubicBezTo>
                  <a:cubicBezTo>
                    <a:pt x="1758" y="2357"/>
                    <a:pt x="1666" y="2462"/>
                    <a:pt x="1586" y="2556"/>
                  </a:cubicBezTo>
                  <a:cubicBezTo>
                    <a:pt x="1388" y="2794"/>
                    <a:pt x="1203" y="3045"/>
                    <a:pt x="1031" y="3309"/>
                  </a:cubicBezTo>
                  <a:cubicBezTo>
                    <a:pt x="965" y="3414"/>
                    <a:pt x="912" y="3506"/>
                    <a:pt x="846" y="3612"/>
                  </a:cubicBezTo>
                  <a:cubicBezTo>
                    <a:pt x="490" y="4261"/>
                    <a:pt x="239" y="4974"/>
                    <a:pt x="105" y="5700"/>
                  </a:cubicBezTo>
                  <a:cubicBezTo>
                    <a:pt x="93" y="5780"/>
                    <a:pt x="79" y="5872"/>
                    <a:pt x="67" y="5952"/>
                  </a:cubicBezTo>
                  <a:cubicBezTo>
                    <a:pt x="1" y="6455"/>
                    <a:pt x="1" y="7022"/>
                    <a:pt x="27" y="7539"/>
                  </a:cubicBezTo>
                  <a:cubicBezTo>
                    <a:pt x="79" y="8199"/>
                    <a:pt x="211" y="8833"/>
                    <a:pt x="384" y="9481"/>
                  </a:cubicBezTo>
                  <a:cubicBezTo>
                    <a:pt x="556" y="10142"/>
                    <a:pt x="740" y="10803"/>
                    <a:pt x="939" y="11463"/>
                  </a:cubicBezTo>
                  <a:cubicBezTo>
                    <a:pt x="991" y="11621"/>
                    <a:pt x="1031" y="11781"/>
                    <a:pt x="1071" y="11926"/>
                  </a:cubicBezTo>
                  <a:cubicBezTo>
                    <a:pt x="1309" y="12693"/>
                    <a:pt x="1534" y="13460"/>
                    <a:pt x="1758" y="14212"/>
                  </a:cubicBezTo>
                  <a:cubicBezTo>
                    <a:pt x="1878" y="14662"/>
                    <a:pt x="1956" y="15177"/>
                    <a:pt x="2155" y="15586"/>
                  </a:cubicBezTo>
                  <a:cubicBezTo>
                    <a:pt x="2327" y="15931"/>
                    <a:pt x="2710" y="16235"/>
                    <a:pt x="3000" y="16486"/>
                  </a:cubicBezTo>
                  <a:cubicBezTo>
                    <a:pt x="3317" y="16750"/>
                    <a:pt x="3634" y="17001"/>
                    <a:pt x="4006" y="17265"/>
                  </a:cubicBezTo>
                  <a:lnTo>
                    <a:pt x="4018" y="17279"/>
                  </a:lnTo>
                  <a:cubicBezTo>
                    <a:pt x="4006" y="17265"/>
                    <a:pt x="4006" y="17253"/>
                    <a:pt x="4018" y="17239"/>
                  </a:cubicBezTo>
                  <a:cubicBezTo>
                    <a:pt x="3992" y="17107"/>
                    <a:pt x="4044" y="16803"/>
                    <a:pt x="4058" y="16658"/>
                  </a:cubicBezTo>
                  <a:lnTo>
                    <a:pt x="4058" y="16604"/>
                  </a:lnTo>
                  <a:cubicBezTo>
                    <a:pt x="4044" y="15388"/>
                    <a:pt x="3516" y="14384"/>
                    <a:pt x="2894" y="13366"/>
                  </a:cubicBezTo>
                  <a:cubicBezTo>
                    <a:pt x="2684" y="13009"/>
                    <a:pt x="2445" y="12639"/>
                    <a:pt x="2353" y="12216"/>
                  </a:cubicBezTo>
                  <a:cubicBezTo>
                    <a:pt x="2313" y="12084"/>
                    <a:pt x="2301" y="11939"/>
                    <a:pt x="2301" y="11781"/>
                  </a:cubicBezTo>
                  <a:cubicBezTo>
                    <a:pt x="2301" y="11701"/>
                    <a:pt x="2313" y="11621"/>
                    <a:pt x="2313" y="11543"/>
                  </a:cubicBezTo>
                  <a:cubicBezTo>
                    <a:pt x="2327" y="11172"/>
                    <a:pt x="2433" y="10777"/>
                    <a:pt x="2604" y="10537"/>
                  </a:cubicBezTo>
                  <a:cubicBezTo>
                    <a:pt x="2819" y="10243"/>
                    <a:pt x="3122" y="10111"/>
                    <a:pt x="3430" y="10111"/>
                  </a:cubicBezTo>
                  <a:cubicBezTo>
                    <a:pt x="3838" y="10111"/>
                    <a:pt x="4254" y="10344"/>
                    <a:pt x="4481" y="10737"/>
                  </a:cubicBezTo>
                  <a:cubicBezTo>
                    <a:pt x="4732" y="11172"/>
                    <a:pt x="4838" y="11807"/>
                    <a:pt x="4956" y="12296"/>
                  </a:cubicBezTo>
                  <a:cubicBezTo>
                    <a:pt x="5062" y="12719"/>
                    <a:pt x="5128" y="13168"/>
                    <a:pt x="5142" y="13604"/>
                  </a:cubicBezTo>
                  <a:cubicBezTo>
                    <a:pt x="5155" y="13749"/>
                    <a:pt x="5155" y="13895"/>
                    <a:pt x="5155" y="14041"/>
                  </a:cubicBezTo>
                  <a:cubicBezTo>
                    <a:pt x="5525" y="14146"/>
                    <a:pt x="5882" y="14252"/>
                    <a:pt x="6252" y="14344"/>
                  </a:cubicBezTo>
                  <a:cubicBezTo>
                    <a:pt x="6278" y="14133"/>
                    <a:pt x="6317" y="13921"/>
                    <a:pt x="6357" y="13709"/>
                  </a:cubicBezTo>
                  <a:cubicBezTo>
                    <a:pt x="6555" y="12481"/>
                    <a:pt x="6807" y="11278"/>
                    <a:pt x="6926" y="10022"/>
                  </a:cubicBezTo>
                  <a:cubicBezTo>
                    <a:pt x="6938" y="9956"/>
                    <a:pt x="6938" y="9904"/>
                    <a:pt x="6952" y="9838"/>
                  </a:cubicBezTo>
                  <a:cubicBezTo>
                    <a:pt x="6966" y="9798"/>
                    <a:pt x="6966" y="9745"/>
                    <a:pt x="6978" y="9705"/>
                  </a:cubicBezTo>
                  <a:cubicBezTo>
                    <a:pt x="7349" y="7511"/>
                    <a:pt x="9649" y="6732"/>
                    <a:pt x="13520" y="6732"/>
                  </a:cubicBezTo>
                  <a:cubicBezTo>
                    <a:pt x="13571" y="6732"/>
                    <a:pt x="13611" y="6735"/>
                    <a:pt x="13660" y="6735"/>
                  </a:cubicBezTo>
                  <a:cubicBezTo>
                    <a:pt x="13523" y="6229"/>
                    <a:pt x="13399" y="5719"/>
                    <a:pt x="13267" y="5208"/>
                  </a:cubicBezTo>
                  <a:cubicBezTo>
                    <a:pt x="13066" y="4429"/>
                    <a:pt x="12717" y="3436"/>
                    <a:pt x="12893" y="2593"/>
                  </a:cubicBezTo>
                  <a:cubicBezTo>
                    <a:pt x="11513" y="1380"/>
                    <a:pt x="9899" y="380"/>
                    <a:pt x="8074" y="100"/>
                  </a:cubicBezTo>
                  <a:cubicBezTo>
                    <a:pt x="7643" y="33"/>
                    <a:pt x="7235" y="0"/>
                    <a:pt x="6847" y="0"/>
                  </a:cubicBezTo>
                  <a:close/>
                </a:path>
              </a:pathLst>
            </a:custGeom>
            <a:solidFill>
              <a:srgbClr val="FFE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9;p38">
              <a:extLst>
                <a:ext uri="{FF2B5EF4-FFF2-40B4-BE49-F238E27FC236}">
                  <a16:creationId xmlns:a16="http://schemas.microsoft.com/office/drawing/2014/main" id="{21DC7B47-5302-EF39-11EE-8893931C7DDD}"/>
                </a:ext>
              </a:extLst>
            </p:cNvPr>
            <p:cNvSpPr/>
            <p:nvPr/>
          </p:nvSpPr>
          <p:spPr>
            <a:xfrm>
              <a:off x="1751740" y="607341"/>
              <a:ext cx="312031" cy="674272"/>
            </a:xfrm>
            <a:custGeom>
              <a:avLst/>
              <a:gdLst/>
              <a:ahLst/>
              <a:cxnLst/>
              <a:rect l="l" t="t" r="r" b="b"/>
              <a:pathLst>
                <a:path w="6979" h="15081" extrusionOk="0">
                  <a:moveTo>
                    <a:pt x="1969" y="1"/>
                  </a:moveTo>
                  <a:lnTo>
                    <a:pt x="1969" y="1"/>
                  </a:lnTo>
                  <a:cubicBezTo>
                    <a:pt x="1930" y="41"/>
                    <a:pt x="1890" y="67"/>
                    <a:pt x="1850" y="120"/>
                  </a:cubicBezTo>
                  <a:cubicBezTo>
                    <a:pt x="1758" y="173"/>
                    <a:pt x="1666" y="278"/>
                    <a:pt x="1586" y="372"/>
                  </a:cubicBezTo>
                  <a:cubicBezTo>
                    <a:pt x="1388" y="610"/>
                    <a:pt x="1203" y="861"/>
                    <a:pt x="1031" y="1125"/>
                  </a:cubicBezTo>
                  <a:cubicBezTo>
                    <a:pt x="965" y="1230"/>
                    <a:pt x="912" y="1322"/>
                    <a:pt x="846" y="1428"/>
                  </a:cubicBezTo>
                  <a:cubicBezTo>
                    <a:pt x="516" y="2063"/>
                    <a:pt x="278" y="2790"/>
                    <a:pt x="105" y="3516"/>
                  </a:cubicBezTo>
                  <a:cubicBezTo>
                    <a:pt x="93" y="3596"/>
                    <a:pt x="79" y="3688"/>
                    <a:pt x="67" y="3768"/>
                  </a:cubicBezTo>
                  <a:cubicBezTo>
                    <a:pt x="1" y="4271"/>
                    <a:pt x="1" y="4838"/>
                    <a:pt x="27" y="5355"/>
                  </a:cubicBezTo>
                  <a:cubicBezTo>
                    <a:pt x="79" y="6015"/>
                    <a:pt x="211" y="6649"/>
                    <a:pt x="384" y="7297"/>
                  </a:cubicBezTo>
                  <a:cubicBezTo>
                    <a:pt x="556" y="7958"/>
                    <a:pt x="740" y="8619"/>
                    <a:pt x="939" y="9279"/>
                  </a:cubicBezTo>
                  <a:cubicBezTo>
                    <a:pt x="991" y="9437"/>
                    <a:pt x="1031" y="9597"/>
                    <a:pt x="1071" y="9742"/>
                  </a:cubicBezTo>
                  <a:cubicBezTo>
                    <a:pt x="1309" y="10509"/>
                    <a:pt x="1534" y="11276"/>
                    <a:pt x="1758" y="12028"/>
                  </a:cubicBezTo>
                  <a:cubicBezTo>
                    <a:pt x="1878" y="12478"/>
                    <a:pt x="1956" y="12993"/>
                    <a:pt x="2155" y="13404"/>
                  </a:cubicBezTo>
                  <a:cubicBezTo>
                    <a:pt x="2327" y="13747"/>
                    <a:pt x="2710" y="14051"/>
                    <a:pt x="3000" y="14302"/>
                  </a:cubicBezTo>
                  <a:cubicBezTo>
                    <a:pt x="3317" y="14566"/>
                    <a:pt x="3634" y="14817"/>
                    <a:pt x="4006" y="15081"/>
                  </a:cubicBezTo>
                  <a:cubicBezTo>
                    <a:pt x="4006" y="15081"/>
                    <a:pt x="4006" y="15069"/>
                    <a:pt x="4018" y="15055"/>
                  </a:cubicBezTo>
                  <a:cubicBezTo>
                    <a:pt x="4018" y="14883"/>
                    <a:pt x="4058" y="14645"/>
                    <a:pt x="4058" y="14566"/>
                  </a:cubicBezTo>
                  <a:lnTo>
                    <a:pt x="4058" y="14474"/>
                  </a:lnTo>
                  <a:cubicBezTo>
                    <a:pt x="4018" y="13298"/>
                    <a:pt x="3503" y="12320"/>
                    <a:pt x="2894" y="11328"/>
                  </a:cubicBezTo>
                  <a:cubicBezTo>
                    <a:pt x="2710" y="11024"/>
                    <a:pt x="2511" y="10693"/>
                    <a:pt x="2405" y="10337"/>
                  </a:cubicBezTo>
                  <a:cubicBezTo>
                    <a:pt x="2379" y="10284"/>
                    <a:pt x="2367" y="10231"/>
                    <a:pt x="2353" y="10178"/>
                  </a:cubicBezTo>
                  <a:cubicBezTo>
                    <a:pt x="2313" y="10006"/>
                    <a:pt x="2299" y="9808"/>
                    <a:pt x="2299" y="9597"/>
                  </a:cubicBezTo>
                  <a:cubicBezTo>
                    <a:pt x="2299" y="9517"/>
                    <a:pt x="2313" y="9437"/>
                    <a:pt x="2313" y="9359"/>
                  </a:cubicBezTo>
                  <a:cubicBezTo>
                    <a:pt x="2353" y="9028"/>
                    <a:pt x="2459" y="8711"/>
                    <a:pt x="2604" y="8499"/>
                  </a:cubicBezTo>
                  <a:cubicBezTo>
                    <a:pt x="2819" y="8204"/>
                    <a:pt x="3122" y="8072"/>
                    <a:pt x="3430" y="8072"/>
                  </a:cubicBezTo>
                  <a:cubicBezTo>
                    <a:pt x="3838" y="8072"/>
                    <a:pt x="4254" y="8305"/>
                    <a:pt x="4481" y="8698"/>
                  </a:cubicBezTo>
                  <a:cubicBezTo>
                    <a:pt x="4732" y="9134"/>
                    <a:pt x="4838" y="9768"/>
                    <a:pt x="4956" y="10258"/>
                  </a:cubicBezTo>
                  <a:cubicBezTo>
                    <a:pt x="5050" y="10641"/>
                    <a:pt x="5116" y="11024"/>
                    <a:pt x="5142" y="11420"/>
                  </a:cubicBezTo>
                  <a:cubicBezTo>
                    <a:pt x="5155" y="11565"/>
                    <a:pt x="5155" y="11711"/>
                    <a:pt x="5155" y="11857"/>
                  </a:cubicBezTo>
                  <a:lnTo>
                    <a:pt x="5155" y="12002"/>
                  </a:lnTo>
                  <a:cubicBezTo>
                    <a:pt x="5525" y="12108"/>
                    <a:pt x="5882" y="12214"/>
                    <a:pt x="6252" y="12306"/>
                  </a:cubicBezTo>
                  <a:cubicBezTo>
                    <a:pt x="6278" y="12094"/>
                    <a:pt x="6317" y="11883"/>
                    <a:pt x="6357" y="11671"/>
                  </a:cubicBezTo>
                  <a:cubicBezTo>
                    <a:pt x="6555" y="10442"/>
                    <a:pt x="6807" y="9240"/>
                    <a:pt x="6926" y="7984"/>
                  </a:cubicBezTo>
                  <a:cubicBezTo>
                    <a:pt x="6938" y="7878"/>
                    <a:pt x="6952" y="7772"/>
                    <a:pt x="6978" y="7667"/>
                  </a:cubicBezTo>
                  <a:cubicBezTo>
                    <a:pt x="6966" y="7654"/>
                    <a:pt x="6966" y="7654"/>
                    <a:pt x="6952" y="7654"/>
                  </a:cubicBezTo>
                  <a:cubicBezTo>
                    <a:pt x="6886" y="7587"/>
                    <a:pt x="6794" y="7535"/>
                    <a:pt x="6715" y="7481"/>
                  </a:cubicBezTo>
                  <a:cubicBezTo>
                    <a:pt x="5908" y="6954"/>
                    <a:pt x="5088" y="6477"/>
                    <a:pt x="4229" y="6054"/>
                  </a:cubicBezTo>
                  <a:cubicBezTo>
                    <a:pt x="3622" y="5738"/>
                    <a:pt x="3000" y="5460"/>
                    <a:pt x="2472" y="5023"/>
                  </a:cubicBezTo>
                  <a:cubicBezTo>
                    <a:pt x="1428" y="4151"/>
                    <a:pt x="846" y="1877"/>
                    <a:pt x="1586" y="516"/>
                  </a:cubicBezTo>
                  <a:cubicBezTo>
                    <a:pt x="1678" y="332"/>
                    <a:pt x="1812" y="160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50;p38">
              <a:extLst>
                <a:ext uri="{FF2B5EF4-FFF2-40B4-BE49-F238E27FC236}">
                  <a16:creationId xmlns:a16="http://schemas.microsoft.com/office/drawing/2014/main" id="{4BCB4BC3-7918-AF36-4A57-0042D06A12EC}"/>
                </a:ext>
              </a:extLst>
            </p:cNvPr>
            <p:cNvSpPr/>
            <p:nvPr/>
          </p:nvSpPr>
          <p:spPr>
            <a:xfrm>
              <a:off x="1437831" y="2875300"/>
              <a:ext cx="2683" cy="10641"/>
            </a:xfrm>
            <a:custGeom>
              <a:avLst/>
              <a:gdLst/>
              <a:ahLst/>
              <a:cxnLst/>
              <a:rect l="l" t="t" r="r" b="b"/>
              <a:pathLst>
                <a:path w="60" h="238" extrusionOk="0">
                  <a:moveTo>
                    <a:pt x="60" y="0"/>
                  </a:moveTo>
                  <a:lnTo>
                    <a:pt x="60" y="0"/>
                  </a:lnTo>
                  <a:cubicBezTo>
                    <a:pt x="48" y="95"/>
                    <a:pt x="0" y="227"/>
                    <a:pt x="48" y="238"/>
                  </a:cubicBezTo>
                  <a:cubicBezTo>
                    <a:pt x="48" y="227"/>
                    <a:pt x="48" y="143"/>
                    <a:pt x="60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1;p38">
              <a:extLst>
                <a:ext uri="{FF2B5EF4-FFF2-40B4-BE49-F238E27FC236}">
                  <a16:creationId xmlns:a16="http://schemas.microsoft.com/office/drawing/2014/main" id="{A237682B-2EB4-14C6-BBDC-7F6907056729}"/>
                </a:ext>
              </a:extLst>
            </p:cNvPr>
            <p:cNvSpPr/>
            <p:nvPr/>
          </p:nvSpPr>
          <p:spPr>
            <a:xfrm>
              <a:off x="1770384" y="1315011"/>
              <a:ext cx="445222" cy="376503"/>
            </a:xfrm>
            <a:custGeom>
              <a:avLst/>
              <a:gdLst/>
              <a:ahLst/>
              <a:cxnLst/>
              <a:rect l="l" t="t" r="r" b="b"/>
              <a:pathLst>
                <a:path w="9958" h="8421" extrusionOk="0">
                  <a:moveTo>
                    <a:pt x="2175" y="1"/>
                  </a:moveTo>
                  <a:lnTo>
                    <a:pt x="2175" y="1"/>
                  </a:lnTo>
                  <a:cubicBezTo>
                    <a:pt x="2175" y="1"/>
                    <a:pt x="1824" y="121"/>
                    <a:pt x="1229" y="781"/>
                  </a:cubicBezTo>
                  <a:cubicBezTo>
                    <a:pt x="626" y="1450"/>
                    <a:pt x="1" y="2374"/>
                    <a:pt x="1" y="2374"/>
                  </a:cubicBezTo>
                  <a:cubicBezTo>
                    <a:pt x="1" y="2374"/>
                    <a:pt x="1433" y="6738"/>
                    <a:pt x="7070" y="8082"/>
                  </a:cubicBezTo>
                  <a:lnTo>
                    <a:pt x="9238" y="8421"/>
                  </a:lnTo>
                  <a:lnTo>
                    <a:pt x="9957" y="4981"/>
                  </a:lnTo>
                  <a:cubicBezTo>
                    <a:pt x="9957" y="4981"/>
                    <a:pt x="1413" y="3992"/>
                    <a:pt x="2175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2;p38">
              <a:extLst>
                <a:ext uri="{FF2B5EF4-FFF2-40B4-BE49-F238E27FC236}">
                  <a16:creationId xmlns:a16="http://schemas.microsoft.com/office/drawing/2014/main" id="{FB94175D-C3A8-5067-F641-FA2C6313FA34}"/>
                </a:ext>
              </a:extLst>
            </p:cNvPr>
            <p:cNvSpPr/>
            <p:nvPr/>
          </p:nvSpPr>
          <p:spPr>
            <a:xfrm>
              <a:off x="1654853" y="2758562"/>
              <a:ext cx="962919" cy="379141"/>
            </a:xfrm>
            <a:custGeom>
              <a:avLst/>
              <a:gdLst/>
              <a:ahLst/>
              <a:cxnLst/>
              <a:rect l="l" t="t" r="r" b="b"/>
              <a:pathLst>
                <a:path w="21537" h="8480" extrusionOk="0">
                  <a:moveTo>
                    <a:pt x="21484" y="0"/>
                  </a:moveTo>
                  <a:lnTo>
                    <a:pt x="21484" y="0"/>
                  </a:lnTo>
                  <a:cubicBezTo>
                    <a:pt x="21456" y="489"/>
                    <a:pt x="21404" y="917"/>
                    <a:pt x="21311" y="1224"/>
                  </a:cubicBezTo>
                  <a:cubicBezTo>
                    <a:pt x="20699" y="3177"/>
                    <a:pt x="17643" y="5043"/>
                    <a:pt x="10911" y="6320"/>
                  </a:cubicBezTo>
                  <a:cubicBezTo>
                    <a:pt x="9774" y="6536"/>
                    <a:pt x="8708" y="6626"/>
                    <a:pt x="7723" y="6626"/>
                  </a:cubicBezTo>
                  <a:cubicBezTo>
                    <a:pt x="6025" y="6626"/>
                    <a:pt x="4568" y="6359"/>
                    <a:pt x="3394" y="6015"/>
                  </a:cubicBezTo>
                  <a:cubicBezTo>
                    <a:pt x="1450" y="5450"/>
                    <a:pt x="284" y="4675"/>
                    <a:pt x="49" y="4511"/>
                  </a:cubicBezTo>
                  <a:cubicBezTo>
                    <a:pt x="0" y="5513"/>
                    <a:pt x="0" y="6329"/>
                    <a:pt x="0" y="6329"/>
                  </a:cubicBezTo>
                  <a:cubicBezTo>
                    <a:pt x="0" y="6329"/>
                    <a:pt x="1211" y="7235"/>
                    <a:pt x="3394" y="7868"/>
                  </a:cubicBezTo>
                  <a:cubicBezTo>
                    <a:pt x="4568" y="8213"/>
                    <a:pt x="6025" y="8479"/>
                    <a:pt x="7723" y="8479"/>
                  </a:cubicBezTo>
                  <a:cubicBezTo>
                    <a:pt x="8708" y="8479"/>
                    <a:pt x="9774" y="8389"/>
                    <a:pt x="10911" y="8173"/>
                  </a:cubicBezTo>
                  <a:cubicBezTo>
                    <a:pt x="17643" y="6896"/>
                    <a:pt x="20699" y="5030"/>
                    <a:pt x="21311" y="3077"/>
                  </a:cubicBezTo>
                  <a:cubicBezTo>
                    <a:pt x="21510" y="2426"/>
                    <a:pt x="21536" y="1260"/>
                    <a:pt x="2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3;p38">
              <a:extLst>
                <a:ext uri="{FF2B5EF4-FFF2-40B4-BE49-F238E27FC236}">
                  <a16:creationId xmlns:a16="http://schemas.microsoft.com/office/drawing/2014/main" id="{C7C5C9B3-0470-00F4-389D-AC23E2ADB215}"/>
                </a:ext>
              </a:extLst>
            </p:cNvPr>
            <p:cNvSpPr/>
            <p:nvPr/>
          </p:nvSpPr>
          <p:spPr>
            <a:xfrm>
              <a:off x="1698311" y="2239524"/>
              <a:ext cx="889818" cy="285429"/>
            </a:xfrm>
            <a:custGeom>
              <a:avLst/>
              <a:gdLst/>
              <a:ahLst/>
              <a:cxnLst/>
              <a:rect l="l" t="t" r="r" b="b"/>
              <a:pathLst>
                <a:path w="19902" h="6384" extrusionOk="0">
                  <a:moveTo>
                    <a:pt x="19880" y="0"/>
                  </a:moveTo>
                  <a:cubicBezTo>
                    <a:pt x="18712" y="1636"/>
                    <a:pt x="15657" y="3142"/>
                    <a:pt x="9939" y="4223"/>
                  </a:cubicBezTo>
                  <a:cubicBezTo>
                    <a:pt x="8801" y="4439"/>
                    <a:pt x="7734" y="4529"/>
                    <a:pt x="6748" y="4529"/>
                  </a:cubicBezTo>
                  <a:cubicBezTo>
                    <a:pt x="5052" y="4529"/>
                    <a:pt x="3595" y="4263"/>
                    <a:pt x="2422" y="3917"/>
                  </a:cubicBezTo>
                  <a:cubicBezTo>
                    <a:pt x="1570" y="3666"/>
                    <a:pt x="883" y="3393"/>
                    <a:pt x="337" y="3131"/>
                  </a:cubicBezTo>
                  <a:lnTo>
                    <a:pt x="22" y="4364"/>
                  </a:lnTo>
                  <a:cubicBezTo>
                    <a:pt x="22" y="4364"/>
                    <a:pt x="22" y="4528"/>
                    <a:pt x="0" y="4822"/>
                  </a:cubicBezTo>
                  <a:cubicBezTo>
                    <a:pt x="567" y="5118"/>
                    <a:pt x="1385" y="5477"/>
                    <a:pt x="2422" y="5771"/>
                  </a:cubicBezTo>
                  <a:cubicBezTo>
                    <a:pt x="3596" y="6117"/>
                    <a:pt x="5054" y="6383"/>
                    <a:pt x="6753" y="6383"/>
                  </a:cubicBezTo>
                  <a:cubicBezTo>
                    <a:pt x="7737" y="6383"/>
                    <a:pt x="8802" y="6294"/>
                    <a:pt x="9939" y="6078"/>
                  </a:cubicBezTo>
                  <a:cubicBezTo>
                    <a:pt x="15701" y="4986"/>
                    <a:pt x="18767" y="3459"/>
                    <a:pt x="19902" y="1811"/>
                  </a:cubicBezTo>
                  <a:cubicBezTo>
                    <a:pt x="19902" y="1233"/>
                    <a:pt x="19891" y="621"/>
                    <a:pt x="1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4;p38">
              <a:extLst>
                <a:ext uri="{FF2B5EF4-FFF2-40B4-BE49-F238E27FC236}">
                  <a16:creationId xmlns:a16="http://schemas.microsoft.com/office/drawing/2014/main" id="{0E219BC6-FE02-4E36-9733-2AB9B9A9CB9C}"/>
                </a:ext>
              </a:extLst>
            </p:cNvPr>
            <p:cNvSpPr/>
            <p:nvPr/>
          </p:nvSpPr>
          <p:spPr>
            <a:xfrm>
              <a:off x="1740741" y="2054112"/>
              <a:ext cx="844930" cy="281584"/>
            </a:xfrm>
            <a:custGeom>
              <a:avLst/>
              <a:gdLst/>
              <a:ahLst/>
              <a:cxnLst/>
              <a:rect l="l" t="t" r="r" b="b"/>
              <a:pathLst>
                <a:path w="18898" h="6298" extrusionOk="0">
                  <a:moveTo>
                    <a:pt x="18865" y="0"/>
                  </a:moveTo>
                  <a:cubicBezTo>
                    <a:pt x="17654" y="1604"/>
                    <a:pt x="14599" y="3066"/>
                    <a:pt x="8990" y="4135"/>
                  </a:cubicBezTo>
                  <a:cubicBezTo>
                    <a:pt x="7852" y="4352"/>
                    <a:pt x="6785" y="4442"/>
                    <a:pt x="5800" y="4442"/>
                  </a:cubicBezTo>
                  <a:cubicBezTo>
                    <a:pt x="4103" y="4442"/>
                    <a:pt x="2646" y="4175"/>
                    <a:pt x="1473" y="3830"/>
                  </a:cubicBezTo>
                  <a:cubicBezTo>
                    <a:pt x="1124" y="3732"/>
                    <a:pt x="796" y="3612"/>
                    <a:pt x="491" y="3493"/>
                  </a:cubicBezTo>
                  <a:cubicBezTo>
                    <a:pt x="316" y="4114"/>
                    <a:pt x="141" y="4704"/>
                    <a:pt x="0" y="5173"/>
                  </a:cubicBezTo>
                  <a:cubicBezTo>
                    <a:pt x="425" y="5348"/>
                    <a:pt x="917" y="5521"/>
                    <a:pt x="1473" y="5685"/>
                  </a:cubicBezTo>
                  <a:cubicBezTo>
                    <a:pt x="2646" y="6030"/>
                    <a:pt x="4103" y="6297"/>
                    <a:pt x="5800" y="6297"/>
                  </a:cubicBezTo>
                  <a:cubicBezTo>
                    <a:pt x="6785" y="6297"/>
                    <a:pt x="7852" y="6207"/>
                    <a:pt x="8990" y="5990"/>
                  </a:cubicBezTo>
                  <a:cubicBezTo>
                    <a:pt x="14643" y="4922"/>
                    <a:pt x="17699" y="3437"/>
                    <a:pt x="18898" y="1823"/>
                  </a:cubicBezTo>
                  <a:cubicBezTo>
                    <a:pt x="18887" y="1211"/>
                    <a:pt x="18876" y="590"/>
                    <a:pt x="18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55;p38">
              <a:extLst>
                <a:ext uri="{FF2B5EF4-FFF2-40B4-BE49-F238E27FC236}">
                  <a16:creationId xmlns:a16="http://schemas.microsoft.com/office/drawing/2014/main" id="{C79E81BD-B40F-0A70-D049-8054CAE99A3A}"/>
                </a:ext>
              </a:extLst>
            </p:cNvPr>
            <p:cNvSpPr/>
            <p:nvPr/>
          </p:nvSpPr>
          <p:spPr>
            <a:xfrm>
              <a:off x="1746553" y="476251"/>
              <a:ext cx="751486" cy="541751"/>
            </a:xfrm>
            <a:custGeom>
              <a:avLst/>
              <a:gdLst/>
              <a:ahLst/>
              <a:cxnLst/>
              <a:rect l="l" t="t" r="r" b="b"/>
              <a:pathLst>
                <a:path w="16808" h="12117" extrusionOk="0">
                  <a:moveTo>
                    <a:pt x="7921" y="1"/>
                  </a:moveTo>
                  <a:cubicBezTo>
                    <a:pt x="7673" y="1"/>
                    <a:pt x="7370" y="12"/>
                    <a:pt x="7028" y="48"/>
                  </a:cubicBezTo>
                  <a:cubicBezTo>
                    <a:pt x="5817" y="146"/>
                    <a:pt x="4135" y="527"/>
                    <a:pt x="2751" y="1706"/>
                  </a:cubicBezTo>
                  <a:cubicBezTo>
                    <a:pt x="525" y="3604"/>
                    <a:pt x="329" y="4783"/>
                    <a:pt x="56" y="6933"/>
                  </a:cubicBezTo>
                  <a:cubicBezTo>
                    <a:pt x="0" y="7413"/>
                    <a:pt x="164" y="7893"/>
                    <a:pt x="514" y="8221"/>
                  </a:cubicBezTo>
                  <a:cubicBezTo>
                    <a:pt x="4310" y="11825"/>
                    <a:pt x="6451" y="12116"/>
                    <a:pt x="7043" y="12116"/>
                  </a:cubicBezTo>
                  <a:cubicBezTo>
                    <a:pt x="7157" y="12116"/>
                    <a:pt x="7214" y="12106"/>
                    <a:pt x="7214" y="12106"/>
                  </a:cubicBezTo>
                  <a:cubicBezTo>
                    <a:pt x="7214" y="12106"/>
                    <a:pt x="9433" y="10341"/>
                    <a:pt x="12671" y="10341"/>
                  </a:cubicBezTo>
                  <a:cubicBezTo>
                    <a:pt x="12792" y="10341"/>
                    <a:pt x="12915" y="10343"/>
                    <a:pt x="13040" y="10349"/>
                  </a:cubicBezTo>
                  <a:cubicBezTo>
                    <a:pt x="13072" y="10345"/>
                    <a:pt x="13104" y="10344"/>
                    <a:pt x="13138" y="10344"/>
                  </a:cubicBezTo>
                  <a:cubicBezTo>
                    <a:pt x="13219" y="10344"/>
                    <a:pt x="13304" y="10352"/>
                    <a:pt x="13389" y="10359"/>
                  </a:cubicBezTo>
                  <a:cubicBezTo>
                    <a:pt x="13589" y="10375"/>
                    <a:pt x="13771" y="10382"/>
                    <a:pt x="13937" y="10382"/>
                  </a:cubicBezTo>
                  <a:cubicBezTo>
                    <a:pt x="16807" y="10382"/>
                    <a:pt x="15004" y="8199"/>
                    <a:pt x="15004" y="8199"/>
                  </a:cubicBezTo>
                  <a:cubicBezTo>
                    <a:pt x="15004" y="8199"/>
                    <a:pt x="15102" y="4728"/>
                    <a:pt x="12997" y="2382"/>
                  </a:cubicBezTo>
                  <a:cubicBezTo>
                    <a:pt x="11895" y="1150"/>
                    <a:pt x="11054" y="463"/>
                    <a:pt x="8632" y="37"/>
                  </a:cubicBezTo>
                  <a:cubicBezTo>
                    <a:pt x="8632" y="37"/>
                    <a:pt x="8363" y="1"/>
                    <a:pt x="79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6;p38">
              <a:extLst>
                <a:ext uri="{FF2B5EF4-FFF2-40B4-BE49-F238E27FC236}">
                  <a16:creationId xmlns:a16="http://schemas.microsoft.com/office/drawing/2014/main" id="{31D7BAB6-2BE2-60BF-482C-DA9FFF6EAD5D}"/>
                </a:ext>
              </a:extLst>
            </p:cNvPr>
            <p:cNvSpPr/>
            <p:nvPr/>
          </p:nvSpPr>
          <p:spPr>
            <a:xfrm>
              <a:off x="1746553" y="478352"/>
              <a:ext cx="583018" cy="539650"/>
            </a:xfrm>
            <a:custGeom>
              <a:avLst/>
              <a:gdLst/>
              <a:ahLst/>
              <a:cxnLst/>
              <a:rect l="l" t="t" r="r" b="b"/>
              <a:pathLst>
                <a:path w="13040" h="12070" extrusionOk="0">
                  <a:moveTo>
                    <a:pt x="12642" y="9311"/>
                  </a:moveTo>
                  <a:lnTo>
                    <a:pt x="12642" y="9311"/>
                  </a:lnTo>
                  <a:cubicBezTo>
                    <a:pt x="12600" y="9311"/>
                    <a:pt x="12647" y="9829"/>
                    <a:pt x="12312" y="10301"/>
                  </a:cubicBezTo>
                  <a:lnTo>
                    <a:pt x="12312" y="10301"/>
                  </a:lnTo>
                  <a:cubicBezTo>
                    <a:pt x="12430" y="10296"/>
                    <a:pt x="12550" y="10294"/>
                    <a:pt x="12671" y="10294"/>
                  </a:cubicBezTo>
                  <a:cubicBezTo>
                    <a:pt x="12792" y="10294"/>
                    <a:pt x="12915" y="10296"/>
                    <a:pt x="13040" y="10302"/>
                  </a:cubicBezTo>
                  <a:cubicBezTo>
                    <a:pt x="12748" y="9574"/>
                    <a:pt x="12672" y="9311"/>
                    <a:pt x="12642" y="9311"/>
                  </a:cubicBezTo>
                  <a:close/>
                  <a:moveTo>
                    <a:pt x="12312" y="10301"/>
                  </a:moveTo>
                  <a:cubicBezTo>
                    <a:pt x="11056" y="10352"/>
                    <a:pt x="9969" y="10660"/>
                    <a:pt x="9124" y="11005"/>
                  </a:cubicBezTo>
                  <a:lnTo>
                    <a:pt x="9124" y="11005"/>
                  </a:lnTo>
                  <a:cubicBezTo>
                    <a:pt x="9530" y="11160"/>
                    <a:pt x="9937" y="11246"/>
                    <a:pt x="10334" y="11246"/>
                  </a:cubicBezTo>
                  <a:cubicBezTo>
                    <a:pt x="10957" y="11246"/>
                    <a:pt x="11557" y="11034"/>
                    <a:pt x="12095" y="10545"/>
                  </a:cubicBezTo>
                  <a:cubicBezTo>
                    <a:pt x="12181" y="10468"/>
                    <a:pt x="12253" y="10385"/>
                    <a:pt x="12312" y="10301"/>
                  </a:cubicBezTo>
                  <a:close/>
                  <a:moveTo>
                    <a:pt x="7028" y="1"/>
                  </a:moveTo>
                  <a:cubicBezTo>
                    <a:pt x="5817" y="99"/>
                    <a:pt x="4135" y="480"/>
                    <a:pt x="2751" y="1659"/>
                  </a:cubicBezTo>
                  <a:cubicBezTo>
                    <a:pt x="525" y="3557"/>
                    <a:pt x="329" y="4736"/>
                    <a:pt x="56" y="6886"/>
                  </a:cubicBezTo>
                  <a:cubicBezTo>
                    <a:pt x="0" y="7366"/>
                    <a:pt x="164" y="7846"/>
                    <a:pt x="514" y="8174"/>
                  </a:cubicBezTo>
                  <a:cubicBezTo>
                    <a:pt x="4310" y="11778"/>
                    <a:pt x="6451" y="12069"/>
                    <a:pt x="7043" y="12069"/>
                  </a:cubicBezTo>
                  <a:cubicBezTo>
                    <a:pt x="7157" y="12069"/>
                    <a:pt x="7214" y="12059"/>
                    <a:pt x="7214" y="12059"/>
                  </a:cubicBezTo>
                  <a:cubicBezTo>
                    <a:pt x="7214" y="12059"/>
                    <a:pt x="7923" y="11495"/>
                    <a:pt x="9124" y="11005"/>
                  </a:cubicBezTo>
                  <a:lnTo>
                    <a:pt x="9124" y="11005"/>
                  </a:lnTo>
                  <a:cubicBezTo>
                    <a:pt x="6550" y="10021"/>
                    <a:pt x="3994" y="6258"/>
                    <a:pt x="3985" y="3985"/>
                  </a:cubicBezTo>
                  <a:cubicBezTo>
                    <a:pt x="3973" y="1248"/>
                    <a:pt x="6581" y="284"/>
                    <a:pt x="702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7;p38">
              <a:extLst>
                <a:ext uri="{FF2B5EF4-FFF2-40B4-BE49-F238E27FC236}">
                  <a16:creationId xmlns:a16="http://schemas.microsoft.com/office/drawing/2014/main" id="{3EF0B4BE-1E2A-B055-D805-E6E78452A23A}"/>
                </a:ext>
              </a:extLst>
            </p:cNvPr>
            <p:cNvSpPr/>
            <p:nvPr/>
          </p:nvSpPr>
          <p:spPr>
            <a:xfrm>
              <a:off x="2069047" y="808357"/>
              <a:ext cx="538621" cy="293029"/>
            </a:xfrm>
            <a:custGeom>
              <a:avLst/>
              <a:gdLst/>
              <a:ahLst/>
              <a:cxnLst/>
              <a:rect l="l" t="t" r="r" b="b"/>
              <a:pathLst>
                <a:path w="12047" h="6554" extrusionOk="0">
                  <a:moveTo>
                    <a:pt x="5904" y="1"/>
                  </a:moveTo>
                  <a:cubicBezTo>
                    <a:pt x="4216" y="1"/>
                    <a:pt x="2350" y="840"/>
                    <a:pt x="829" y="3183"/>
                  </a:cubicBezTo>
                  <a:cubicBezTo>
                    <a:pt x="775" y="3258"/>
                    <a:pt x="731" y="3335"/>
                    <a:pt x="688" y="3411"/>
                  </a:cubicBezTo>
                  <a:cubicBezTo>
                    <a:pt x="447" y="3793"/>
                    <a:pt x="219" y="4219"/>
                    <a:pt x="1" y="4678"/>
                  </a:cubicBezTo>
                  <a:cubicBezTo>
                    <a:pt x="1" y="4678"/>
                    <a:pt x="2345" y="6554"/>
                    <a:pt x="4108" y="6554"/>
                  </a:cubicBezTo>
                  <a:cubicBezTo>
                    <a:pt x="4517" y="6554"/>
                    <a:pt x="4894" y="6453"/>
                    <a:pt x="5204" y="6205"/>
                  </a:cubicBezTo>
                  <a:cubicBezTo>
                    <a:pt x="6852" y="4895"/>
                    <a:pt x="7736" y="4317"/>
                    <a:pt x="9678" y="3520"/>
                  </a:cubicBezTo>
                  <a:cubicBezTo>
                    <a:pt x="10216" y="3303"/>
                    <a:pt x="10651" y="3224"/>
                    <a:pt x="11001" y="3224"/>
                  </a:cubicBezTo>
                  <a:cubicBezTo>
                    <a:pt x="11531" y="3224"/>
                    <a:pt x="11862" y="3406"/>
                    <a:pt x="12047" y="3565"/>
                  </a:cubicBezTo>
                  <a:cubicBezTo>
                    <a:pt x="11686" y="3194"/>
                    <a:pt x="10857" y="2364"/>
                    <a:pt x="9810" y="1578"/>
                  </a:cubicBezTo>
                  <a:cubicBezTo>
                    <a:pt x="9723" y="1501"/>
                    <a:pt x="9624" y="1437"/>
                    <a:pt x="9537" y="1360"/>
                  </a:cubicBezTo>
                  <a:cubicBezTo>
                    <a:pt x="9275" y="1174"/>
                    <a:pt x="9002" y="989"/>
                    <a:pt x="8718" y="814"/>
                  </a:cubicBezTo>
                  <a:cubicBezTo>
                    <a:pt x="7932" y="325"/>
                    <a:pt x="6952" y="1"/>
                    <a:pt x="59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8;p38">
              <a:extLst>
                <a:ext uri="{FF2B5EF4-FFF2-40B4-BE49-F238E27FC236}">
                  <a16:creationId xmlns:a16="http://schemas.microsoft.com/office/drawing/2014/main" id="{DC4D8832-C3CE-D0FE-1EE1-3E5925C5DD25}"/>
                </a:ext>
              </a:extLst>
            </p:cNvPr>
            <p:cNvSpPr/>
            <p:nvPr/>
          </p:nvSpPr>
          <p:spPr>
            <a:xfrm>
              <a:off x="2609546" y="969626"/>
              <a:ext cx="6885" cy="7377"/>
            </a:xfrm>
            <a:custGeom>
              <a:avLst/>
              <a:gdLst/>
              <a:ahLst/>
              <a:cxnLst/>
              <a:rect l="l" t="t" r="r" b="b"/>
              <a:pathLst>
                <a:path w="154" h="165" extrusionOk="0">
                  <a:moveTo>
                    <a:pt x="1" y="0"/>
                  </a:moveTo>
                  <a:cubicBezTo>
                    <a:pt x="99" y="99"/>
                    <a:pt x="154" y="165"/>
                    <a:pt x="154" y="165"/>
                  </a:cubicBezTo>
                  <a:cubicBezTo>
                    <a:pt x="154" y="165"/>
                    <a:pt x="110" y="88"/>
                    <a:pt x="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9;p38">
              <a:extLst>
                <a:ext uri="{FF2B5EF4-FFF2-40B4-BE49-F238E27FC236}">
                  <a16:creationId xmlns:a16="http://schemas.microsoft.com/office/drawing/2014/main" id="{243C991E-0B07-308E-EAA5-2C0D547AD0B3}"/>
                </a:ext>
              </a:extLst>
            </p:cNvPr>
            <p:cNvSpPr/>
            <p:nvPr/>
          </p:nvSpPr>
          <p:spPr>
            <a:xfrm>
              <a:off x="2179972" y="656522"/>
              <a:ext cx="108556" cy="145352"/>
            </a:xfrm>
            <a:custGeom>
              <a:avLst/>
              <a:gdLst/>
              <a:ahLst/>
              <a:cxnLst/>
              <a:rect l="l" t="t" r="r" b="b"/>
              <a:pathLst>
                <a:path w="2428" h="3251" extrusionOk="0">
                  <a:moveTo>
                    <a:pt x="1552" y="497"/>
                  </a:moveTo>
                  <a:cubicBezTo>
                    <a:pt x="1599" y="497"/>
                    <a:pt x="1641" y="508"/>
                    <a:pt x="1678" y="531"/>
                  </a:cubicBezTo>
                  <a:cubicBezTo>
                    <a:pt x="1753" y="575"/>
                    <a:pt x="1811" y="667"/>
                    <a:pt x="1853" y="805"/>
                  </a:cubicBezTo>
                  <a:cubicBezTo>
                    <a:pt x="1899" y="955"/>
                    <a:pt x="1903" y="1075"/>
                    <a:pt x="1865" y="1164"/>
                  </a:cubicBezTo>
                  <a:cubicBezTo>
                    <a:pt x="1826" y="1253"/>
                    <a:pt x="1747" y="1322"/>
                    <a:pt x="1627" y="1371"/>
                  </a:cubicBezTo>
                  <a:lnTo>
                    <a:pt x="874" y="1677"/>
                  </a:lnTo>
                  <a:lnTo>
                    <a:pt x="620" y="848"/>
                  </a:lnTo>
                  <a:lnTo>
                    <a:pt x="1397" y="531"/>
                  </a:lnTo>
                  <a:cubicBezTo>
                    <a:pt x="1454" y="508"/>
                    <a:pt x="1506" y="497"/>
                    <a:pt x="1552" y="497"/>
                  </a:cubicBezTo>
                  <a:close/>
                  <a:moveTo>
                    <a:pt x="1708" y="0"/>
                  </a:moveTo>
                  <a:cubicBezTo>
                    <a:pt x="1594" y="0"/>
                    <a:pt x="1467" y="28"/>
                    <a:pt x="1327" y="84"/>
                  </a:cubicBezTo>
                  <a:lnTo>
                    <a:pt x="0" y="621"/>
                  </a:lnTo>
                  <a:lnTo>
                    <a:pt x="808" y="3250"/>
                  </a:lnTo>
                  <a:lnTo>
                    <a:pt x="1298" y="3054"/>
                  </a:lnTo>
                  <a:lnTo>
                    <a:pt x="1005" y="2102"/>
                  </a:lnTo>
                  <a:lnTo>
                    <a:pt x="1787" y="1783"/>
                  </a:lnTo>
                  <a:cubicBezTo>
                    <a:pt x="2052" y="1676"/>
                    <a:pt x="2233" y="1521"/>
                    <a:pt x="2328" y="1314"/>
                  </a:cubicBezTo>
                  <a:cubicBezTo>
                    <a:pt x="2423" y="1109"/>
                    <a:pt x="2427" y="866"/>
                    <a:pt x="2342" y="587"/>
                  </a:cubicBezTo>
                  <a:cubicBezTo>
                    <a:pt x="2220" y="196"/>
                    <a:pt x="2010" y="0"/>
                    <a:pt x="1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0;p38">
              <a:extLst>
                <a:ext uri="{FF2B5EF4-FFF2-40B4-BE49-F238E27FC236}">
                  <a16:creationId xmlns:a16="http://schemas.microsoft.com/office/drawing/2014/main" id="{0C5470BB-7E9E-29ED-19F5-168B6CC58F67}"/>
                </a:ext>
              </a:extLst>
            </p:cNvPr>
            <p:cNvSpPr/>
            <p:nvPr/>
          </p:nvSpPr>
          <p:spPr>
            <a:xfrm>
              <a:off x="2086081" y="892367"/>
              <a:ext cx="453583" cy="159659"/>
            </a:xfrm>
            <a:custGeom>
              <a:avLst/>
              <a:gdLst/>
              <a:ahLst/>
              <a:cxnLst/>
              <a:rect l="l" t="t" r="r" b="b"/>
              <a:pathLst>
                <a:path w="10145" h="3571" extrusionOk="0">
                  <a:moveTo>
                    <a:pt x="9826" y="1"/>
                  </a:moveTo>
                  <a:cubicBezTo>
                    <a:pt x="9628" y="47"/>
                    <a:pt x="9420" y="109"/>
                    <a:pt x="9184" y="206"/>
                  </a:cubicBezTo>
                  <a:cubicBezTo>
                    <a:pt x="7240" y="1005"/>
                    <a:pt x="6350" y="1578"/>
                    <a:pt x="4704" y="2894"/>
                  </a:cubicBezTo>
                  <a:cubicBezTo>
                    <a:pt x="4393" y="3141"/>
                    <a:pt x="4015" y="3242"/>
                    <a:pt x="3607" y="3242"/>
                  </a:cubicBezTo>
                  <a:cubicBezTo>
                    <a:pt x="2407" y="3242"/>
                    <a:pt x="942" y="2376"/>
                    <a:pt x="129" y="1824"/>
                  </a:cubicBezTo>
                  <a:cubicBezTo>
                    <a:pt x="84" y="1900"/>
                    <a:pt x="43" y="1985"/>
                    <a:pt x="0" y="2063"/>
                  </a:cubicBezTo>
                  <a:cubicBezTo>
                    <a:pt x="782" y="2607"/>
                    <a:pt x="2343" y="3570"/>
                    <a:pt x="3607" y="3570"/>
                  </a:cubicBezTo>
                  <a:cubicBezTo>
                    <a:pt x="4016" y="3570"/>
                    <a:pt x="4393" y="3470"/>
                    <a:pt x="4704" y="3222"/>
                  </a:cubicBezTo>
                  <a:cubicBezTo>
                    <a:pt x="6350" y="1906"/>
                    <a:pt x="7240" y="1333"/>
                    <a:pt x="9184" y="534"/>
                  </a:cubicBezTo>
                  <a:cubicBezTo>
                    <a:pt x="9552" y="384"/>
                    <a:pt x="9867" y="303"/>
                    <a:pt x="10145" y="263"/>
                  </a:cubicBezTo>
                  <a:cubicBezTo>
                    <a:pt x="10041" y="175"/>
                    <a:pt x="9936" y="88"/>
                    <a:pt x="98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1;p38">
              <a:extLst>
                <a:ext uri="{FF2B5EF4-FFF2-40B4-BE49-F238E27FC236}">
                  <a16:creationId xmlns:a16="http://schemas.microsoft.com/office/drawing/2014/main" id="{249F08FC-70CA-2A6A-2BC1-2E25FF6BD42B}"/>
                </a:ext>
              </a:extLst>
            </p:cNvPr>
            <p:cNvSpPr/>
            <p:nvPr/>
          </p:nvSpPr>
          <p:spPr>
            <a:xfrm>
              <a:off x="2099762" y="869118"/>
              <a:ext cx="407889" cy="146336"/>
            </a:xfrm>
            <a:custGeom>
              <a:avLst/>
              <a:gdLst/>
              <a:ahLst/>
              <a:cxnLst/>
              <a:rect l="l" t="t" r="r" b="b"/>
              <a:pathLst>
                <a:path w="9123" h="3273" extrusionOk="0">
                  <a:moveTo>
                    <a:pt x="8850" y="1"/>
                  </a:moveTo>
                  <a:cubicBezTo>
                    <a:pt x="7038" y="754"/>
                    <a:pt x="5827" y="1332"/>
                    <a:pt x="4244" y="2587"/>
                  </a:cubicBezTo>
                  <a:cubicBezTo>
                    <a:pt x="3935" y="2837"/>
                    <a:pt x="3556" y="2938"/>
                    <a:pt x="3145" y="2938"/>
                  </a:cubicBezTo>
                  <a:cubicBezTo>
                    <a:pt x="2153" y="2938"/>
                    <a:pt x="975" y="2347"/>
                    <a:pt x="142" y="1824"/>
                  </a:cubicBezTo>
                  <a:cubicBezTo>
                    <a:pt x="88" y="1899"/>
                    <a:pt x="44" y="1976"/>
                    <a:pt x="1" y="2052"/>
                  </a:cubicBezTo>
                  <a:cubicBezTo>
                    <a:pt x="842" y="2603"/>
                    <a:pt x="2097" y="3272"/>
                    <a:pt x="3149" y="3272"/>
                  </a:cubicBezTo>
                  <a:cubicBezTo>
                    <a:pt x="3556" y="3272"/>
                    <a:pt x="3934" y="3172"/>
                    <a:pt x="4244" y="2925"/>
                  </a:cubicBezTo>
                  <a:cubicBezTo>
                    <a:pt x="5893" y="1605"/>
                    <a:pt x="7148" y="1027"/>
                    <a:pt x="9089" y="229"/>
                  </a:cubicBezTo>
                  <a:cubicBezTo>
                    <a:pt x="9100" y="229"/>
                    <a:pt x="9112" y="219"/>
                    <a:pt x="9123" y="219"/>
                  </a:cubicBezTo>
                  <a:cubicBezTo>
                    <a:pt x="9036" y="142"/>
                    <a:pt x="8937" y="78"/>
                    <a:pt x="885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913;p37">
            <a:extLst>
              <a:ext uri="{FF2B5EF4-FFF2-40B4-BE49-F238E27FC236}">
                <a16:creationId xmlns:a16="http://schemas.microsoft.com/office/drawing/2014/main" id="{FC553176-5E06-7EAD-9454-F5F25D5A32A8}"/>
              </a:ext>
            </a:extLst>
          </p:cNvPr>
          <p:cNvSpPr txBox="1">
            <a:spLocks/>
          </p:cNvSpPr>
          <p:nvPr/>
        </p:nvSpPr>
        <p:spPr>
          <a:xfrm>
            <a:off x="3010068" y="2027456"/>
            <a:ext cx="1629238" cy="77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bg-BG" sz="2000" dirty="0">
                <a:latin typeface="Comfortaa"/>
                <a:cs typeface="Times New Roman" panose="02020603050405020304" pitchFamily="18" charset="0"/>
              </a:rPr>
              <a:t>БЛОКОВА</a:t>
            </a:r>
            <a:r>
              <a:rPr lang="bg-BG" sz="2400" dirty="0">
                <a:latin typeface="Comfortaa"/>
                <a:cs typeface="Times New Roman" panose="02020603050405020304" pitchFamily="18" charset="0"/>
              </a:rPr>
              <a:t> </a:t>
            </a:r>
            <a:r>
              <a:rPr lang="bg-BG" sz="2000" dirty="0">
                <a:latin typeface="Comfortaa"/>
                <a:cs typeface="Times New Roman" panose="02020603050405020304" pitchFamily="18" charset="0"/>
              </a:rPr>
              <a:t>СХЕМА</a:t>
            </a:r>
            <a:endParaRPr lang="bg-BG" sz="2400" dirty="0"/>
          </a:p>
        </p:txBody>
      </p:sp>
      <p:sp>
        <p:nvSpPr>
          <p:cNvPr id="904" name="Google Shape;913;p37">
            <a:extLst>
              <a:ext uri="{FF2B5EF4-FFF2-40B4-BE49-F238E27FC236}">
                <a16:creationId xmlns:a16="http://schemas.microsoft.com/office/drawing/2014/main" id="{BA054AC6-381A-16C4-87CE-6B0E8E5D06CD}"/>
              </a:ext>
            </a:extLst>
          </p:cNvPr>
          <p:cNvSpPr txBox="1">
            <a:spLocks/>
          </p:cNvSpPr>
          <p:nvPr/>
        </p:nvSpPr>
        <p:spPr>
          <a:xfrm>
            <a:off x="5393575" y="2041337"/>
            <a:ext cx="2382900" cy="76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bg-BG" sz="2000" dirty="0">
                <a:latin typeface="Comfortaa"/>
                <a:ea typeface="Times New Roman" panose="02020603050405020304" pitchFamily="18" charset="0"/>
                <a:cs typeface="Times New Roman" panose="02020603050405020304" pitchFamily="18" charset="0"/>
              </a:rPr>
              <a:t>ЕЛЕКТРИЧЕСКА</a:t>
            </a:r>
            <a:r>
              <a:rPr lang="bg-BG" sz="2400" dirty="0">
                <a:latin typeface="Comfortaa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latin typeface="Comfortaa"/>
                <a:ea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bg-BG" sz="2400" dirty="0"/>
          </a:p>
        </p:txBody>
      </p:sp>
      <p:sp>
        <p:nvSpPr>
          <p:cNvPr id="905" name="Google Shape;913;p37">
            <a:extLst>
              <a:ext uri="{FF2B5EF4-FFF2-40B4-BE49-F238E27FC236}">
                <a16:creationId xmlns:a16="http://schemas.microsoft.com/office/drawing/2014/main" id="{21F81ED7-1CBA-DA1A-55F5-DDDC8CEA3CE4}"/>
              </a:ext>
            </a:extLst>
          </p:cNvPr>
          <p:cNvSpPr txBox="1">
            <a:spLocks/>
          </p:cNvSpPr>
          <p:nvPr/>
        </p:nvSpPr>
        <p:spPr>
          <a:xfrm>
            <a:off x="621054" y="3575400"/>
            <a:ext cx="1635918" cy="106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bg-BG" sz="2000" dirty="0">
                <a:latin typeface="Comfortaa"/>
                <a:ea typeface="Times New Roman" panose="02020603050405020304" pitchFamily="18" charset="0"/>
                <a:cs typeface="Times New Roman" panose="02020603050405020304" pitchFamily="18" charset="0"/>
              </a:rPr>
              <a:t>СПИСЪК СЪСТАВНИ ЧАСТИ</a:t>
            </a:r>
            <a:endParaRPr lang="bg-BG" sz="2000" dirty="0"/>
          </a:p>
        </p:txBody>
      </p:sp>
      <p:sp>
        <p:nvSpPr>
          <p:cNvPr id="906" name="Google Shape;913;p37">
            <a:extLst>
              <a:ext uri="{FF2B5EF4-FFF2-40B4-BE49-F238E27FC236}">
                <a16:creationId xmlns:a16="http://schemas.microsoft.com/office/drawing/2014/main" id="{7AA1B476-1E9B-D42B-F0DF-69C1F2F2804F}"/>
              </a:ext>
            </a:extLst>
          </p:cNvPr>
          <p:cNvSpPr txBox="1">
            <a:spLocks/>
          </p:cNvSpPr>
          <p:nvPr/>
        </p:nvSpPr>
        <p:spPr>
          <a:xfrm>
            <a:off x="2998896" y="3663270"/>
            <a:ext cx="1467765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bg-BG" sz="2000" dirty="0">
                <a:latin typeface="Comfortaa"/>
                <a:ea typeface="Times New Roman" panose="02020603050405020304" pitchFamily="18" charset="0"/>
                <a:cs typeface="Times New Roman" panose="02020603050405020304" pitchFamily="18" charset="0"/>
              </a:rPr>
              <a:t>СОРС КОД</a:t>
            </a:r>
            <a:endParaRPr lang="bg-BG" sz="2000" dirty="0"/>
          </a:p>
        </p:txBody>
      </p:sp>
      <p:sp>
        <p:nvSpPr>
          <p:cNvPr id="907" name="Google Shape;913;p37">
            <a:extLst>
              <a:ext uri="{FF2B5EF4-FFF2-40B4-BE49-F238E27FC236}">
                <a16:creationId xmlns:a16="http://schemas.microsoft.com/office/drawing/2014/main" id="{96EE442D-863F-62E3-3FAD-D5544C0C93A1}"/>
              </a:ext>
            </a:extLst>
          </p:cNvPr>
          <p:cNvSpPr txBox="1">
            <a:spLocks/>
          </p:cNvSpPr>
          <p:nvPr/>
        </p:nvSpPr>
        <p:spPr>
          <a:xfrm>
            <a:off x="5376738" y="3663270"/>
            <a:ext cx="1771547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bg-BG" sz="2000" dirty="0">
                <a:latin typeface="Comfortaa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bg-BG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D406460-4E19-D6EC-1C66-4E928F4B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470050"/>
            <a:ext cx="7717500" cy="657710"/>
          </a:xfrm>
        </p:spPr>
        <p:txBody>
          <a:bodyPr/>
          <a:lstStyle/>
          <a:p>
            <a:r>
              <a:rPr lang="bg-BG" dirty="0"/>
              <a:t>ОПИСАНИЕ</a:t>
            </a:r>
          </a:p>
        </p:txBody>
      </p:sp>
      <p:pic>
        <p:nvPicPr>
          <p:cNvPr id="806" name="Картина 805">
            <a:extLst>
              <a:ext uri="{FF2B5EF4-FFF2-40B4-BE49-F238E27FC236}">
                <a16:creationId xmlns:a16="http://schemas.microsoft.com/office/drawing/2014/main" id="{2A56F32A-08AE-96E7-DE6F-C8E19875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" y="2571750"/>
            <a:ext cx="2733681" cy="2501865"/>
          </a:xfrm>
          <a:prstGeom prst="rect">
            <a:avLst/>
          </a:prstGeom>
        </p:spPr>
      </p:pic>
      <p:sp>
        <p:nvSpPr>
          <p:cNvPr id="807" name="Заглавие 3">
            <a:extLst>
              <a:ext uri="{FF2B5EF4-FFF2-40B4-BE49-F238E27FC236}">
                <a16:creationId xmlns:a16="http://schemas.microsoft.com/office/drawing/2014/main" id="{FED45B07-006F-A291-A00B-A905D774A206}"/>
              </a:ext>
            </a:extLst>
          </p:cNvPr>
          <p:cNvSpPr txBox="1">
            <a:spLocks/>
          </p:cNvSpPr>
          <p:nvPr/>
        </p:nvSpPr>
        <p:spPr>
          <a:xfrm>
            <a:off x="1713413" y="1276153"/>
            <a:ext cx="3192780" cy="177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Нашият проект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представлява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паркинг система,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управлявана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чрез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arduino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uno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Има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пропусквателен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пункт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със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сензори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за вход и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изход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Паркинга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съдържа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екран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върху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който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показват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брой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свободни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паркоместа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съобщения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спрямо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ситуацията</a:t>
            </a:r>
            <a:r>
              <a:rPr lang="ru-RU" sz="14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bg-BG" sz="1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Картина 12" descr="Картина, която съдържа електроника, инструмент, Електроинженерство, Електрическо окабеляване&#10;&#10;Описанието е генерирано автоматично">
            <a:extLst>
              <a:ext uri="{FF2B5EF4-FFF2-40B4-BE49-F238E27FC236}">
                <a16:creationId xmlns:a16="http://schemas.microsoft.com/office/drawing/2014/main" id="{B581F1CC-DE33-73AD-E466-6CA3F6630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39" r="3198" b="5750"/>
          <a:stretch/>
        </p:blipFill>
        <p:spPr>
          <a:xfrm>
            <a:off x="5120012" y="1337169"/>
            <a:ext cx="3097350" cy="36278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322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0" name="Контейнер за картина 2349">
            <a:extLst>
              <a:ext uri="{FF2B5EF4-FFF2-40B4-BE49-F238E27FC236}">
                <a16:creationId xmlns:a16="http://schemas.microsoft.com/office/drawing/2014/main" id="{ECED470F-FDDA-6B18-CE42-010EF654DFD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5312" b="5312"/>
          <a:stretch/>
        </p:blipFill>
        <p:spPr>
          <a:xfrm>
            <a:off x="1470430" y="1580234"/>
            <a:ext cx="6850062" cy="3078162"/>
          </a:xfrm>
        </p:spPr>
      </p:pic>
      <p:sp>
        <p:nvSpPr>
          <p:cNvPr id="2344" name="Google Shape;2344;p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БЛОКОВА СХЕМА</a:t>
            </a:r>
            <a:endParaRPr dirty="0"/>
          </a:p>
        </p:txBody>
      </p:sp>
      <p:sp>
        <p:nvSpPr>
          <p:cNvPr id="2347" name="Google Shape;2347;p58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8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8"/>
          <p:cNvSpPr/>
          <p:nvPr/>
        </p:nvSpPr>
        <p:spPr>
          <a:xfrm>
            <a:off x="713250" y="1213368"/>
            <a:ext cx="28056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250;p43">
            <a:extLst>
              <a:ext uri="{FF2B5EF4-FFF2-40B4-BE49-F238E27FC236}">
                <a16:creationId xmlns:a16="http://schemas.microsoft.com/office/drawing/2014/main" id="{68A238E9-8DC4-01B8-3F25-690C0D33C9CD}"/>
              </a:ext>
            </a:extLst>
          </p:cNvPr>
          <p:cNvGrpSpPr/>
          <p:nvPr/>
        </p:nvGrpSpPr>
        <p:grpSpPr>
          <a:xfrm>
            <a:off x="7909753" y="3884057"/>
            <a:ext cx="1041993" cy="1141205"/>
            <a:chOff x="2914650" y="3945525"/>
            <a:chExt cx="693737" cy="759791"/>
          </a:xfrm>
        </p:grpSpPr>
        <p:sp>
          <p:nvSpPr>
            <p:cNvPr id="23" name="Google Shape;1251;p43">
              <a:extLst>
                <a:ext uri="{FF2B5EF4-FFF2-40B4-BE49-F238E27FC236}">
                  <a16:creationId xmlns:a16="http://schemas.microsoft.com/office/drawing/2014/main" id="{982DDC80-689F-392D-BBDE-444465667AE3}"/>
                </a:ext>
              </a:extLst>
            </p:cNvPr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52;p43">
              <a:extLst>
                <a:ext uri="{FF2B5EF4-FFF2-40B4-BE49-F238E27FC236}">
                  <a16:creationId xmlns:a16="http://schemas.microsoft.com/office/drawing/2014/main" id="{5EB5BF97-59E1-3492-A510-48F83536FFF2}"/>
                </a:ext>
              </a:extLst>
            </p:cNvPr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53;p43">
              <a:extLst>
                <a:ext uri="{FF2B5EF4-FFF2-40B4-BE49-F238E27FC236}">
                  <a16:creationId xmlns:a16="http://schemas.microsoft.com/office/drawing/2014/main" id="{DB1774A2-7DF5-3228-CC4F-0411757EEB31}"/>
                </a:ext>
              </a:extLst>
            </p:cNvPr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54;p43">
              <a:extLst>
                <a:ext uri="{FF2B5EF4-FFF2-40B4-BE49-F238E27FC236}">
                  <a16:creationId xmlns:a16="http://schemas.microsoft.com/office/drawing/2014/main" id="{613395A6-2F5E-006D-D677-AC96E1B3CDC1}"/>
                </a:ext>
              </a:extLst>
            </p:cNvPr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55;p43">
              <a:extLst>
                <a:ext uri="{FF2B5EF4-FFF2-40B4-BE49-F238E27FC236}">
                  <a16:creationId xmlns:a16="http://schemas.microsoft.com/office/drawing/2014/main" id="{09A4814C-A962-5065-85F8-E80E9EF5DCD6}"/>
                </a:ext>
              </a:extLst>
            </p:cNvPr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56;p43">
              <a:extLst>
                <a:ext uri="{FF2B5EF4-FFF2-40B4-BE49-F238E27FC236}">
                  <a16:creationId xmlns:a16="http://schemas.microsoft.com/office/drawing/2014/main" id="{C40C8252-BE0B-A7CC-8B2E-BF463303999D}"/>
                </a:ext>
              </a:extLst>
            </p:cNvPr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57;p43">
              <a:extLst>
                <a:ext uri="{FF2B5EF4-FFF2-40B4-BE49-F238E27FC236}">
                  <a16:creationId xmlns:a16="http://schemas.microsoft.com/office/drawing/2014/main" id="{BB020DFD-38FD-AD3C-6CC9-79F019BECA63}"/>
                </a:ext>
              </a:extLst>
            </p:cNvPr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58;p43">
              <a:extLst>
                <a:ext uri="{FF2B5EF4-FFF2-40B4-BE49-F238E27FC236}">
                  <a16:creationId xmlns:a16="http://schemas.microsoft.com/office/drawing/2014/main" id="{6766A259-E354-99B4-46E2-BEB9807FEA57}"/>
                </a:ext>
              </a:extLst>
            </p:cNvPr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9"/>
          <p:cNvSpPr txBox="1">
            <a:spLocks noGrp="1"/>
          </p:cNvSpPr>
          <p:nvPr>
            <p:ph type="body" idx="1"/>
          </p:nvPr>
        </p:nvSpPr>
        <p:spPr>
          <a:xfrm>
            <a:off x="4666265" y="2029991"/>
            <a:ext cx="3636900" cy="139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8328" lvl="0" indent="-216916" algn="l" rtl="0">
              <a:spcAft>
                <a:spcPts val="0"/>
              </a:spcAft>
              <a:buClr>
                <a:schemeClr val="bg1"/>
              </a:buClr>
              <a:buSzPts val="1400"/>
              <a:buChar char="■"/>
            </a:pPr>
            <a:r>
              <a:rPr lang="en-US" sz="1600" dirty="0">
                <a:solidFill>
                  <a:schemeClr val="bg1"/>
                </a:solidFill>
              </a:rPr>
              <a:t>ARDUINO UNO</a:t>
            </a:r>
          </a:p>
          <a:p>
            <a:pPr marL="338328" lvl="0" indent="-216916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■"/>
            </a:pPr>
            <a:r>
              <a:rPr lang="en-US" sz="1600" dirty="0">
                <a:solidFill>
                  <a:schemeClr val="bg1"/>
                </a:solidFill>
              </a:rPr>
              <a:t>LCD 16 x 2 (I2C)</a:t>
            </a:r>
            <a:endParaRPr sz="1600" dirty="0">
              <a:solidFill>
                <a:schemeClr val="bg1"/>
              </a:solidFill>
            </a:endParaRPr>
          </a:p>
          <a:p>
            <a:pPr marL="338328" lvl="0" indent="-216916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■"/>
            </a:pPr>
            <a:r>
              <a:rPr lang="en" sz="1600" dirty="0">
                <a:solidFill>
                  <a:schemeClr val="bg1"/>
                </a:solidFill>
              </a:rPr>
              <a:t>Breadboard (small)</a:t>
            </a:r>
          </a:p>
          <a:p>
            <a:pPr marL="338328" lvl="0" indent="-216916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■"/>
            </a:pPr>
            <a:r>
              <a:rPr lang="en" sz="1600" dirty="0">
                <a:solidFill>
                  <a:schemeClr val="bg1"/>
                </a:solidFill>
              </a:rPr>
              <a:t>IR sensor x2</a:t>
            </a:r>
          </a:p>
          <a:p>
            <a:pPr marL="338328" lvl="0" indent="-216916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■"/>
            </a:pPr>
            <a:r>
              <a:rPr lang="en" sz="1600" dirty="0">
                <a:solidFill>
                  <a:schemeClr val="bg1"/>
                </a:solidFill>
              </a:rPr>
              <a:t>Micro servo motor</a:t>
            </a: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1067" name="Google Shape;1067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8021" r="8021"/>
          <a:stretch/>
        </p:blipFill>
        <p:spPr>
          <a:xfrm>
            <a:off x="483779" y="1451382"/>
            <a:ext cx="3993957" cy="307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68" name="Google Shape;1068;p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ЕЛЕКТРИЧЕСКА СХЕМА</a:t>
            </a:r>
            <a:endParaRPr dirty="0"/>
          </a:p>
        </p:txBody>
      </p:sp>
      <p:sp>
        <p:nvSpPr>
          <p:cNvPr id="1069" name="Google Shape;1069;p39"/>
          <p:cNvSpPr/>
          <p:nvPr/>
        </p:nvSpPr>
        <p:spPr>
          <a:xfrm>
            <a:off x="3086100" y="4673450"/>
            <a:ext cx="2301240" cy="366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9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9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8;p39">
            <a:extLst>
              <a:ext uri="{FF2B5EF4-FFF2-40B4-BE49-F238E27FC236}">
                <a16:creationId xmlns:a16="http://schemas.microsoft.com/office/drawing/2014/main" id="{4E2F320D-86A9-F5A6-A1C3-88E102F9E765}"/>
              </a:ext>
            </a:extLst>
          </p:cNvPr>
          <p:cNvSpPr txBox="1">
            <a:spLocks/>
          </p:cNvSpPr>
          <p:nvPr/>
        </p:nvSpPr>
        <p:spPr>
          <a:xfrm>
            <a:off x="4666265" y="1451382"/>
            <a:ext cx="3764485" cy="4500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bg-BG" sz="2800" dirty="0"/>
              <a:t>СЪСТАВНИ ЧАСТИ: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18DC5A8-E3E6-E3E5-F9C9-B5E599002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738" y="3426812"/>
            <a:ext cx="3548696" cy="1747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B423E75-1015-E547-B8B6-25A6875F0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336770"/>
            <a:ext cx="7717500" cy="634800"/>
          </a:xfrm>
        </p:spPr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B04A914-59EC-4CEB-89DF-D44CB3B2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1180073"/>
            <a:ext cx="4107131" cy="3626657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E4A2183-E740-585E-2DD1-F5D7A8E2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09" y="1224922"/>
            <a:ext cx="2937589" cy="3756125"/>
          </a:xfrm>
          <a:prstGeom prst="rect">
            <a:avLst/>
          </a:prstGeom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704E172-795D-3DDA-2210-E3DE58740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47" y="4182350"/>
            <a:ext cx="1042506" cy="1146147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AA57CDB-9566-A008-D9A0-ECB1920518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237"/>
          <a:stretch/>
        </p:blipFill>
        <p:spPr>
          <a:xfrm>
            <a:off x="7199796" y="1731627"/>
            <a:ext cx="1230954" cy="34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7B19CA26-806B-E169-BCE6-FCD4E3945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43" y="1606532"/>
            <a:ext cx="1264414" cy="2249620"/>
          </a:xfrm>
          <a:prstGeom prst="rect">
            <a:avLst/>
          </a:prstGeom>
        </p:spPr>
      </p:pic>
      <p:grpSp>
        <p:nvGrpSpPr>
          <p:cNvPr id="6" name="Google Shape;2757;p63">
            <a:extLst>
              <a:ext uri="{FF2B5EF4-FFF2-40B4-BE49-F238E27FC236}">
                <a16:creationId xmlns:a16="http://schemas.microsoft.com/office/drawing/2014/main" id="{F8D71723-8875-8465-D853-AFD3B01972FE}"/>
              </a:ext>
            </a:extLst>
          </p:cNvPr>
          <p:cNvGrpSpPr/>
          <p:nvPr/>
        </p:nvGrpSpPr>
        <p:grpSpPr>
          <a:xfrm rot="525089">
            <a:off x="677140" y="4442506"/>
            <a:ext cx="892314" cy="910494"/>
            <a:chOff x="2914650" y="3945525"/>
            <a:chExt cx="693737" cy="759791"/>
          </a:xfrm>
        </p:grpSpPr>
        <p:sp>
          <p:nvSpPr>
            <p:cNvPr id="7" name="Google Shape;2758;p63">
              <a:extLst>
                <a:ext uri="{FF2B5EF4-FFF2-40B4-BE49-F238E27FC236}">
                  <a16:creationId xmlns:a16="http://schemas.microsoft.com/office/drawing/2014/main" id="{4B2EEAEB-CB48-A607-F21F-CAD463DCD690}"/>
                </a:ext>
              </a:extLst>
            </p:cNvPr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59;p63">
              <a:extLst>
                <a:ext uri="{FF2B5EF4-FFF2-40B4-BE49-F238E27FC236}">
                  <a16:creationId xmlns:a16="http://schemas.microsoft.com/office/drawing/2014/main" id="{2B3FEC10-1858-0BAE-CEF9-F530DD86C7A0}"/>
                </a:ext>
              </a:extLst>
            </p:cNvPr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60;p63">
              <a:extLst>
                <a:ext uri="{FF2B5EF4-FFF2-40B4-BE49-F238E27FC236}">
                  <a16:creationId xmlns:a16="http://schemas.microsoft.com/office/drawing/2014/main" id="{8F80726C-9131-5692-DF85-1FF62FFAD217}"/>
                </a:ext>
              </a:extLst>
            </p:cNvPr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1;p63">
              <a:extLst>
                <a:ext uri="{FF2B5EF4-FFF2-40B4-BE49-F238E27FC236}">
                  <a16:creationId xmlns:a16="http://schemas.microsoft.com/office/drawing/2014/main" id="{DB52C09F-2148-9E0F-69F0-09E6C9CC013E}"/>
                </a:ext>
              </a:extLst>
            </p:cNvPr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62;p63">
              <a:extLst>
                <a:ext uri="{FF2B5EF4-FFF2-40B4-BE49-F238E27FC236}">
                  <a16:creationId xmlns:a16="http://schemas.microsoft.com/office/drawing/2014/main" id="{44FD8DB5-9D60-1913-BADF-5FA27BC43A0E}"/>
                </a:ext>
              </a:extLst>
            </p:cNvPr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63;p63">
              <a:extLst>
                <a:ext uri="{FF2B5EF4-FFF2-40B4-BE49-F238E27FC236}">
                  <a16:creationId xmlns:a16="http://schemas.microsoft.com/office/drawing/2014/main" id="{F81855AC-6788-DF1D-87CD-771FCF9092C3}"/>
                </a:ext>
              </a:extLst>
            </p:cNvPr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64;p63">
              <a:extLst>
                <a:ext uri="{FF2B5EF4-FFF2-40B4-BE49-F238E27FC236}">
                  <a16:creationId xmlns:a16="http://schemas.microsoft.com/office/drawing/2014/main" id="{5DA48885-5309-F971-F557-1D4191C304C6}"/>
                </a:ext>
              </a:extLst>
            </p:cNvPr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65;p63">
              <a:extLst>
                <a:ext uri="{FF2B5EF4-FFF2-40B4-BE49-F238E27FC236}">
                  <a16:creationId xmlns:a16="http://schemas.microsoft.com/office/drawing/2014/main" id="{5403D0E2-4F16-0091-350E-CCAEE321685A}"/>
                </a:ext>
              </a:extLst>
            </p:cNvPr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" name="Google Shape;1011;p38"/>
          <p:cNvSpPr txBox="1">
            <a:spLocks noGrp="1"/>
          </p:cNvSpPr>
          <p:nvPr>
            <p:ph type="title"/>
          </p:nvPr>
        </p:nvSpPr>
        <p:spPr>
          <a:xfrm>
            <a:off x="2888586" y="386036"/>
            <a:ext cx="5439000" cy="19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БЛАГОДАРИМ ЗА ВНИМАНИЕТО</a:t>
            </a:r>
            <a:endParaRPr sz="3600" dirty="0"/>
          </a:p>
        </p:txBody>
      </p:sp>
      <p:sp>
        <p:nvSpPr>
          <p:cNvPr id="1010" name="Google Shape;1010;p38"/>
          <p:cNvSpPr txBox="1">
            <a:spLocks noGrp="1"/>
          </p:cNvSpPr>
          <p:nvPr>
            <p:ph type="subTitle" idx="1"/>
          </p:nvPr>
        </p:nvSpPr>
        <p:spPr>
          <a:xfrm>
            <a:off x="2811693" y="2292186"/>
            <a:ext cx="5622368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bg1"/>
                </a:solidFill>
              </a:rPr>
              <a:t>ЕКИП</a:t>
            </a:r>
            <a:r>
              <a:rPr lang="bg-BG" sz="1200" dirty="0">
                <a:solidFill>
                  <a:schemeClr val="bg1"/>
                </a:solidFill>
              </a:rPr>
              <a:t>: Деница Калбурова, Никол Велчева, Александър Йорданов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012" name="Google Shape;1012;p38"/>
          <p:cNvSpPr/>
          <p:nvPr/>
        </p:nvSpPr>
        <p:spPr>
          <a:xfrm rot="5400000">
            <a:off x="7113586" y="1181911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 rot="-5400000" flipH="1">
            <a:off x="2388261" y="1181911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E06CC30-F4CA-3B2E-DA77-6FA923708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501"/>
          <a:stretch/>
        </p:blipFill>
        <p:spPr>
          <a:xfrm>
            <a:off x="5460684" y="2740003"/>
            <a:ext cx="3683316" cy="2249619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B2055A2-2D6D-DE43-53FA-5C89692EF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3440" y="131826"/>
            <a:ext cx="3641751" cy="216036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E7C63A9-D21E-2F71-954F-4F610284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69436"/>
            <a:ext cx="1042506" cy="1146147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5AB2B60E-484C-D60E-7B4F-8EE0673A5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311" y="2880185"/>
            <a:ext cx="3279932" cy="2011854"/>
          </a:xfrm>
          <a:prstGeom prst="rect">
            <a:avLst/>
          </a:prstGeom>
        </p:spPr>
      </p:pic>
      <p:grpSp>
        <p:nvGrpSpPr>
          <p:cNvPr id="967" name="Google Shape;3845;p72">
            <a:extLst>
              <a:ext uri="{FF2B5EF4-FFF2-40B4-BE49-F238E27FC236}">
                <a16:creationId xmlns:a16="http://schemas.microsoft.com/office/drawing/2014/main" id="{7A1ED01E-50BD-B592-FFCE-E5CBD12D4ABC}"/>
              </a:ext>
            </a:extLst>
          </p:cNvPr>
          <p:cNvGrpSpPr/>
          <p:nvPr/>
        </p:nvGrpSpPr>
        <p:grpSpPr>
          <a:xfrm>
            <a:off x="4262589" y="3672189"/>
            <a:ext cx="1198095" cy="787793"/>
            <a:chOff x="944550" y="4206031"/>
            <a:chExt cx="772761" cy="530667"/>
          </a:xfrm>
        </p:grpSpPr>
        <p:sp>
          <p:nvSpPr>
            <p:cNvPr id="968" name="Google Shape;3846;p72">
              <a:extLst>
                <a:ext uri="{FF2B5EF4-FFF2-40B4-BE49-F238E27FC236}">
                  <a16:creationId xmlns:a16="http://schemas.microsoft.com/office/drawing/2014/main" id="{86938E96-8C2B-E03F-3241-328ADC362A04}"/>
                </a:ext>
              </a:extLst>
            </p:cNvPr>
            <p:cNvSpPr/>
            <p:nvPr/>
          </p:nvSpPr>
          <p:spPr>
            <a:xfrm>
              <a:off x="1253418" y="4582597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1" y="0"/>
                  </a:moveTo>
                  <a:cubicBezTo>
                    <a:pt x="143" y="0"/>
                    <a:pt x="0" y="344"/>
                    <a:pt x="0" y="344"/>
                  </a:cubicBezTo>
                  <a:lnTo>
                    <a:pt x="1089" y="1128"/>
                  </a:lnTo>
                  <a:lnTo>
                    <a:pt x="1446" y="1332"/>
                  </a:lnTo>
                  <a:cubicBezTo>
                    <a:pt x="1446" y="1332"/>
                    <a:pt x="1622" y="979"/>
                    <a:pt x="1595" y="786"/>
                  </a:cubicBezTo>
                  <a:cubicBezTo>
                    <a:pt x="1567" y="594"/>
                    <a:pt x="1285" y="59"/>
                    <a:pt x="724" y="5"/>
                  </a:cubicBezTo>
                  <a:cubicBezTo>
                    <a:pt x="688" y="2"/>
                    <a:pt x="654" y="0"/>
                    <a:pt x="621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847;p72">
              <a:extLst>
                <a:ext uri="{FF2B5EF4-FFF2-40B4-BE49-F238E27FC236}">
                  <a16:creationId xmlns:a16="http://schemas.microsoft.com/office/drawing/2014/main" id="{2D0A74FA-7E42-3644-DD61-6DA48BB2EEA4}"/>
                </a:ext>
              </a:extLst>
            </p:cNvPr>
            <p:cNvSpPr/>
            <p:nvPr/>
          </p:nvSpPr>
          <p:spPr>
            <a:xfrm>
              <a:off x="1591088" y="4381194"/>
              <a:ext cx="83277" cy="68825"/>
            </a:xfrm>
            <a:custGeom>
              <a:avLst/>
              <a:gdLst/>
              <a:ahLst/>
              <a:cxnLst/>
              <a:rect l="l" t="t" r="r" b="b"/>
              <a:pathLst>
                <a:path w="1625" h="1343" extrusionOk="0">
                  <a:moveTo>
                    <a:pt x="623" y="1"/>
                  </a:moveTo>
                  <a:cubicBezTo>
                    <a:pt x="144" y="1"/>
                    <a:pt x="1" y="345"/>
                    <a:pt x="1" y="345"/>
                  </a:cubicBezTo>
                  <a:lnTo>
                    <a:pt x="1091" y="1128"/>
                  </a:lnTo>
                  <a:lnTo>
                    <a:pt x="1451" y="1343"/>
                  </a:lnTo>
                  <a:cubicBezTo>
                    <a:pt x="1451" y="1343"/>
                    <a:pt x="1624" y="978"/>
                    <a:pt x="1597" y="786"/>
                  </a:cubicBezTo>
                  <a:cubicBezTo>
                    <a:pt x="1567" y="595"/>
                    <a:pt x="1287" y="58"/>
                    <a:pt x="726" y="6"/>
                  </a:cubicBezTo>
                  <a:cubicBezTo>
                    <a:pt x="690" y="3"/>
                    <a:pt x="656" y="1"/>
                    <a:pt x="623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848;p72">
              <a:extLst>
                <a:ext uri="{FF2B5EF4-FFF2-40B4-BE49-F238E27FC236}">
                  <a16:creationId xmlns:a16="http://schemas.microsoft.com/office/drawing/2014/main" id="{C4091E78-6A3E-0FEC-E953-BDD2D7CE3BB3}"/>
                </a:ext>
              </a:extLst>
            </p:cNvPr>
            <p:cNvSpPr/>
            <p:nvPr/>
          </p:nvSpPr>
          <p:spPr>
            <a:xfrm>
              <a:off x="1208679" y="4595357"/>
              <a:ext cx="107773" cy="141341"/>
            </a:xfrm>
            <a:custGeom>
              <a:avLst/>
              <a:gdLst/>
              <a:ahLst/>
              <a:cxnLst/>
              <a:rect l="l" t="t" r="r" b="b"/>
              <a:pathLst>
                <a:path w="2103" h="2758" extrusionOk="0">
                  <a:moveTo>
                    <a:pt x="1241" y="0"/>
                  </a:moveTo>
                  <a:cubicBezTo>
                    <a:pt x="1128" y="0"/>
                    <a:pt x="985" y="35"/>
                    <a:pt x="864" y="106"/>
                  </a:cubicBezTo>
                  <a:cubicBezTo>
                    <a:pt x="387" y="380"/>
                    <a:pt x="1" y="1119"/>
                    <a:pt x="1" y="1754"/>
                  </a:cubicBezTo>
                  <a:cubicBezTo>
                    <a:pt x="1" y="1894"/>
                    <a:pt x="19" y="2015"/>
                    <a:pt x="53" y="2117"/>
                  </a:cubicBezTo>
                  <a:cubicBezTo>
                    <a:pt x="64" y="2151"/>
                    <a:pt x="100" y="2240"/>
                    <a:pt x="125" y="2283"/>
                  </a:cubicBezTo>
                  <a:cubicBezTo>
                    <a:pt x="180" y="2384"/>
                    <a:pt x="300" y="2565"/>
                    <a:pt x="501" y="2674"/>
                  </a:cubicBezTo>
                  <a:cubicBezTo>
                    <a:pt x="617" y="2737"/>
                    <a:pt x="732" y="2758"/>
                    <a:pt x="832" y="2758"/>
                  </a:cubicBezTo>
                  <a:cubicBezTo>
                    <a:pt x="1006" y="2758"/>
                    <a:pt x="1132" y="2695"/>
                    <a:pt x="1132" y="2695"/>
                  </a:cubicBezTo>
                  <a:lnTo>
                    <a:pt x="2103" y="704"/>
                  </a:lnTo>
                  <a:cubicBezTo>
                    <a:pt x="2103" y="704"/>
                    <a:pt x="2066" y="324"/>
                    <a:pt x="1795" y="155"/>
                  </a:cubicBezTo>
                  <a:cubicBezTo>
                    <a:pt x="1558" y="9"/>
                    <a:pt x="1330" y="0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849;p72">
              <a:extLst>
                <a:ext uri="{FF2B5EF4-FFF2-40B4-BE49-F238E27FC236}">
                  <a16:creationId xmlns:a16="http://schemas.microsoft.com/office/drawing/2014/main" id="{D87AF74C-347A-BE50-0A93-54D3C01570EC}"/>
                </a:ext>
              </a:extLst>
            </p:cNvPr>
            <p:cNvSpPr/>
            <p:nvPr/>
          </p:nvSpPr>
          <p:spPr>
            <a:xfrm>
              <a:off x="1229435" y="4606990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7" y="0"/>
                  </a:moveTo>
                  <a:cubicBezTo>
                    <a:pt x="1102" y="0"/>
                    <a:pt x="986" y="34"/>
                    <a:pt x="864" y="104"/>
                  </a:cubicBezTo>
                  <a:cubicBezTo>
                    <a:pt x="387" y="379"/>
                    <a:pt x="1" y="1118"/>
                    <a:pt x="1" y="1752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6"/>
                    <a:pt x="864" y="2406"/>
                  </a:cubicBezTo>
                  <a:cubicBezTo>
                    <a:pt x="1341" y="2130"/>
                    <a:pt x="1727" y="1392"/>
                    <a:pt x="1727" y="756"/>
                  </a:cubicBezTo>
                  <a:cubicBezTo>
                    <a:pt x="1727" y="283"/>
                    <a:pt x="1513" y="0"/>
                    <a:pt x="120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850;p72">
              <a:extLst>
                <a:ext uri="{FF2B5EF4-FFF2-40B4-BE49-F238E27FC236}">
                  <a16:creationId xmlns:a16="http://schemas.microsoft.com/office/drawing/2014/main" id="{2C45915E-2053-8A2A-15F3-47A732227D92}"/>
                </a:ext>
              </a:extLst>
            </p:cNvPr>
            <p:cNvSpPr/>
            <p:nvPr/>
          </p:nvSpPr>
          <p:spPr>
            <a:xfrm>
              <a:off x="1239325" y="4620417"/>
              <a:ext cx="70055" cy="101726"/>
            </a:xfrm>
            <a:custGeom>
              <a:avLst/>
              <a:gdLst/>
              <a:ahLst/>
              <a:cxnLst/>
              <a:rect l="l" t="t" r="r" b="b"/>
              <a:pathLst>
                <a:path w="1367" h="1985" extrusionOk="0">
                  <a:moveTo>
                    <a:pt x="956" y="1"/>
                  </a:moveTo>
                  <a:cubicBezTo>
                    <a:pt x="873" y="1"/>
                    <a:pt x="781" y="27"/>
                    <a:pt x="685" y="83"/>
                  </a:cubicBezTo>
                  <a:cubicBezTo>
                    <a:pt x="307" y="301"/>
                    <a:pt x="1" y="883"/>
                    <a:pt x="1" y="1386"/>
                  </a:cubicBezTo>
                  <a:cubicBezTo>
                    <a:pt x="1" y="1761"/>
                    <a:pt x="171" y="1985"/>
                    <a:pt x="413" y="1985"/>
                  </a:cubicBezTo>
                  <a:cubicBezTo>
                    <a:pt x="497" y="1985"/>
                    <a:pt x="588" y="1958"/>
                    <a:pt x="685" y="1903"/>
                  </a:cubicBezTo>
                  <a:cubicBezTo>
                    <a:pt x="1062" y="1685"/>
                    <a:pt x="1367" y="1101"/>
                    <a:pt x="1367" y="598"/>
                  </a:cubicBezTo>
                  <a:cubicBezTo>
                    <a:pt x="1367" y="224"/>
                    <a:pt x="1198" y="1"/>
                    <a:pt x="95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851;p72">
              <a:extLst>
                <a:ext uri="{FF2B5EF4-FFF2-40B4-BE49-F238E27FC236}">
                  <a16:creationId xmlns:a16="http://schemas.microsoft.com/office/drawing/2014/main" id="{E9E23551-2A45-F195-F616-8FDA9452470E}"/>
                </a:ext>
              </a:extLst>
            </p:cNvPr>
            <p:cNvSpPr/>
            <p:nvPr/>
          </p:nvSpPr>
          <p:spPr>
            <a:xfrm>
              <a:off x="1237429" y="4615959"/>
              <a:ext cx="73950" cy="107364"/>
            </a:xfrm>
            <a:custGeom>
              <a:avLst/>
              <a:gdLst/>
              <a:ahLst/>
              <a:cxnLst/>
              <a:rect l="l" t="t" r="r" b="b"/>
              <a:pathLst>
                <a:path w="1443" h="2095" extrusionOk="0">
                  <a:moveTo>
                    <a:pt x="1007" y="1"/>
                  </a:moveTo>
                  <a:cubicBezTo>
                    <a:pt x="920" y="1"/>
                    <a:pt x="823" y="28"/>
                    <a:pt x="722" y="87"/>
                  </a:cubicBezTo>
                  <a:cubicBezTo>
                    <a:pt x="323" y="317"/>
                    <a:pt x="1" y="933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3" y="2095"/>
                    <a:pt x="620" y="2067"/>
                    <a:pt x="722" y="2008"/>
                  </a:cubicBezTo>
                  <a:cubicBezTo>
                    <a:pt x="1119" y="1778"/>
                    <a:pt x="1442" y="1162"/>
                    <a:pt x="1442" y="631"/>
                  </a:cubicBezTo>
                  <a:cubicBezTo>
                    <a:pt x="1442" y="237"/>
                    <a:pt x="1263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852;p72">
              <a:extLst>
                <a:ext uri="{FF2B5EF4-FFF2-40B4-BE49-F238E27FC236}">
                  <a16:creationId xmlns:a16="http://schemas.microsoft.com/office/drawing/2014/main" id="{81C0237A-4205-CF12-AA73-31A5D9D8E9D0}"/>
                </a:ext>
              </a:extLst>
            </p:cNvPr>
            <p:cNvSpPr/>
            <p:nvPr/>
          </p:nvSpPr>
          <p:spPr>
            <a:xfrm>
              <a:off x="1252393" y="4638149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7" y="1"/>
                  </a:moveTo>
                  <a:cubicBezTo>
                    <a:pt x="106" y="73"/>
                    <a:pt x="49" y="156"/>
                    <a:pt x="0" y="244"/>
                  </a:cubicBezTo>
                  <a:lnTo>
                    <a:pt x="256" y="484"/>
                  </a:lnTo>
                  <a:cubicBezTo>
                    <a:pt x="269" y="461"/>
                    <a:pt x="282" y="438"/>
                    <a:pt x="296" y="418"/>
                  </a:cubicBezTo>
                  <a:cubicBezTo>
                    <a:pt x="281" y="363"/>
                    <a:pt x="219" y="152"/>
                    <a:pt x="1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853;p72">
              <a:extLst>
                <a:ext uri="{FF2B5EF4-FFF2-40B4-BE49-F238E27FC236}">
                  <a16:creationId xmlns:a16="http://schemas.microsoft.com/office/drawing/2014/main" id="{F6643907-54E8-D63A-62EE-99254E32C6A7}"/>
                </a:ext>
              </a:extLst>
            </p:cNvPr>
            <p:cNvSpPr/>
            <p:nvPr/>
          </p:nvSpPr>
          <p:spPr>
            <a:xfrm>
              <a:off x="1244040" y="4657315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9" y="1"/>
                  </a:moveTo>
                  <a:cubicBezTo>
                    <a:pt x="57" y="93"/>
                    <a:pt x="25" y="189"/>
                    <a:pt x="1" y="286"/>
                  </a:cubicBezTo>
                  <a:lnTo>
                    <a:pt x="361" y="263"/>
                  </a:lnTo>
                  <a:lnTo>
                    <a:pt x="364" y="252"/>
                  </a:lnTo>
                  <a:cubicBezTo>
                    <a:pt x="370" y="232"/>
                    <a:pt x="376" y="212"/>
                    <a:pt x="382" y="192"/>
                  </a:cubicBezTo>
                  <a:cubicBezTo>
                    <a:pt x="366" y="180"/>
                    <a:pt x="217" y="73"/>
                    <a:pt x="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854;p72">
              <a:extLst>
                <a:ext uri="{FF2B5EF4-FFF2-40B4-BE49-F238E27FC236}">
                  <a16:creationId xmlns:a16="http://schemas.microsoft.com/office/drawing/2014/main" id="{EA76EA6D-A05C-32F3-74B6-5F62364B75C3}"/>
                </a:ext>
              </a:extLst>
            </p:cNvPr>
            <p:cNvSpPr/>
            <p:nvPr/>
          </p:nvSpPr>
          <p:spPr>
            <a:xfrm>
              <a:off x="1241990" y="4674688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1"/>
                  </a:moveTo>
                  <a:cubicBezTo>
                    <a:pt x="350" y="13"/>
                    <a:pt x="157" y="74"/>
                    <a:pt x="9" y="129"/>
                  </a:cubicBezTo>
                  <a:cubicBezTo>
                    <a:pt x="4" y="175"/>
                    <a:pt x="1" y="221"/>
                    <a:pt x="1" y="266"/>
                  </a:cubicBezTo>
                  <a:cubicBezTo>
                    <a:pt x="1" y="312"/>
                    <a:pt x="4" y="355"/>
                    <a:pt x="9" y="395"/>
                  </a:cubicBezTo>
                  <a:lnTo>
                    <a:pt x="389" y="70"/>
                  </a:lnTo>
                  <a:cubicBezTo>
                    <a:pt x="389" y="60"/>
                    <a:pt x="387" y="53"/>
                    <a:pt x="387" y="44"/>
                  </a:cubicBezTo>
                  <a:cubicBezTo>
                    <a:pt x="387" y="30"/>
                    <a:pt x="389" y="14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855;p72">
              <a:extLst>
                <a:ext uri="{FF2B5EF4-FFF2-40B4-BE49-F238E27FC236}">
                  <a16:creationId xmlns:a16="http://schemas.microsoft.com/office/drawing/2014/main" id="{2B14B794-99D9-07AF-9A25-82733E13753A}"/>
                </a:ext>
              </a:extLst>
            </p:cNvPr>
            <p:cNvSpPr/>
            <p:nvPr/>
          </p:nvSpPr>
          <p:spPr>
            <a:xfrm>
              <a:off x="1243681" y="4682785"/>
              <a:ext cx="20448" cy="27571"/>
            </a:xfrm>
            <a:custGeom>
              <a:avLst/>
              <a:gdLst/>
              <a:ahLst/>
              <a:cxnLst/>
              <a:rect l="l" t="t" r="r" b="b"/>
              <a:pathLst>
                <a:path w="399" h="538" extrusionOk="0">
                  <a:moveTo>
                    <a:pt x="373" y="1"/>
                  </a:moveTo>
                  <a:cubicBezTo>
                    <a:pt x="327" y="43"/>
                    <a:pt x="140" y="217"/>
                    <a:pt x="0" y="355"/>
                  </a:cubicBezTo>
                  <a:cubicBezTo>
                    <a:pt x="22" y="428"/>
                    <a:pt x="54" y="490"/>
                    <a:pt x="94" y="537"/>
                  </a:cubicBezTo>
                  <a:lnTo>
                    <a:pt x="399" y="45"/>
                  </a:lnTo>
                  <a:cubicBezTo>
                    <a:pt x="388" y="33"/>
                    <a:pt x="380" y="17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856;p72">
              <a:extLst>
                <a:ext uri="{FF2B5EF4-FFF2-40B4-BE49-F238E27FC236}">
                  <a16:creationId xmlns:a16="http://schemas.microsoft.com/office/drawing/2014/main" id="{19DFFF94-2EFF-4EA2-34EE-C6E714E28B67}"/>
                </a:ext>
              </a:extLst>
            </p:cNvPr>
            <p:cNvSpPr/>
            <p:nvPr/>
          </p:nvSpPr>
          <p:spPr>
            <a:xfrm>
              <a:off x="1286012" y="4636663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7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4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857;p72">
              <a:extLst>
                <a:ext uri="{FF2B5EF4-FFF2-40B4-BE49-F238E27FC236}">
                  <a16:creationId xmlns:a16="http://schemas.microsoft.com/office/drawing/2014/main" id="{86D438AF-2E17-36BA-C94A-A862C9979F90}"/>
                </a:ext>
              </a:extLst>
            </p:cNvPr>
            <p:cNvSpPr/>
            <p:nvPr/>
          </p:nvSpPr>
          <p:spPr>
            <a:xfrm>
              <a:off x="1282732" y="4624620"/>
              <a:ext cx="19269" cy="29365"/>
            </a:xfrm>
            <a:custGeom>
              <a:avLst/>
              <a:gdLst/>
              <a:ahLst/>
              <a:cxnLst/>
              <a:rect l="l" t="t" r="r" b="b"/>
              <a:pathLst>
                <a:path w="376" h="573" extrusionOk="0">
                  <a:moveTo>
                    <a:pt x="245" y="1"/>
                  </a:moveTo>
                  <a:lnTo>
                    <a:pt x="0" y="542"/>
                  </a:lnTo>
                  <a:cubicBezTo>
                    <a:pt x="12" y="550"/>
                    <a:pt x="25" y="561"/>
                    <a:pt x="34" y="573"/>
                  </a:cubicBezTo>
                  <a:cubicBezTo>
                    <a:pt x="71" y="527"/>
                    <a:pt x="245" y="305"/>
                    <a:pt x="376" y="128"/>
                  </a:cubicBezTo>
                  <a:cubicBezTo>
                    <a:pt x="340" y="73"/>
                    <a:pt x="296" y="29"/>
                    <a:pt x="2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858;p72">
              <a:extLst>
                <a:ext uri="{FF2B5EF4-FFF2-40B4-BE49-F238E27FC236}">
                  <a16:creationId xmlns:a16="http://schemas.microsoft.com/office/drawing/2014/main" id="{59D38DDA-9EDB-DB0C-0962-F28CA32B7EBD}"/>
                </a:ext>
              </a:extLst>
            </p:cNvPr>
            <p:cNvSpPr/>
            <p:nvPr/>
          </p:nvSpPr>
          <p:spPr>
            <a:xfrm>
              <a:off x="1277453" y="4622621"/>
              <a:ext cx="12761" cy="29109"/>
            </a:xfrm>
            <a:custGeom>
              <a:avLst/>
              <a:gdLst/>
              <a:ahLst/>
              <a:cxnLst/>
              <a:rect l="l" t="t" r="r" b="b"/>
              <a:pathLst>
                <a:path w="249" h="568" extrusionOk="0">
                  <a:moveTo>
                    <a:pt x="191" y="0"/>
                  </a:moveTo>
                  <a:cubicBezTo>
                    <a:pt x="149" y="0"/>
                    <a:pt x="104" y="7"/>
                    <a:pt x="59" y="22"/>
                  </a:cubicBezTo>
                  <a:lnTo>
                    <a:pt x="0" y="567"/>
                  </a:lnTo>
                  <a:cubicBezTo>
                    <a:pt x="12" y="564"/>
                    <a:pt x="22" y="563"/>
                    <a:pt x="33" y="563"/>
                  </a:cubicBezTo>
                  <a:cubicBezTo>
                    <a:pt x="39" y="563"/>
                    <a:pt x="45" y="564"/>
                    <a:pt x="51" y="564"/>
                  </a:cubicBezTo>
                  <a:cubicBezTo>
                    <a:pt x="79" y="488"/>
                    <a:pt x="178" y="213"/>
                    <a:pt x="249" y="5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859;p72">
              <a:extLst>
                <a:ext uri="{FF2B5EF4-FFF2-40B4-BE49-F238E27FC236}">
                  <a16:creationId xmlns:a16="http://schemas.microsoft.com/office/drawing/2014/main" id="{0C52AE72-9CDD-A0B1-F28C-9554DE84A5CB}"/>
                </a:ext>
              </a:extLst>
            </p:cNvPr>
            <p:cNvSpPr/>
            <p:nvPr/>
          </p:nvSpPr>
          <p:spPr>
            <a:xfrm>
              <a:off x="1265052" y="4626003"/>
              <a:ext cx="10250" cy="29672"/>
            </a:xfrm>
            <a:custGeom>
              <a:avLst/>
              <a:gdLst/>
              <a:ahLst/>
              <a:cxnLst/>
              <a:rect l="l" t="t" r="r" b="b"/>
              <a:pathLst>
                <a:path w="200" h="579" extrusionOk="0">
                  <a:moveTo>
                    <a:pt x="199" y="0"/>
                  </a:moveTo>
                  <a:lnTo>
                    <a:pt x="199" y="0"/>
                  </a:lnTo>
                  <a:cubicBezTo>
                    <a:pt x="193" y="3"/>
                    <a:pt x="187" y="6"/>
                    <a:pt x="183" y="9"/>
                  </a:cubicBezTo>
                  <a:cubicBezTo>
                    <a:pt x="118" y="46"/>
                    <a:pt x="58" y="94"/>
                    <a:pt x="0" y="150"/>
                  </a:cubicBezTo>
                  <a:lnTo>
                    <a:pt x="115" y="578"/>
                  </a:lnTo>
                  <a:cubicBezTo>
                    <a:pt x="132" y="561"/>
                    <a:pt x="149" y="547"/>
                    <a:pt x="167" y="535"/>
                  </a:cubicBezTo>
                  <a:cubicBezTo>
                    <a:pt x="172" y="465"/>
                    <a:pt x="192" y="198"/>
                    <a:pt x="1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860;p72">
              <a:extLst>
                <a:ext uri="{FF2B5EF4-FFF2-40B4-BE49-F238E27FC236}">
                  <a16:creationId xmlns:a16="http://schemas.microsoft.com/office/drawing/2014/main" id="{E4029DCE-C559-B094-C111-7D004A57456E}"/>
                </a:ext>
              </a:extLst>
            </p:cNvPr>
            <p:cNvSpPr/>
            <p:nvPr/>
          </p:nvSpPr>
          <p:spPr>
            <a:xfrm>
              <a:off x="1283244" y="4672485"/>
              <a:ext cx="17988" cy="19782"/>
            </a:xfrm>
            <a:custGeom>
              <a:avLst/>
              <a:gdLst/>
              <a:ahLst/>
              <a:cxnLst/>
              <a:rect l="l" t="t" r="r" b="b"/>
              <a:pathLst>
                <a:path w="351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6"/>
                    <a:pt x="131" y="274"/>
                    <a:pt x="214" y="385"/>
                  </a:cubicBezTo>
                  <a:cubicBezTo>
                    <a:pt x="266" y="301"/>
                    <a:pt x="314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861;p72">
              <a:extLst>
                <a:ext uri="{FF2B5EF4-FFF2-40B4-BE49-F238E27FC236}">
                  <a16:creationId xmlns:a16="http://schemas.microsoft.com/office/drawing/2014/main" id="{92B26084-90D4-9A64-1C78-50AF7E94CC26}"/>
                </a:ext>
              </a:extLst>
            </p:cNvPr>
            <p:cNvSpPr/>
            <p:nvPr/>
          </p:nvSpPr>
          <p:spPr>
            <a:xfrm>
              <a:off x="1286166" y="4656547"/>
              <a:ext cx="20345" cy="14657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396" y="0"/>
                  </a:moveTo>
                  <a:lnTo>
                    <a:pt x="11" y="157"/>
                  </a:lnTo>
                  <a:cubicBezTo>
                    <a:pt x="10" y="180"/>
                    <a:pt x="7" y="203"/>
                    <a:pt x="0" y="226"/>
                  </a:cubicBezTo>
                  <a:cubicBezTo>
                    <a:pt x="30" y="232"/>
                    <a:pt x="204" y="267"/>
                    <a:pt x="341" y="286"/>
                  </a:cubicBezTo>
                  <a:cubicBezTo>
                    <a:pt x="368" y="191"/>
                    <a:pt x="388" y="94"/>
                    <a:pt x="39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862;p72">
              <a:extLst>
                <a:ext uri="{FF2B5EF4-FFF2-40B4-BE49-F238E27FC236}">
                  <a16:creationId xmlns:a16="http://schemas.microsoft.com/office/drawing/2014/main" id="{7760B937-74C8-391A-7371-0298D1A451F1}"/>
                </a:ext>
              </a:extLst>
            </p:cNvPr>
            <p:cNvSpPr/>
            <p:nvPr/>
          </p:nvSpPr>
          <p:spPr>
            <a:xfrm>
              <a:off x="1251368" y="4687193"/>
              <a:ext cx="17424" cy="29365"/>
            </a:xfrm>
            <a:custGeom>
              <a:avLst/>
              <a:gdLst/>
              <a:ahLst/>
              <a:cxnLst/>
              <a:rect l="l" t="t" r="r" b="b"/>
              <a:pathLst>
                <a:path w="340" h="573" extrusionOk="0">
                  <a:moveTo>
                    <a:pt x="299" y="0"/>
                  </a:moveTo>
                  <a:cubicBezTo>
                    <a:pt x="276" y="37"/>
                    <a:pt x="117" y="304"/>
                    <a:pt x="0" y="509"/>
                  </a:cubicBezTo>
                  <a:cubicBezTo>
                    <a:pt x="46" y="545"/>
                    <a:pt x="100" y="566"/>
                    <a:pt x="160" y="572"/>
                  </a:cubicBezTo>
                  <a:lnTo>
                    <a:pt x="339" y="13"/>
                  </a:lnTo>
                  <a:cubicBezTo>
                    <a:pt x="327" y="11"/>
                    <a:pt x="312" y="6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863;p72">
              <a:extLst>
                <a:ext uri="{FF2B5EF4-FFF2-40B4-BE49-F238E27FC236}">
                  <a16:creationId xmlns:a16="http://schemas.microsoft.com/office/drawing/2014/main" id="{995E8240-49CD-9528-EFC0-C0CC75F38535}"/>
                </a:ext>
              </a:extLst>
            </p:cNvPr>
            <p:cNvSpPr/>
            <p:nvPr/>
          </p:nvSpPr>
          <p:spPr>
            <a:xfrm>
              <a:off x="1265564" y="4686475"/>
              <a:ext cx="10301" cy="29775"/>
            </a:xfrm>
            <a:custGeom>
              <a:avLst/>
              <a:gdLst/>
              <a:ahLst/>
              <a:cxnLst/>
              <a:rect l="l" t="t" r="r" b="b"/>
              <a:pathLst>
                <a:path w="201" h="581" extrusionOk="0">
                  <a:moveTo>
                    <a:pt x="165" y="1"/>
                  </a:moveTo>
                  <a:cubicBezTo>
                    <a:pt x="148" y="10"/>
                    <a:pt x="131" y="17"/>
                    <a:pt x="114" y="20"/>
                  </a:cubicBezTo>
                  <a:cubicBezTo>
                    <a:pt x="100" y="86"/>
                    <a:pt x="41" y="367"/>
                    <a:pt x="1" y="580"/>
                  </a:cubicBezTo>
                  <a:cubicBezTo>
                    <a:pt x="56" y="569"/>
                    <a:pt x="113" y="548"/>
                    <a:pt x="173" y="514"/>
                  </a:cubicBezTo>
                  <a:cubicBezTo>
                    <a:pt x="182" y="508"/>
                    <a:pt x="191" y="502"/>
                    <a:pt x="200" y="496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864;p72">
              <a:extLst>
                <a:ext uri="{FF2B5EF4-FFF2-40B4-BE49-F238E27FC236}">
                  <a16:creationId xmlns:a16="http://schemas.microsoft.com/office/drawing/2014/main" id="{2A0443E6-5E89-3F3F-A98F-AE86525834C3}"/>
                </a:ext>
              </a:extLst>
            </p:cNvPr>
            <p:cNvSpPr/>
            <p:nvPr/>
          </p:nvSpPr>
          <p:spPr>
            <a:xfrm>
              <a:off x="1277812" y="4680838"/>
              <a:ext cx="12812" cy="27315"/>
            </a:xfrm>
            <a:custGeom>
              <a:avLst/>
              <a:gdLst/>
              <a:ahLst/>
              <a:cxnLst/>
              <a:rect l="l" t="t" r="r" b="b"/>
              <a:pathLst>
                <a:path w="250" h="533" extrusionOk="0">
                  <a:moveTo>
                    <a:pt x="49" y="0"/>
                  </a:moveTo>
                  <a:cubicBezTo>
                    <a:pt x="35" y="20"/>
                    <a:pt x="18" y="39"/>
                    <a:pt x="1" y="54"/>
                  </a:cubicBezTo>
                  <a:cubicBezTo>
                    <a:pt x="9" y="112"/>
                    <a:pt x="35" y="354"/>
                    <a:pt x="62" y="532"/>
                  </a:cubicBezTo>
                  <a:cubicBezTo>
                    <a:pt x="128" y="474"/>
                    <a:pt x="191" y="405"/>
                    <a:pt x="249" y="327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865;p72">
              <a:extLst>
                <a:ext uri="{FF2B5EF4-FFF2-40B4-BE49-F238E27FC236}">
                  <a16:creationId xmlns:a16="http://schemas.microsoft.com/office/drawing/2014/main" id="{062067D2-3CA2-1357-E5B3-B99F87DC0983}"/>
                </a:ext>
              </a:extLst>
            </p:cNvPr>
            <p:cNvSpPr/>
            <p:nvPr/>
          </p:nvSpPr>
          <p:spPr>
            <a:xfrm>
              <a:off x="1264898" y="4655778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60" y="0"/>
                  </a:moveTo>
                  <a:cubicBezTo>
                    <a:pt x="237" y="0"/>
                    <a:pt x="212" y="8"/>
                    <a:pt x="186" y="23"/>
                  </a:cubicBezTo>
                  <a:cubicBezTo>
                    <a:pt x="83" y="81"/>
                    <a:pt x="0" y="241"/>
                    <a:pt x="0" y="377"/>
                  </a:cubicBezTo>
                  <a:cubicBezTo>
                    <a:pt x="0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8"/>
                  </a:cubicBezTo>
                  <a:cubicBezTo>
                    <a:pt x="288" y="459"/>
                    <a:pt x="371" y="301"/>
                    <a:pt x="371" y="163"/>
                  </a:cubicBezTo>
                  <a:cubicBezTo>
                    <a:pt x="371" y="61"/>
                    <a:pt x="325" y="0"/>
                    <a:pt x="26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866;p72">
              <a:extLst>
                <a:ext uri="{FF2B5EF4-FFF2-40B4-BE49-F238E27FC236}">
                  <a16:creationId xmlns:a16="http://schemas.microsoft.com/office/drawing/2014/main" id="{BE5FF9DD-1088-5A3B-17D3-36A6D7B0426F}"/>
                </a:ext>
              </a:extLst>
            </p:cNvPr>
            <p:cNvSpPr/>
            <p:nvPr/>
          </p:nvSpPr>
          <p:spPr>
            <a:xfrm>
              <a:off x="1270689" y="4662748"/>
              <a:ext cx="10250" cy="14964"/>
            </a:xfrm>
            <a:custGeom>
              <a:avLst/>
              <a:gdLst/>
              <a:ahLst/>
              <a:cxnLst/>
              <a:rect l="l" t="t" r="r" b="b"/>
              <a:pathLst>
                <a:path w="200" h="292" extrusionOk="0">
                  <a:moveTo>
                    <a:pt x="140" y="1"/>
                  </a:moveTo>
                  <a:cubicBezTo>
                    <a:pt x="128" y="1"/>
                    <a:pt x="114" y="5"/>
                    <a:pt x="100" y="13"/>
                  </a:cubicBezTo>
                  <a:cubicBezTo>
                    <a:pt x="45" y="45"/>
                    <a:pt x="0" y="131"/>
                    <a:pt x="0" y="204"/>
                  </a:cubicBezTo>
                  <a:cubicBezTo>
                    <a:pt x="0" y="259"/>
                    <a:pt x="25" y="292"/>
                    <a:pt x="60" y="292"/>
                  </a:cubicBezTo>
                  <a:cubicBezTo>
                    <a:pt x="72" y="292"/>
                    <a:pt x="86" y="288"/>
                    <a:pt x="100" y="280"/>
                  </a:cubicBezTo>
                  <a:cubicBezTo>
                    <a:pt x="155" y="247"/>
                    <a:pt x="200" y="162"/>
                    <a:pt x="200" y="88"/>
                  </a:cubicBezTo>
                  <a:cubicBezTo>
                    <a:pt x="200" y="33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867;p72">
              <a:extLst>
                <a:ext uri="{FF2B5EF4-FFF2-40B4-BE49-F238E27FC236}">
                  <a16:creationId xmlns:a16="http://schemas.microsoft.com/office/drawing/2014/main" id="{7B8511A3-8705-9DFC-145D-14A94A033C00}"/>
                </a:ext>
              </a:extLst>
            </p:cNvPr>
            <p:cNvSpPr/>
            <p:nvPr/>
          </p:nvSpPr>
          <p:spPr>
            <a:xfrm>
              <a:off x="1546605" y="4392007"/>
              <a:ext cx="107722" cy="141392"/>
            </a:xfrm>
            <a:custGeom>
              <a:avLst/>
              <a:gdLst/>
              <a:ahLst/>
              <a:cxnLst/>
              <a:rect l="l" t="t" r="r" b="b"/>
              <a:pathLst>
                <a:path w="2102" h="2759" extrusionOk="0">
                  <a:moveTo>
                    <a:pt x="1240" y="0"/>
                  </a:moveTo>
                  <a:cubicBezTo>
                    <a:pt x="1126" y="0"/>
                    <a:pt x="984" y="36"/>
                    <a:pt x="862" y="106"/>
                  </a:cubicBezTo>
                  <a:cubicBezTo>
                    <a:pt x="387" y="381"/>
                    <a:pt x="1" y="1120"/>
                    <a:pt x="1" y="1754"/>
                  </a:cubicBezTo>
                  <a:cubicBezTo>
                    <a:pt x="1" y="1894"/>
                    <a:pt x="19" y="2015"/>
                    <a:pt x="53" y="2119"/>
                  </a:cubicBezTo>
                  <a:cubicBezTo>
                    <a:pt x="64" y="2151"/>
                    <a:pt x="99" y="2240"/>
                    <a:pt x="124" y="2285"/>
                  </a:cubicBezTo>
                  <a:cubicBezTo>
                    <a:pt x="179" y="2384"/>
                    <a:pt x="300" y="2565"/>
                    <a:pt x="499" y="2674"/>
                  </a:cubicBezTo>
                  <a:cubicBezTo>
                    <a:pt x="616" y="2739"/>
                    <a:pt x="732" y="2759"/>
                    <a:pt x="832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1" y="706"/>
                  </a:lnTo>
                  <a:cubicBezTo>
                    <a:pt x="2101" y="706"/>
                    <a:pt x="2064" y="324"/>
                    <a:pt x="1793" y="155"/>
                  </a:cubicBezTo>
                  <a:cubicBezTo>
                    <a:pt x="1557" y="10"/>
                    <a:pt x="1330" y="0"/>
                    <a:pt x="12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868;p72">
              <a:extLst>
                <a:ext uri="{FF2B5EF4-FFF2-40B4-BE49-F238E27FC236}">
                  <a16:creationId xmlns:a16="http://schemas.microsoft.com/office/drawing/2014/main" id="{3CFCCB93-7C73-3E33-4673-87AD729CDE85}"/>
                </a:ext>
              </a:extLst>
            </p:cNvPr>
            <p:cNvSpPr/>
            <p:nvPr/>
          </p:nvSpPr>
          <p:spPr>
            <a:xfrm>
              <a:off x="1567309" y="4403641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1"/>
                  </a:moveTo>
                  <a:cubicBezTo>
                    <a:pt x="1101" y="1"/>
                    <a:pt x="985" y="34"/>
                    <a:pt x="863" y="105"/>
                  </a:cubicBezTo>
                  <a:cubicBezTo>
                    <a:pt x="386" y="379"/>
                    <a:pt x="0" y="1118"/>
                    <a:pt x="0" y="1753"/>
                  </a:cubicBezTo>
                  <a:cubicBezTo>
                    <a:pt x="0" y="2226"/>
                    <a:pt x="214" y="2510"/>
                    <a:pt x="520" y="2510"/>
                  </a:cubicBezTo>
                  <a:cubicBezTo>
                    <a:pt x="625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6"/>
                  </a:cubicBezTo>
                  <a:cubicBezTo>
                    <a:pt x="1726" y="284"/>
                    <a:pt x="1512" y="1"/>
                    <a:pt x="120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869;p72">
              <a:extLst>
                <a:ext uri="{FF2B5EF4-FFF2-40B4-BE49-F238E27FC236}">
                  <a16:creationId xmlns:a16="http://schemas.microsoft.com/office/drawing/2014/main" id="{E8EF9BE0-87CF-C8A8-C3B5-7CA9E71FD43C}"/>
                </a:ext>
              </a:extLst>
            </p:cNvPr>
            <p:cNvSpPr/>
            <p:nvPr/>
          </p:nvSpPr>
          <p:spPr>
            <a:xfrm>
              <a:off x="1577251" y="4417119"/>
              <a:ext cx="70004" cy="101675"/>
            </a:xfrm>
            <a:custGeom>
              <a:avLst/>
              <a:gdLst/>
              <a:ahLst/>
              <a:cxnLst/>
              <a:rect l="l" t="t" r="r" b="b"/>
              <a:pathLst>
                <a:path w="1366" h="1984" extrusionOk="0">
                  <a:moveTo>
                    <a:pt x="954" y="0"/>
                  </a:moveTo>
                  <a:cubicBezTo>
                    <a:pt x="871" y="0"/>
                    <a:pt x="779" y="27"/>
                    <a:pt x="683" y="82"/>
                  </a:cubicBezTo>
                  <a:cubicBezTo>
                    <a:pt x="306" y="300"/>
                    <a:pt x="1" y="884"/>
                    <a:pt x="1" y="1385"/>
                  </a:cubicBezTo>
                  <a:cubicBezTo>
                    <a:pt x="1" y="1760"/>
                    <a:pt x="170" y="1984"/>
                    <a:pt x="412" y="1984"/>
                  </a:cubicBezTo>
                  <a:cubicBezTo>
                    <a:pt x="495" y="1984"/>
                    <a:pt x="587" y="1958"/>
                    <a:pt x="683" y="1902"/>
                  </a:cubicBezTo>
                  <a:cubicBezTo>
                    <a:pt x="1060" y="1684"/>
                    <a:pt x="1365" y="1100"/>
                    <a:pt x="1365" y="597"/>
                  </a:cubicBezTo>
                  <a:cubicBezTo>
                    <a:pt x="1365" y="224"/>
                    <a:pt x="1196" y="0"/>
                    <a:pt x="95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870;p72">
              <a:extLst>
                <a:ext uri="{FF2B5EF4-FFF2-40B4-BE49-F238E27FC236}">
                  <a16:creationId xmlns:a16="http://schemas.microsoft.com/office/drawing/2014/main" id="{66666F3B-EE57-1F55-FF47-93409691483B}"/>
                </a:ext>
              </a:extLst>
            </p:cNvPr>
            <p:cNvSpPr/>
            <p:nvPr/>
          </p:nvSpPr>
          <p:spPr>
            <a:xfrm>
              <a:off x="1575304" y="4412609"/>
              <a:ext cx="73899" cy="10741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0" y="934"/>
                    <a:pt x="0" y="1464"/>
                  </a:cubicBezTo>
                  <a:cubicBezTo>
                    <a:pt x="0" y="1859"/>
                    <a:pt x="179" y="2095"/>
                    <a:pt x="434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871;p72">
              <a:extLst>
                <a:ext uri="{FF2B5EF4-FFF2-40B4-BE49-F238E27FC236}">
                  <a16:creationId xmlns:a16="http://schemas.microsoft.com/office/drawing/2014/main" id="{F16FE3B1-193C-F512-35DC-F9B8A6ED74D4}"/>
                </a:ext>
              </a:extLst>
            </p:cNvPr>
            <p:cNvSpPr/>
            <p:nvPr/>
          </p:nvSpPr>
          <p:spPr>
            <a:xfrm>
              <a:off x="1590217" y="4434799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3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872;p72">
              <a:extLst>
                <a:ext uri="{FF2B5EF4-FFF2-40B4-BE49-F238E27FC236}">
                  <a16:creationId xmlns:a16="http://schemas.microsoft.com/office/drawing/2014/main" id="{5E6BBC6D-8B0A-3A3D-B36B-701AFEA14E36}"/>
                </a:ext>
              </a:extLst>
            </p:cNvPr>
            <p:cNvSpPr/>
            <p:nvPr/>
          </p:nvSpPr>
          <p:spPr>
            <a:xfrm>
              <a:off x="1581966" y="4454017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7" y="0"/>
                  </a:moveTo>
                  <a:cubicBezTo>
                    <a:pt x="56" y="92"/>
                    <a:pt x="24" y="189"/>
                    <a:pt x="1" y="285"/>
                  </a:cubicBezTo>
                  <a:lnTo>
                    <a:pt x="360" y="262"/>
                  </a:lnTo>
                  <a:lnTo>
                    <a:pt x="364" y="251"/>
                  </a:lnTo>
                  <a:cubicBezTo>
                    <a:pt x="369" y="232"/>
                    <a:pt x="375" y="212"/>
                    <a:pt x="383" y="192"/>
                  </a:cubicBezTo>
                  <a:cubicBezTo>
                    <a:pt x="364" y="179"/>
                    <a:pt x="215" y="72"/>
                    <a:pt x="9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873;p72">
              <a:extLst>
                <a:ext uri="{FF2B5EF4-FFF2-40B4-BE49-F238E27FC236}">
                  <a16:creationId xmlns:a16="http://schemas.microsoft.com/office/drawing/2014/main" id="{5F41EBE2-5253-EE35-60DE-528356F1A37C}"/>
                </a:ext>
              </a:extLst>
            </p:cNvPr>
            <p:cNvSpPr/>
            <p:nvPr/>
          </p:nvSpPr>
          <p:spPr>
            <a:xfrm>
              <a:off x="1579865" y="4471338"/>
              <a:ext cx="19987" cy="2034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0" y="13"/>
                    <a:pt x="157" y="74"/>
                    <a:pt x="10" y="130"/>
                  </a:cubicBezTo>
                  <a:cubicBezTo>
                    <a:pt x="3" y="176"/>
                    <a:pt x="0" y="222"/>
                    <a:pt x="0" y="266"/>
                  </a:cubicBezTo>
                  <a:cubicBezTo>
                    <a:pt x="0" y="312"/>
                    <a:pt x="3" y="355"/>
                    <a:pt x="10" y="396"/>
                  </a:cubicBezTo>
                  <a:lnTo>
                    <a:pt x="390" y="70"/>
                  </a:lnTo>
                  <a:cubicBezTo>
                    <a:pt x="388" y="61"/>
                    <a:pt x="387" y="53"/>
                    <a:pt x="387" y="44"/>
                  </a:cubicBezTo>
                  <a:cubicBezTo>
                    <a:pt x="387" y="30"/>
                    <a:pt x="388" y="16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874;p72">
              <a:extLst>
                <a:ext uri="{FF2B5EF4-FFF2-40B4-BE49-F238E27FC236}">
                  <a16:creationId xmlns:a16="http://schemas.microsoft.com/office/drawing/2014/main" id="{54634936-B5CA-577D-5B5C-85A0EA0FEC25}"/>
                </a:ext>
              </a:extLst>
            </p:cNvPr>
            <p:cNvSpPr/>
            <p:nvPr/>
          </p:nvSpPr>
          <p:spPr>
            <a:xfrm>
              <a:off x="1581505" y="4479436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5" y="1"/>
                  </a:moveTo>
                  <a:cubicBezTo>
                    <a:pt x="329" y="44"/>
                    <a:pt x="142" y="217"/>
                    <a:pt x="1" y="355"/>
                  </a:cubicBezTo>
                  <a:cubicBezTo>
                    <a:pt x="22" y="429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90" y="33"/>
                    <a:pt x="381" y="18"/>
                    <a:pt x="3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875;p72">
              <a:extLst>
                <a:ext uri="{FF2B5EF4-FFF2-40B4-BE49-F238E27FC236}">
                  <a16:creationId xmlns:a16="http://schemas.microsoft.com/office/drawing/2014/main" id="{9AB3E4A1-B7EE-DF25-B2A7-0EA47C1A4A1F}"/>
                </a:ext>
              </a:extLst>
            </p:cNvPr>
            <p:cNvSpPr/>
            <p:nvPr/>
          </p:nvSpPr>
          <p:spPr>
            <a:xfrm>
              <a:off x="1623835" y="4433313"/>
              <a:ext cx="20755" cy="23010"/>
            </a:xfrm>
            <a:custGeom>
              <a:avLst/>
              <a:gdLst/>
              <a:ahLst/>
              <a:cxnLst/>
              <a:rect l="l" t="t" r="r" b="b"/>
              <a:pathLst>
                <a:path w="405" h="449" extrusionOk="0">
                  <a:moveTo>
                    <a:pt x="363" y="1"/>
                  </a:moveTo>
                  <a:lnTo>
                    <a:pt x="1" y="393"/>
                  </a:lnTo>
                  <a:cubicBezTo>
                    <a:pt x="7" y="410"/>
                    <a:pt x="12" y="429"/>
                    <a:pt x="15" y="448"/>
                  </a:cubicBezTo>
                  <a:cubicBezTo>
                    <a:pt x="50" y="430"/>
                    <a:pt x="251" y="324"/>
                    <a:pt x="404" y="235"/>
                  </a:cubicBezTo>
                  <a:cubicBezTo>
                    <a:pt x="400" y="146"/>
                    <a:pt x="386" y="68"/>
                    <a:pt x="36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876;p72">
              <a:extLst>
                <a:ext uri="{FF2B5EF4-FFF2-40B4-BE49-F238E27FC236}">
                  <a16:creationId xmlns:a16="http://schemas.microsoft.com/office/drawing/2014/main" id="{79DD49B5-4D2C-B6A9-43C9-3A0890E861D0}"/>
                </a:ext>
              </a:extLst>
            </p:cNvPr>
            <p:cNvSpPr/>
            <p:nvPr/>
          </p:nvSpPr>
          <p:spPr>
            <a:xfrm>
              <a:off x="1620658" y="4421321"/>
              <a:ext cx="19218" cy="29365"/>
            </a:xfrm>
            <a:custGeom>
              <a:avLst/>
              <a:gdLst/>
              <a:ahLst/>
              <a:cxnLst/>
              <a:rect l="l" t="t" r="r" b="b"/>
              <a:pathLst>
                <a:path w="375" h="573" extrusionOk="0">
                  <a:moveTo>
                    <a:pt x="244" y="0"/>
                  </a:moveTo>
                  <a:lnTo>
                    <a:pt x="0" y="541"/>
                  </a:lnTo>
                  <a:cubicBezTo>
                    <a:pt x="12" y="549"/>
                    <a:pt x="23" y="560"/>
                    <a:pt x="34" y="572"/>
                  </a:cubicBezTo>
                  <a:cubicBezTo>
                    <a:pt x="69" y="526"/>
                    <a:pt x="244" y="304"/>
                    <a:pt x="374" y="127"/>
                  </a:cubicBezTo>
                  <a:cubicBezTo>
                    <a:pt x="339" y="72"/>
                    <a:pt x="296" y="29"/>
                    <a:pt x="2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877;p72">
              <a:extLst>
                <a:ext uri="{FF2B5EF4-FFF2-40B4-BE49-F238E27FC236}">
                  <a16:creationId xmlns:a16="http://schemas.microsoft.com/office/drawing/2014/main" id="{1F4E417C-7025-8920-30A5-256CD5497FC2}"/>
                </a:ext>
              </a:extLst>
            </p:cNvPr>
            <p:cNvSpPr/>
            <p:nvPr/>
          </p:nvSpPr>
          <p:spPr>
            <a:xfrm>
              <a:off x="1615277" y="4419271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1"/>
                  </a:moveTo>
                  <a:cubicBezTo>
                    <a:pt x="150" y="1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2" y="565"/>
                    <a:pt x="24" y="564"/>
                    <a:pt x="34" y="564"/>
                  </a:cubicBezTo>
                  <a:cubicBezTo>
                    <a:pt x="40" y="564"/>
                    <a:pt x="46" y="564"/>
                    <a:pt x="51" y="565"/>
                  </a:cubicBezTo>
                  <a:cubicBezTo>
                    <a:pt x="79" y="488"/>
                    <a:pt x="179" y="213"/>
                    <a:pt x="249" y="5"/>
                  </a:cubicBezTo>
                  <a:cubicBezTo>
                    <a:pt x="231" y="2"/>
                    <a:pt x="212" y="1"/>
                    <a:pt x="1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878;p72">
              <a:extLst>
                <a:ext uri="{FF2B5EF4-FFF2-40B4-BE49-F238E27FC236}">
                  <a16:creationId xmlns:a16="http://schemas.microsoft.com/office/drawing/2014/main" id="{DE5CBF63-1562-9B89-F35C-76D9B9343382}"/>
                </a:ext>
              </a:extLst>
            </p:cNvPr>
            <p:cNvSpPr/>
            <p:nvPr/>
          </p:nvSpPr>
          <p:spPr>
            <a:xfrm>
              <a:off x="1602875" y="4422705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94" y="4"/>
                    <a:pt x="189" y="5"/>
                    <a:pt x="183" y="9"/>
                  </a:cubicBezTo>
                  <a:cubicBezTo>
                    <a:pt x="120" y="45"/>
                    <a:pt x="59" y="93"/>
                    <a:pt x="1" y="150"/>
                  </a:cubicBezTo>
                  <a:lnTo>
                    <a:pt x="116" y="577"/>
                  </a:lnTo>
                  <a:cubicBezTo>
                    <a:pt x="132" y="560"/>
                    <a:pt x="149" y="547"/>
                    <a:pt x="168" y="536"/>
                  </a:cubicBezTo>
                  <a:cubicBezTo>
                    <a:pt x="172" y="464"/>
                    <a:pt x="192" y="197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879;p72">
              <a:extLst>
                <a:ext uri="{FF2B5EF4-FFF2-40B4-BE49-F238E27FC236}">
                  <a16:creationId xmlns:a16="http://schemas.microsoft.com/office/drawing/2014/main" id="{BBC51C09-3C9E-2DA6-74A4-9E0BD7396C65}"/>
                </a:ext>
              </a:extLst>
            </p:cNvPr>
            <p:cNvSpPr/>
            <p:nvPr/>
          </p:nvSpPr>
          <p:spPr>
            <a:xfrm>
              <a:off x="1621119" y="4469135"/>
              <a:ext cx="18039" cy="19884"/>
            </a:xfrm>
            <a:custGeom>
              <a:avLst/>
              <a:gdLst/>
              <a:ahLst/>
              <a:cxnLst/>
              <a:rect l="l" t="t" r="r" b="b"/>
              <a:pathLst>
                <a:path w="352" h="388" extrusionOk="0">
                  <a:moveTo>
                    <a:pt x="32" y="1"/>
                  </a:moveTo>
                  <a:cubicBezTo>
                    <a:pt x="23" y="27"/>
                    <a:pt x="13" y="50"/>
                    <a:pt x="0" y="75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7" y="301"/>
                    <a:pt x="313" y="209"/>
                    <a:pt x="351" y="11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880;p72">
              <a:extLst>
                <a:ext uri="{FF2B5EF4-FFF2-40B4-BE49-F238E27FC236}">
                  <a16:creationId xmlns:a16="http://schemas.microsoft.com/office/drawing/2014/main" id="{F3A3E19A-C511-AB7E-F66A-E43696250CA5}"/>
                </a:ext>
              </a:extLst>
            </p:cNvPr>
            <p:cNvSpPr/>
            <p:nvPr/>
          </p:nvSpPr>
          <p:spPr>
            <a:xfrm>
              <a:off x="1624091" y="4453197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5" y="1"/>
                  </a:moveTo>
                  <a:lnTo>
                    <a:pt x="11" y="157"/>
                  </a:lnTo>
                  <a:cubicBezTo>
                    <a:pt x="8" y="180"/>
                    <a:pt x="5" y="203"/>
                    <a:pt x="1" y="228"/>
                  </a:cubicBezTo>
                  <a:cubicBezTo>
                    <a:pt x="28" y="232"/>
                    <a:pt x="203" y="269"/>
                    <a:pt x="339" y="286"/>
                  </a:cubicBezTo>
                  <a:cubicBezTo>
                    <a:pt x="367" y="191"/>
                    <a:pt x="387" y="96"/>
                    <a:pt x="39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881;p72">
              <a:extLst>
                <a:ext uri="{FF2B5EF4-FFF2-40B4-BE49-F238E27FC236}">
                  <a16:creationId xmlns:a16="http://schemas.microsoft.com/office/drawing/2014/main" id="{008CA538-FBC8-6C22-2E94-36566362F0A7}"/>
                </a:ext>
              </a:extLst>
            </p:cNvPr>
            <p:cNvSpPr/>
            <p:nvPr/>
          </p:nvSpPr>
          <p:spPr>
            <a:xfrm>
              <a:off x="1589192" y="4483843"/>
              <a:ext cx="17527" cy="29365"/>
            </a:xfrm>
            <a:custGeom>
              <a:avLst/>
              <a:gdLst/>
              <a:ahLst/>
              <a:cxnLst/>
              <a:rect l="l" t="t" r="r" b="b"/>
              <a:pathLst>
                <a:path w="342" h="573" extrusionOk="0">
                  <a:moveTo>
                    <a:pt x="300" y="1"/>
                  </a:moveTo>
                  <a:cubicBezTo>
                    <a:pt x="278" y="39"/>
                    <a:pt x="117" y="304"/>
                    <a:pt x="1" y="510"/>
                  </a:cubicBezTo>
                  <a:cubicBezTo>
                    <a:pt x="47" y="545"/>
                    <a:pt x="102" y="566"/>
                    <a:pt x="160" y="572"/>
                  </a:cubicBezTo>
                  <a:lnTo>
                    <a:pt x="341" y="13"/>
                  </a:lnTo>
                  <a:cubicBezTo>
                    <a:pt x="327" y="11"/>
                    <a:pt x="312" y="7"/>
                    <a:pt x="3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882;p72">
              <a:extLst>
                <a:ext uri="{FF2B5EF4-FFF2-40B4-BE49-F238E27FC236}">
                  <a16:creationId xmlns:a16="http://schemas.microsoft.com/office/drawing/2014/main" id="{F93903BC-25F4-C822-E754-909166C4C9BE}"/>
                </a:ext>
              </a:extLst>
            </p:cNvPr>
            <p:cNvSpPr/>
            <p:nvPr/>
          </p:nvSpPr>
          <p:spPr>
            <a:xfrm>
              <a:off x="1603438" y="4483125"/>
              <a:ext cx="10250" cy="29775"/>
            </a:xfrm>
            <a:custGeom>
              <a:avLst/>
              <a:gdLst/>
              <a:ahLst/>
              <a:cxnLst/>
              <a:rect l="l" t="t" r="r" b="b"/>
              <a:pathLst>
                <a:path w="200" h="581" extrusionOk="0">
                  <a:moveTo>
                    <a:pt x="166" y="1"/>
                  </a:moveTo>
                  <a:cubicBezTo>
                    <a:pt x="148" y="12"/>
                    <a:pt x="131" y="18"/>
                    <a:pt x="114" y="22"/>
                  </a:cubicBezTo>
                  <a:cubicBezTo>
                    <a:pt x="100" y="87"/>
                    <a:pt x="40" y="367"/>
                    <a:pt x="0" y="580"/>
                  </a:cubicBezTo>
                  <a:cubicBezTo>
                    <a:pt x="56" y="570"/>
                    <a:pt x="112" y="548"/>
                    <a:pt x="172" y="514"/>
                  </a:cubicBezTo>
                  <a:cubicBezTo>
                    <a:pt x="181" y="508"/>
                    <a:pt x="190" y="502"/>
                    <a:pt x="200" y="496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883;p72">
              <a:extLst>
                <a:ext uri="{FF2B5EF4-FFF2-40B4-BE49-F238E27FC236}">
                  <a16:creationId xmlns:a16="http://schemas.microsoft.com/office/drawing/2014/main" id="{539F962C-7663-AD60-1F60-8A1CB0B48504}"/>
                </a:ext>
              </a:extLst>
            </p:cNvPr>
            <p:cNvSpPr/>
            <p:nvPr/>
          </p:nvSpPr>
          <p:spPr>
            <a:xfrm>
              <a:off x="1615789" y="4477488"/>
              <a:ext cx="12658" cy="27315"/>
            </a:xfrm>
            <a:custGeom>
              <a:avLst/>
              <a:gdLst/>
              <a:ahLst/>
              <a:cxnLst/>
              <a:rect l="l" t="t" r="r" b="b"/>
              <a:pathLst>
                <a:path w="247" h="533" extrusionOk="0">
                  <a:moveTo>
                    <a:pt x="48" y="0"/>
                  </a:moveTo>
                  <a:cubicBezTo>
                    <a:pt x="32" y="20"/>
                    <a:pt x="15" y="39"/>
                    <a:pt x="0" y="54"/>
                  </a:cubicBezTo>
                  <a:cubicBezTo>
                    <a:pt x="6" y="112"/>
                    <a:pt x="34" y="355"/>
                    <a:pt x="60" y="532"/>
                  </a:cubicBezTo>
                  <a:cubicBezTo>
                    <a:pt x="127" y="474"/>
                    <a:pt x="190" y="405"/>
                    <a:pt x="247" y="32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884;p72">
              <a:extLst>
                <a:ext uri="{FF2B5EF4-FFF2-40B4-BE49-F238E27FC236}">
                  <a16:creationId xmlns:a16="http://schemas.microsoft.com/office/drawing/2014/main" id="{90C2126D-9EE3-4FCF-1035-D1B77AC72747}"/>
                </a:ext>
              </a:extLst>
            </p:cNvPr>
            <p:cNvSpPr/>
            <p:nvPr/>
          </p:nvSpPr>
          <p:spPr>
            <a:xfrm>
              <a:off x="1602721" y="4452428"/>
              <a:ext cx="19064" cy="27776"/>
            </a:xfrm>
            <a:custGeom>
              <a:avLst/>
              <a:gdLst/>
              <a:ahLst/>
              <a:cxnLst/>
              <a:rect l="l" t="t" r="r" b="b"/>
              <a:pathLst>
                <a:path w="372" h="542" extrusionOk="0">
                  <a:moveTo>
                    <a:pt x="260" y="1"/>
                  </a:moveTo>
                  <a:cubicBezTo>
                    <a:pt x="237" y="1"/>
                    <a:pt x="212" y="8"/>
                    <a:pt x="186" y="23"/>
                  </a:cubicBezTo>
                  <a:cubicBezTo>
                    <a:pt x="83" y="83"/>
                    <a:pt x="1" y="241"/>
                    <a:pt x="1" y="378"/>
                  </a:cubicBezTo>
                  <a:cubicBezTo>
                    <a:pt x="1" y="480"/>
                    <a:pt x="46" y="541"/>
                    <a:pt x="112" y="541"/>
                  </a:cubicBezTo>
                  <a:cubicBezTo>
                    <a:pt x="135" y="541"/>
                    <a:pt x="160" y="534"/>
                    <a:pt x="186" y="519"/>
                  </a:cubicBezTo>
                  <a:cubicBezTo>
                    <a:pt x="289" y="459"/>
                    <a:pt x="372" y="301"/>
                    <a:pt x="372" y="164"/>
                  </a:cubicBezTo>
                  <a:cubicBezTo>
                    <a:pt x="372" y="62"/>
                    <a:pt x="326" y="1"/>
                    <a:pt x="26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885;p72">
              <a:extLst>
                <a:ext uri="{FF2B5EF4-FFF2-40B4-BE49-F238E27FC236}">
                  <a16:creationId xmlns:a16="http://schemas.microsoft.com/office/drawing/2014/main" id="{52B5035A-1527-B9ED-9BAB-A91AF3ECA651}"/>
                </a:ext>
              </a:extLst>
            </p:cNvPr>
            <p:cNvSpPr/>
            <p:nvPr/>
          </p:nvSpPr>
          <p:spPr>
            <a:xfrm>
              <a:off x="1608512" y="4459449"/>
              <a:ext cx="10352" cy="14964"/>
            </a:xfrm>
            <a:custGeom>
              <a:avLst/>
              <a:gdLst/>
              <a:ahLst/>
              <a:cxnLst/>
              <a:rect l="l" t="t" r="r" b="b"/>
              <a:pathLst>
                <a:path w="202" h="292" extrusionOk="0">
                  <a:moveTo>
                    <a:pt x="140" y="0"/>
                  </a:moveTo>
                  <a:cubicBezTo>
                    <a:pt x="128" y="0"/>
                    <a:pt x="115" y="4"/>
                    <a:pt x="101" y="12"/>
                  </a:cubicBezTo>
                  <a:cubicBezTo>
                    <a:pt x="45" y="44"/>
                    <a:pt x="1" y="130"/>
                    <a:pt x="1" y="204"/>
                  </a:cubicBezTo>
                  <a:cubicBezTo>
                    <a:pt x="1" y="258"/>
                    <a:pt x="26" y="291"/>
                    <a:pt x="61" y="291"/>
                  </a:cubicBezTo>
                  <a:cubicBezTo>
                    <a:pt x="73" y="291"/>
                    <a:pt x="86" y="287"/>
                    <a:pt x="101" y="279"/>
                  </a:cubicBezTo>
                  <a:cubicBezTo>
                    <a:pt x="156" y="248"/>
                    <a:pt x="202" y="162"/>
                    <a:pt x="202" y="89"/>
                  </a:cubicBezTo>
                  <a:cubicBezTo>
                    <a:pt x="202" y="34"/>
                    <a:pt x="176" y="0"/>
                    <a:pt x="1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886;p72">
              <a:extLst>
                <a:ext uri="{FF2B5EF4-FFF2-40B4-BE49-F238E27FC236}">
                  <a16:creationId xmlns:a16="http://schemas.microsoft.com/office/drawing/2014/main" id="{E7FD16AC-2646-5366-3BA9-732AB8AF2803}"/>
                </a:ext>
              </a:extLst>
            </p:cNvPr>
            <p:cNvSpPr/>
            <p:nvPr/>
          </p:nvSpPr>
          <p:spPr>
            <a:xfrm>
              <a:off x="1150565" y="4257329"/>
              <a:ext cx="43253" cy="27417"/>
            </a:xfrm>
            <a:custGeom>
              <a:avLst/>
              <a:gdLst/>
              <a:ahLst/>
              <a:cxnLst/>
              <a:rect l="l" t="t" r="r" b="b"/>
              <a:pathLst>
                <a:path w="844" h="535" extrusionOk="0">
                  <a:moveTo>
                    <a:pt x="144" y="0"/>
                  </a:moveTo>
                  <a:cubicBezTo>
                    <a:pt x="112" y="0"/>
                    <a:pt x="83" y="7"/>
                    <a:pt x="57" y="19"/>
                  </a:cubicBezTo>
                  <a:cubicBezTo>
                    <a:pt x="11" y="86"/>
                    <a:pt x="0" y="188"/>
                    <a:pt x="51" y="315"/>
                  </a:cubicBezTo>
                  <a:cubicBezTo>
                    <a:pt x="55" y="324"/>
                    <a:pt x="62" y="335"/>
                    <a:pt x="66" y="344"/>
                  </a:cubicBezTo>
                  <a:cubicBezTo>
                    <a:pt x="62" y="281"/>
                    <a:pt x="74" y="227"/>
                    <a:pt x="101" y="188"/>
                  </a:cubicBezTo>
                  <a:cubicBezTo>
                    <a:pt x="128" y="175"/>
                    <a:pt x="157" y="168"/>
                    <a:pt x="189" y="168"/>
                  </a:cubicBezTo>
                  <a:cubicBezTo>
                    <a:pt x="207" y="168"/>
                    <a:pt x="226" y="170"/>
                    <a:pt x="246" y="175"/>
                  </a:cubicBezTo>
                  <a:cubicBezTo>
                    <a:pt x="388" y="214"/>
                    <a:pt x="638" y="407"/>
                    <a:pt x="790" y="534"/>
                  </a:cubicBezTo>
                  <a:cubicBezTo>
                    <a:pt x="810" y="505"/>
                    <a:pt x="828" y="476"/>
                    <a:pt x="844" y="451"/>
                  </a:cubicBezTo>
                  <a:cubicBezTo>
                    <a:pt x="736" y="356"/>
                    <a:pt x="381" y="56"/>
                    <a:pt x="201" y="8"/>
                  </a:cubicBezTo>
                  <a:cubicBezTo>
                    <a:pt x="181" y="3"/>
                    <a:pt x="162" y="0"/>
                    <a:pt x="1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887;p72">
              <a:extLst>
                <a:ext uri="{FF2B5EF4-FFF2-40B4-BE49-F238E27FC236}">
                  <a16:creationId xmlns:a16="http://schemas.microsoft.com/office/drawing/2014/main" id="{A42F0964-D458-E4CE-6D4F-C62033581FBE}"/>
                </a:ext>
              </a:extLst>
            </p:cNvPr>
            <p:cNvSpPr/>
            <p:nvPr/>
          </p:nvSpPr>
          <p:spPr>
            <a:xfrm>
              <a:off x="1153691" y="4265888"/>
              <a:ext cx="37359" cy="36744"/>
            </a:xfrm>
            <a:custGeom>
              <a:avLst/>
              <a:gdLst/>
              <a:ahLst/>
              <a:cxnLst/>
              <a:rect l="l" t="t" r="r" b="b"/>
              <a:pathLst>
                <a:path w="729" h="717" extrusionOk="0">
                  <a:moveTo>
                    <a:pt x="128" y="1"/>
                  </a:moveTo>
                  <a:cubicBezTo>
                    <a:pt x="96" y="1"/>
                    <a:pt x="67" y="8"/>
                    <a:pt x="40" y="21"/>
                  </a:cubicBezTo>
                  <a:cubicBezTo>
                    <a:pt x="13" y="60"/>
                    <a:pt x="1" y="114"/>
                    <a:pt x="5" y="179"/>
                  </a:cubicBezTo>
                  <a:cubicBezTo>
                    <a:pt x="119" y="436"/>
                    <a:pt x="375" y="717"/>
                    <a:pt x="448" y="717"/>
                  </a:cubicBezTo>
                  <a:cubicBezTo>
                    <a:pt x="493" y="717"/>
                    <a:pt x="626" y="527"/>
                    <a:pt x="729" y="367"/>
                  </a:cubicBezTo>
                  <a:cubicBezTo>
                    <a:pt x="577" y="240"/>
                    <a:pt x="327" y="47"/>
                    <a:pt x="185" y="8"/>
                  </a:cubicBezTo>
                  <a:cubicBezTo>
                    <a:pt x="165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888;p72">
              <a:extLst>
                <a:ext uri="{FF2B5EF4-FFF2-40B4-BE49-F238E27FC236}">
                  <a16:creationId xmlns:a16="http://schemas.microsoft.com/office/drawing/2014/main" id="{9F87EF4E-8D87-6C56-BE5A-C8FFC15987E1}"/>
                </a:ext>
              </a:extLst>
            </p:cNvPr>
            <p:cNvSpPr/>
            <p:nvPr/>
          </p:nvSpPr>
          <p:spPr>
            <a:xfrm>
              <a:off x="1153486" y="4252358"/>
              <a:ext cx="48890" cy="28135"/>
            </a:xfrm>
            <a:custGeom>
              <a:avLst/>
              <a:gdLst/>
              <a:ahLst/>
              <a:cxnLst/>
              <a:rect l="l" t="t" r="r" b="b"/>
              <a:pathLst>
                <a:path w="954" h="549" extrusionOk="0">
                  <a:moveTo>
                    <a:pt x="260" y="0"/>
                  </a:moveTo>
                  <a:cubicBezTo>
                    <a:pt x="153" y="0"/>
                    <a:pt x="41" y="56"/>
                    <a:pt x="0" y="116"/>
                  </a:cubicBezTo>
                  <a:cubicBezTo>
                    <a:pt x="26" y="104"/>
                    <a:pt x="55" y="97"/>
                    <a:pt x="87" y="97"/>
                  </a:cubicBezTo>
                  <a:cubicBezTo>
                    <a:pt x="105" y="97"/>
                    <a:pt x="124" y="100"/>
                    <a:pt x="144" y="105"/>
                  </a:cubicBezTo>
                  <a:cubicBezTo>
                    <a:pt x="324" y="153"/>
                    <a:pt x="679" y="453"/>
                    <a:pt x="787" y="548"/>
                  </a:cubicBezTo>
                  <a:cubicBezTo>
                    <a:pt x="834" y="473"/>
                    <a:pt x="954" y="395"/>
                    <a:pt x="954" y="395"/>
                  </a:cubicBezTo>
                  <a:cubicBezTo>
                    <a:pt x="954" y="395"/>
                    <a:pt x="570" y="127"/>
                    <a:pt x="374" y="26"/>
                  </a:cubicBezTo>
                  <a:cubicBezTo>
                    <a:pt x="339" y="8"/>
                    <a:pt x="300" y="0"/>
                    <a:pt x="26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889;p72">
              <a:extLst>
                <a:ext uri="{FF2B5EF4-FFF2-40B4-BE49-F238E27FC236}">
                  <a16:creationId xmlns:a16="http://schemas.microsoft.com/office/drawing/2014/main" id="{2EF56064-7BFD-DEE3-B099-FC9C2CB4C247}"/>
                </a:ext>
              </a:extLst>
            </p:cNvPr>
            <p:cNvSpPr/>
            <p:nvPr/>
          </p:nvSpPr>
          <p:spPr>
            <a:xfrm>
              <a:off x="1078255" y="4265888"/>
              <a:ext cx="308049" cy="129810"/>
            </a:xfrm>
            <a:custGeom>
              <a:avLst/>
              <a:gdLst/>
              <a:ahLst/>
              <a:cxnLst/>
              <a:rect l="l" t="t" r="r" b="b"/>
              <a:pathLst>
                <a:path w="6011" h="2533" extrusionOk="0">
                  <a:moveTo>
                    <a:pt x="2849" y="0"/>
                  </a:moveTo>
                  <a:cubicBezTo>
                    <a:pt x="2670" y="0"/>
                    <a:pt x="2440" y="45"/>
                    <a:pt x="2170" y="202"/>
                  </a:cubicBezTo>
                  <a:cubicBezTo>
                    <a:pt x="2049" y="272"/>
                    <a:pt x="1221" y="727"/>
                    <a:pt x="505" y="1253"/>
                  </a:cubicBezTo>
                  <a:cubicBezTo>
                    <a:pt x="294" y="1408"/>
                    <a:pt x="131" y="1529"/>
                    <a:pt x="1" y="1637"/>
                  </a:cubicBezTo>
                  <a:cubicBezTo>
                    <a:pt x="171" y="1739"/>
                    <a:pt x="360" y="1859"/>
                    <a:pt x="567" y="2001"/>
                  </a:cubicBezTo>
                  <a:cubicBezTo>
                    <a:pt x="1030" y="2322"/>
                    <a:pt x="1510" y="2532"/>
                    <a:pt x="2067" y="2532"/>
                  </a:cubicBezTo>
                  <a:cubicBezTo>
                    <a:pt x="2383" y="2532"/>
                    <a:pt x="2722" y="2465"/>
                    <a:pt x="3098" y="2311"/>
                  </a:cubicBezTo>
                  <a:cubicBezTo>
                    <a:pt x="3460" y="2164"/>
                    <a:pt x="3989" y="1897"/>
                    <a:pt x="4530" y="1807"/>
                  </a:cubicBezTo>
                  <a:cubicBezTo>
                    <a:pt x="4782" y="1765"/>
                    <a:pt x="5062" y="1752"/>
                    <a:pt x="5310" y="1752"/>
                  </a:cubicBezTo>
                  <a:cubicBezTo>
                    <a:pt x="5700" y="1752"/>
                    <a:pt x="6011" y="1784"/>
                    <a:pt x="6011" y="1784"/>
                  </a:cubicBezTo>
                  <a:cubicBezTo>
                    <a:pt x="6011" y="1784"/>
                    <a:pt x="4333" y="810"/>
                    <a:pt x="2875" y="1"/>
                  </a:cubicBezTo>
                  <a:cubicBezTo>
                    <a:pt x="2867" y="0"/>
                    <a:pt x="2858" y="0"/>
                    <a:pt x="2849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90;p72">
              <a:extLst>
                <a:ext uri="{FF2B5EF4-FFF2-40B4-BE49-F238E27FC236}">
                  <a16:creationId xmlns:a16="http://schemas.microsoft.com/office/drawing/2014/main" id="{99AFCF33-D592-E229-7E67-5E9E904A6530}"/>
                </a:ext>
              </a:extLst>
            </p:cNvPr>
            <p:cNvSpPr/>
            <p:nvPr/>
          </p:nvSpPr>
          <p:spPr>
            <a:xfrm>
              <a:off x="948957" y="4265888"/>
              <a:ext cx="746830" cy="456615"/>
            </a:xfrm>
            <a:custGeom>
              <a:avLst/>
              <a:gdLst/>
              <a:ahLst/>
              <a:cxnLst/>
              <a:rect l="l" t="t" r="r" b="b"/>
              <a:pathLst>
                <a:path w="14573" h="8910" extrusionOk="0">
                  <a:moveTo>
                    <a:pt x="5398" y="1"/>
                  </a:moveTo>
                  <a:lnTo>
                    <a:pt x="5398" y="1"/>
                  </a:lnTo>
                  <a:cubicBezTo>
                    <a:pt x="6856" y="810"/>
                    <a:pt x="8534" y="1784"/>
                    <a:pt x="8534" y="1784"/>
                  </a:cubicBezTo>
                  <a:cubicBezTo>
                    <a:pt x="8534" y="1784"/>
                    <a:pt x="8223" y="1752"/>
                    <a:pt x="7833" y="1752"/>
                  </a:cubicBezTo>
                  <a:cubicBezTo>
                    <a:pt x="7585" y="1752"/>
                    <a:pt x="7305" y="1765"/>
                    <a:pt x="7053" y="1807"/>
                  </a:cubicBezTo>
                  <a:cubicBezTo>
                    <a:pt x="6512" y="1897"/>
                    <a:pt x="5983" y="2164"/>
                    <a:pt x="5621" y="2311"/>
                  </a:cubicBezTo>
                  <a:cubicBezTo>
                    <a:pt x="5245" y="2465"/>
                    <a:pt x="4906" y="2532"/>
                    <a:pt x="4590" y="2532"/>
                  </a:cubicBezTo>
                  <a:cubicBezTo>
                    <a:pt x="4033" y="2532"/>
                    <a:pt x="3553" y="2322"/>
                    <a:pt x="3090" y="2001"/>
                  </a:cubicBezTo>
                  <a:cubicBezTo>
                    <a:pt x="2883" y="1859"/>
                    <a:pt x="2694" y="1739"/>
                    <a:pt x="2524" y="1637"/>
                  </a:cubicBezTo>
                  <a:cubicBezTo>
                    <a:pt x="2432" y="1713"/>
                    <a:pt x="2354" y="1784"/>
                    <a:pt x="2297" y="1850"/>
                  </a:cubicBezTo>
                  <a:cubicBezTo>
                    <a:pt x="2052" y="2135"/>
                    <a:pt x="1126" y="3321"/>
                    <a:pt x="946" y="3532"/>
                  </a:cubicBezTo>
                  <a:cubicBezTo>
                    <a:pt x="615" y="3916"/>
                    <a:pt x="474" y="4257"/>
                    <a:pt x="318" y="4704"/>
                  </a:cubicBezTo>
                  <a:cubicBezTo>
                    <a:pt x="227" y="4965"/>
                    <a:pt x="151" y="5315"/>
                    <a:pt x="86" y="5684"/>
                  </a:cubicBezTo>
                  <a:cubicBezTo>
                    <a:pt x="52" y="5880"/>
                    <a:pt x="0" y="6306"/>
                    <a:pt x="14" y="6494"/>
                  </a:cubicBezTo>
                  <a:lnTo>
                    <a:pt x="4252" y="8910"/>
                  </a:lnTo>
                  <a:lnTo>
                    <a:pt x="5356" y="6034"/>
                  </a:lnTo>
                  <a:lnTo>
                    <a:pt x="7960" y="4482"/>
                  </a:lnTo>
                  <a:lnTo>
                    <a:pt x="12784" y="2333"/>
                  </a:lnTo>
                  <a:lnTo>
                    <a:pt x="14573" y="1382"/>
                  </a:lnTo>
                  <a:lnTo>
                    <a:pt x="13815" y="948"/>
                  </a:lnTo>
                  <a:cubicBezTo>
                    <a:pt x="13164" y="1049"/>
                    <a:pt x="12639" y="1258"/>
                    <a:pt x="12094" y="1656"/>
                  </a:cubicBezTo>
                  <a:cubicBezTo>
                    <a:pt x="11197" y="2311"/>
                    <a:pt x="10784" y="2311"/>
                    <a:pt x="10784" y="2311"/>
                  </a:cubicBezTo>
                  <a:cubicBezTo>
                    <a:pt x="10784" y="2311"/>
                    <a:pt x="9799" y="1759"/>
                    <a:pt x="9418" y="1497"/>
                  </a:cubicBezTo>
                  <a:cubicBezTo>
                    <a:pt x="9040" y="1233"/>
                    <a:pt x="7960" y="589"/>
                    <a:pt x="7292" y="350"/>
                  </a:cubicBezTo>
                  <a:cubicBezTo>
                    <a:pt x="7155" y="301"/>
                    <a:pt x="7034" y="258"/>
                    <a:pt x="6924" y="220"/>
                  </a:cubicBezTo>
                  <a:cubicBezTo>
                    <a:pt x="6902" y="228"/>
                    <a:pt x="6878" y="237"/>
                    <a:pt x="6860" y="240"/>
                  </a:cubicBezTo>
                  <a:cubicBezTo>
                    <a:pt x="6806" y="250"/>
                    <a:pt x="6749" y="254"/>
                    <a:pt x="6692" y="254"/>
                  </a:cubicBezTo>
                  <a:cubicBezTo>
                    <a:pt x="6355" y="254"/>
                    <a:pt x="5961" y="107"/>
                    <a:pt x="5573" y="22"/>
                  </a:cubicBezTo>
                  <a:cubicBezTo>
                    <a:pt x="5523" y="11"/>
                    <a:pt x="5464" y="4"/>
                    <a:pt x="539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891;p72">
              <a:extLst>
                <a:ext uri="{FF2B5EF4-FFF2-40B4-BE49-F238E27FC236}">
                  <a16:creationId xmlns:a16="http://schemas.microsoft.com/office/drawing/2014/main" id="{F58F3054-88E7-6FC0-4414-F0F54E8B33AD}"/>
                </a:ext>
              </a:extLst>
            </p:cNvPr>
            <p:cNvSpPr/>
            <p:nvPr/>
          </p:nvSpPr>
          <p:spPr>
            <a:xfrm>
              <a:off x="1303743" y="4206031"/>
              <a:ext cx="353249" cy="178341"/>
            </a:xfrm>
            <a:custGeom>
              <a:avLst/>
              <a:gdLst/>
              <a:ahLst/>
              <a:cxnLst/>
              <a:rect l="l" t="t" r="r" b="b"/>
              <a:pathLst>
                <a:path w="6893" h="3480" extrusionOk="0">
                  <a:moveTo>
                    <a:pt x="2946" y="0"/>
                  </a:moveTo>
                  <a:cubicBezTo>
                    <a:pt x="2632" y="0"/>
                    <a:pt x="2227" y="137"/>
                    <a:pt x="1698" y="427"/>
                  </a:cubicBezTo>
                  <a:cubicBezTo>
                    <a:pt x="971" y="824"/>
                    <a:pt x="318" y="1290"/>
                    <a:pt x="1" y="1388"/>
                  </a:cubicBezTo>
                  <a:cubicBezTo>
                    <a:pt x="111" y="1426"/>
                    <a:pt x="232" y="1469"/>
                    <a:pt x="369" y="1518"/>
                  </a:cubicBezTo>
                  <a:cubicBezTo>
                    <a:pt x="1037" y="1757"/>
                    <a:pt x="2117" y="2401"/>
                    <a:pt x="2495" y="2665"/>
                  </a:cubicBezTo>
                  <a:cubicBezTo>
                    <a:pt x="2876" y="2927"/>
                    <a:pt x="3861" y="3479"/>
                    <a:pt x="3861" y="3479"/>
                  </a:cubicBezTo>
                  <a:cubicBezTo>
                    <a:pt x="3861" y="3479"/>
                    <a:pt x="4274" y="3479"/>
                    <a:pt x="5171" y="2824"/>
                  </a:cubicBezTo>
                  <a:cubicBezTo>
                    <a:pt x="5716" y="2426"/>
                    <a:pt x="6241" y="2217"/>
                    <a:pt x="6892" y="2116"/>
                  </a:cubicBezTo>
                  <a:lnTo>
                    <a:pt x="3352" y="94"/>
                  </a:lnTo>
                  <a:cubicBezTo>
                    <a:pt x="3352" y="94"/>
                    <a:pt x="3349" y="96"/>
                    <a:pt x="3346" y="97"/>
                  </a:cubicBezTo>
                  <a:cubicBezTo>
                    <a:pt x="3232" y="33"/>
                    <a:pt x="3100" y="0"/>
                    <a:pt x="2946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892;p72">
              <a:extLst>
                <a:ext uri="{FF2B5EF4-FFF2-40B4-BE49-F238E27FC236}">
                  <a16:creationId xmlns:a16="http://schemas.microsoft.com/office/drawing/2014/main" id="{0F8237F8-A4BE-526C-B583-8D3C730108D3}"/>
                </a:ext>
              </a:extLst>
            </p:cNvPr>
            <p:cNvSpPr/>
            <p:nvPr/>
          </p:nvSpPr>
          <p:spPr>
            <a:xfrm>
              <a:off x="1166093" y="4329639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6" y="1"/>
                  </a:moveTo>
                  <a:cubicBezTo>
                    <a:pt x="9560" y="1"/>
                    <a:pt x="9152" y="140"/>
                    <a:pt x="8620" y="431"/>
                  </a:cubicBezTo>
                  <a:cubicBezTo>
                    <a:pt x="7846" y="854"/>
                    <a:pt x="7148" y="1361"/>
                    <a:pt x="6860" y="1412"/>
                  </a:cubicBezTo>
                  <a:cubicBezTo>
                    <a:pt x="6807" y="1421"/>
                    <a:pt x="6752" y="1425"/>
                    <a:pt x="6695" y="1425"/>
                  </a:cubicBezTo>
                  <a:cubicBezTo>
                    <a:pt x="6357" y="1425"/>
                    <a:pt x="5963" y="1278"/>
                    <a:pt x="5574" y="1193"/>
                  </a:cubicBezTo>
                  <a:cubicBezTo>
                    <a:pt x="5516" y="1181"/>
                    <a:pt x="5447" y="1172"/>
                    <a:pt x="5369" y="1172"/>
                  </a:cubicBezTo>
                  <a:cubicBezTo>
                    <a:pt x="5191" y="1172"/>
                    <a:pt x="4962" y="1217"/>
                    <a:pt x="4694" y="1374"/>
                  </a:cubicBezTo>
                  <a:cubicBezTo>
                    <a:pt x="4573" y="1444"/>
                    <a:pt x="3745" y="1900"/>
                    <a:pt x="3027" y="2424"/>
                  </a:cubicBezTo>
                  <a:cubicBezTo>
                    <a:pt x="2665" y="2691"/>
                    <a:pt x="2434" y="2862"/>
                    <a:pt x="2298" y="3022"/>
                  </a:cubicBezTo>
                  <a:cubicBezTo>
                    <a:pt x="2052" y="3307"/>
                    <a:pt x="1126" y="4494"/>
                    <a:pt x="947" y="4702"/>
                  </a:cubicBezTo>
                  <a:cubicBezTo>
                    <a:pt x="616" y="5089"/>
                    <a:pt x="475" y="5429"/>
                    <a:pt x="318" y="5877"/>
                  </a:cubicBezTo>
                  <a:cubicBezTo>
                    <a:pt x="228" y="6136"/>
                    <a:pt x="151" y="6487"/>
                    <a:pt x="87" y="6856"/>
                  </a:cubicBezTo>
                  <a:cubicBezTo>
                    <a:pt x="53" y="7052"/>
                    <a:pt x="1" y="7477"/>
                    <a:pt x="15" y="7666"/>
                  </a:cubicBezTo>
                  <a:cubicBezTo>
                    <a:pt x="42" y="7686"/>
                    <a:pt x="92" y="7694"/>
                    <a:pt x="156" y="7694"/>
                  </a:cubicBezTo>
                  <a:cubicBezTo>
                    <a:pt x="278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4"/>
                  </a:cubicBezTo>
                  <a:cubicBezTo>
                    <a:pt x="580" y="6634"/>
                    <a:pt x="1163" y="5518"/>
                    <a:pt x="1884" y="5102"/>
                  </a:cubicBezTo>
                  <a:cubicBezTo>
                    <a:pt x="2068" y="4996"/>
                    <a:pt x="2243" y="4946"/>
                    <a:pt x="2401" y="4946"/>
                  </a:cubicBezTo>
                  <a:cubicBezTo>
                    <a:pt x="2864" y="4946"/>
                    <a:pt x="3188" y="5373"/>
                    <a:pt x="3188" y="6088"/>
                  </a:cubicBezTo>
                  <a:cubicBezTo>
                    <a:pt x="3188" y="6130"/>
                    <a:pt x="3185" y="6171"/>
                    <a:pt x="3184" y="6211"/>
                  </a:cubicBezTo>
                  <a:lnTo>
                    <a:pt x="7354" y="3779"/>
                  </a:lnTo>
                  <a:cubicBezTo>
                    <a:pt x="7352" y="3750"/>
                    <a:pt x="7351" y="3723"/>
                    <a:pt x="7351" y="3693"/>
                  </a:cubicBezTo>
                  <a:cubicBezTo>
                    <a:pt x="7351" y="2732"/>
                    <a:pt x="7801" y="1687"/>
                    <a:pt x="8521" y="1271"/>
                  </a:cubicBezTo>
                  <a:cubicBezTo>
                    <a:pt x="8704" y="1165"/>
                    <a:pt x="8876" y="1115"/>
                    <a:pt x="9031" y="1115"/>
                  </a:cubicBezTo>
                  <a:cubicBezTo>
                    <a:pt x="9482" y="1115"/>
                    <a:pt x="9782" y="1543"/>
                    <a:pt x="9782" y="2258"/>
                  </a:cubicBezTo>
                  <a:cubicBezTo>
                    <a:pt x="9782" y="2289"/>
                    <a:pt x="9822" y="2318"/>
                    <a:pt x="9822" y="2349"/>
                  </a:cubicBezTo>
                  <a:cubicBezTo>
                    <a:pt x="9936" y="2284"/>
                    <a:pt x="10181" y="2153"/>
                    <a:pt x="10259" y="2108"/>
                  </a:cubicBezTo>
                  <a:cubicBezTo>
                    <a:pt x="10322" y="2073"/>
                    <a:pt x="10598" y="1671"/>
                    <a:pt x="10649" y="1420"/>
                  </a:cubicBezTo>
                  <a:cubicBezTo>
                    <a:pt x="10756" y="891"/>
                    <a:pt x="10693" y="521"/>
                    <a:pt x="10486" y="276"/>
                  </a:cubicBezTo>
                  <a:cubicBezTo>
                    <a:pt x="10333" y="95"/>
                    <a:pt x="10136" y="1"/>
                    <a:pt x="9876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893;p72">
              <a:extLst>
                <a:ext uri="{FF2B5EF4-FFF2-40B4-BE49-F238E27FC236}">
                  <a16:creationId xmlns:a16="http://schemas.microsoft.com/office/drawing/2014/main" id="{D484570C-DF81-777F-D53A-4FAE7B004A83}"/>
                </a:ext>
              </a:extLst>
            </p:cNvPr>
            <p:cNvSpPr/>
            <p:nvPr/>
          </p:nvSpPr>
          <p:spPr>
            <a:xfrm>
              <a:off x="1315787" y="4474260"/>
              <a:ext cx="218263" cy="144057"/>
            </a:xfrm>
            <a:custGeom>
              <a:avLst/>
              <a:gdLst/>
              <a:ahLst/>
              <a:cxnLst/>
              <a:rect l="l" t="t" r="r" b="b"/>
              <a:pathLst>
                <a:path w="4259" h="2811" extrusionOk="0">
                  <a:moveTo>
                    <a:pt x="4258" y="1"/>
                  </a:moveTo>
                  <a:lnTo>
                    <a:pt x="4258" y="1"/>
                  </a:lnTo>
                  <a:cubicBezTo>
                    <a:pt x="3476" y="178"/>
                    <a:pt x="2982" y="439"/>
                    <a:pt x="1977" y="965"/>
                  </a:cubicBezTo>
                  <a:cubicBezTo>
                    <a:pt x="532" y="1718"/>
                    <a:pt x="0" y="2063"/>
                    <a:pt x="0" y="2063"/>
                  </a:cubicBezTo>
                  <a:cubicBezTo>
                    <a:pt x="209" y="2213"/>
                    <a:pt x="266" y="2446"/>
                    <a:pt x="267" y="2811"/>
                  </a:cubicBezTo>
                  <a:cubicBezTo>
                    <a:pt x="1354" y="2279"/>
                    <a:pt x="4166" y="953"/>
                    <a:pt x="4166" y="953"/>
                  </a:cubicBezTo>
                  <a:cubicBezTo>
                    <a:pt x="4166" y="953"/>
                    <a:pt x="4177" y="270"/>
                    <a:pt x="425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894;p72">
              <a:extLst>
                <a:ext uri="{FF2B5EF4-FFF2-40B4-BE49-F238E27FC236}">
                  <a16:creationId xmlns:a16="http://schemas.microsoft.com/office/drawing/2014/main" id="{CD816D74-CB02-F4C4-1936-BFAC9D5354E0}"/>
                </a:ext>
              </a:extLst>
            </p:cNvPr>
            <p:cNvSpPr/>
            <p:nvPr/>
          </p:nvSpPr>
          <p:spPr>
            <a:xfrm>
              <a:off x="1259158" y="4277469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0" y="0"/>
                  </a:moveTo>
                  <a:cubicBezTo>
                    <a:pt x="0" y="0"/>
                    <a:pt x="836" y="356"/>
                    <a:pt x="1716" y="903"/>
                  </a:cubicBezTo>
                  <a:cubicBezTo>
                    <a:pt x="2879" y="1624"/>
                    <a:pt x="2985" y="1691"/>
                    <a:pt x="3289" y="1878"/>
                  </a:cubicBezTo>
                  <a:cubicBezTo>
                    <a:pt x="3456" y="1984"/>
                    <a:pt x="3638" y="2059"/>
                    <a:pt x="3831" y="2102"/>
                  </a:cubicBezTo>
                  <a:lnTo>
                    <a:pt x="4731" y="2309"/>
                  </a:lnTo>
                  <a:cubicBezTo>
                    <a:pt x="4731" y="2309"/>
                    <a:pt x="3762" y="1719"/>
                    <a:pt x="2456" y="912"/>
                  </a:cubicBezTo>
                  <a:cubicBezTo>
                    <a:pt x="1757" y="480"/>
                    <a:pt x="987" y="172"/>
                    <a:pt x="987" y="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895;p72">
              <a:extLst>
                <a:ext uri="{FF2B5EF4-FFF2-40B4-BE49-F238E27FC236}">
                  <a16:creationId xmlns:a16="http://schemas.microsoft.com/office/drawing/2014/main" id="{1A572AF1-75C0-48FE-A07A-5F60323C4910}"/>
                </a:ext>
              </a:extLst>
            </p:cNvPr>
            <p:cNvSpPr/>
            <p:nvPr/>
          </p:nvSpPr>
          <p:spPr>
            <a:xfrm>
              <a:off x="1022856" y="4384320"/>
              <a:ext cx="235072" cy="190487"/>
            </a:xfrm>
            <a:custGeom>
              <a:avLst/>
              <a:gdLst/>
              <a:ahLst/>
              <a:cxnLst/>
              <a:rect l="l" t="t" r="r" b="b"/>
              <a:pathLst>
                <a:path w="4587" h="3717" extrusionOk="0">
                  <a:moveTo>
                    <a:pt x="1062" y="0"/>
                  </a:moveTo>
                  <a:cubicBezTo>
                    <a:pt x="654" y="544"/>
                    <a:pt x="142" y="1329"/>
                    <a:pt x="1" y="1587"/>
                  </a:cubicBezTo>
                  <a:cubicBezTo>
                    <a:pt x="446" y="1820"/>
                    <a:pt x="2693" y="3125"/>
                    <a:pt x="3369" y="3716"/>
                  </a:cubicBezTo>
                  <a:cubicBezTo>
                    <a:pt x="3369" y="3716"/>
                    <a:pt x="3903" y="2945"/>
                    <a:pt x="4074" y="2700"/>
                  </a:cubicBezTo>
                  <a:cubicBezTo>
                    <a:pt x="4208" y="2511"/>
                    <a:pt x="4587" y="1982"/>
                    <a:pt x="4587" y="1982"/>
                  </a:cubicBezTo>
                  <a:cubicBezTo>
                    <a:pt x="4587" y="1982"/>
                    <a:pt x="2935" y="1161"/>
                    <a:pt x="2078" y="666"/>
                  </a:cubicBezTo>
                  <a:cubicBezTo>
                    <a:pt x="1552" y="362"/>
                    <a:pt x="1231" y="132"/>
                    <a:pt x="1062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896;p72">
              <a:extLst>
                <a:ext uri="{FF2B5EF4-FFF2-40B4-BE49-F238E27FC236}">
                  <a16:creationId xmlns:a16="http://schemas.microsoft.com/office/drawing/2014/main" id="{252C9BAE-32E3-8482-34E1-0EF42AF0B04C}"/>
                </a:ext>
              </a:extLst>
            </p:cNvPr>
            <p:cNvSpPr/>
            <p:nvPr/>
          </p:nvSpPr>
          <p:spPr>
            <a:xfrm>
              <a:off x="1007379" y="4378171"/>
              <a:ext cx="188181" cy="198225"/>
            </a:xfrm>
            <a:custGeom>
              <a:avLst/>
              <a:gdLst/>
              <a:ahLst/>
              <a:cxnLst/>
              <a:rect l="l" t="t" r="r" b="b"/>
              <a:pathLst>
                <a:path w="3672" h="3868" extrusionOk="0">
                  <a:moveTo>
                    <a:pt x="1218" y="1"/>
                  </a:moveTo>
                  <a:lnTo>
                    <a:pt x="1" y="1800"/>
                  </a:lnTo>
                  <a:cubicBezTo>
                    <a:pt x="1" y="1800"/>
                    <a:pt x="257" y="2144"/>
                    <a:pt x="1421" y="2817"/>
                  </a:cubicBezTo>
                  <a:cubicBezTo>
                    <a:pt x="2664" y="3537"/>
                    <a:pt x="3628" y="3867"/>
                    <a:pt x="3628" y="3867"/>
                  </a:cubicBezTo>
                  <a:lnTo>
                    <a:pt x="3671" y="3836"/>
                  </a:lnTo>
                  <a:cubicBezTo>
                    <a:pt x="2995" y="3245"/>
                    <a:pt x="748" y="1940"/>
                    <a:pt x="303" y="1707"/>
                  </a:cubicBezTo>
                  <a:cubicBezTo>
                    <a:pt x="444" y="1448"/>
                    <a:pt x="956" y="664"/>
                    <a:pt x="1364" y="120"/>
                  </a:cubicBezTo>
                  <a:cubicBezTo>
                    <a:pt x="1264" y="42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897;p72">
              <a:extLst>
                <a:ext uri="{FF2B5EF4-FFF2-40B4-BE49-F238E27FC236}">
                  <a16:creationId xmlns:a16="http://schemas.microsoft.com/office/drawing/2014/main" id="{D4E7F42B-DB1A-BD1F-2F17-783F30266777}"/>
                </a:ext>
              </a:extLst>
            </p:cNvPr>
            <p:cNvSpPr/>
            <p:nvPr/>
          </p:nvSpPr>
          <p:spPr>
            <a:xfrm>
              <a:off x="1041510" y="4378171"/>
              <a:ext cx="216418" cy="114231"/>
            </a:xfrm>
            <a:custGeom>
              <a:avLst/>
              <a:gdLst/>
              <a:ahLst/>
              <a:cxnLst/>
              <a:rect l="l" t="t" r="r" b="b"/>
              <a:pathLst>
                <a:path w="4223" h="2229" extrusionOk="0">
                  <a:moveTo>
                    <a:pt x="552" y="1"/>
                  </a:moveTo>
                  <a:lnTo>
                    <a:pt x="0" y="815"/>
                  </a:lnTo>
                  <a:cubicBezTo>
                    <a:pt x="0" y="815"/>
                    <a:pt x="216" y="985"/>
                    <a:pt x="1346" y="1477"/>
                  </a:cubicBezTo>
                  <a:cubicBezTo>
                    <a:pt x="2321" y="1902"/>
                    <a:pt x="4132" y="2228"/>
                    <a:pt x="4132" y="2228"/>
                  </a:cubicBezTo>
                  <a:lnTo>
                    <a:pt x="4223" y="2102"/>
                  </a:lnTo>
                  <a:cubicBezTo>
                    <a:pt x="4223" y="2102"/>
                    <a:pt x="2381" y="1172"/>
                    <a:pt x="1904" y="893"/>
                  </a:cubicBezTo>
                  <a:cubicBezTo>
                    <a:pt x="1123" y="436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898;p72">
              <a:extLst>
                <a:ext uri="{FF2B5EF4-FFF2-40B4-BE49-F238E27FC236}">
                  <a16:creationId xmlns:a16="http://schemas.microsoft.com/office/drawing/2014/main" id="{DFFDC572-0251-DA96-04E8-3928A6E8CE9B}"/>
                </a:ext>
              </a:extLst>
            </p:cNvPr>
            <p:cNvSpPr/>
            <p:nvPr/>
          </p:nvSpPr>
          <p:spPr>
            <a:xfrm>
              <a:off x="1005688" y="4377351"/>
              <a:ext cx="254341" cy="199045"/>
            </a:xfrm>
            <a:custGeom>
              <a:avLst/>
              <a:gdLst/>
              <a:ahLst/>
              <a:cxnLst/>
              <a:rect l="l" t="t" r="r" b="b"/>
              <a:pathLst>
                <a:path w="4963" h="3884" extrusionOk="0">
                  <a:moveTo>
                    <a:pt x="1269" y="0"/>
                  </a:moveTo>
                  <a:cubicBezTo>
                    <a:pt x="1214" y="0"/>
                    <a:pt x="1154" y="62"/>
                    <a:pt x="1038" y="210"/>
                  </a:cubicBezTo>
                  <a:cubicBezTo>
                    <a:pt x="857" y="441"/>
                    <a:pt x="0" y="1763"/>
                    <a:pt x="0" y="1763"/>
                  </a:cubicBezTo>
                  <a:lnTo>
                    <a:pt x="34" y="1816"/>
                  </a:lnTo>
                  <a:cubicBezTo>
                    <a:pt x="34" y="1816"/>
                    <a:pt x="712" y="883"/>
                    <a:pt x="828" y="697"/>
                  </a:cubicBezTo>
                  <a:cubicBezTo>
                    <a:pt x="969" y="472"/>
                    <a:pt x="1162" y="179"/>
                    <a:pt x="1236" y="136"/>
                  </a:cubicBezTo>
                  <a:cubicBezTo>
                    <a:pt x="1238" y="135"/>
                    <a:pt x="1242" y="134"/>
                    <a:pt x="1246" y="134"/>
                  </a:cubicBezTo>
                  <a:cubicBezTo>
                    <a:pt x="1363" y="134"/>
                    <a:pt x="2124" y="710"/>
                    <a:pt x="2817" y="1094"/>
                  </a:cubicBezTo>
                  <a:cubicBezTo>
                    <a:pt x="3533" y="1490"/>
                    <a:pt x="4623" y="1964"/>
                    <a:pt x="4738" y="2040"/>
                  </a:cubicBezTo>
                  <a:cubicBezTo>
                    <a:pt x="4854" y="2118"/>
                    <a:pt x="4796" y="2160"/>
                    <a:pt x="4656" y="2391"/>
                  </a:cubicBezTo>
                  <a:cubicBezTo>
                    <a:pt x="4515" y="2621"/>
                    <a:pt x="3704" y="3704"/>
                    <a:pt x="3608" y="3852"/>
                  </a:cubicBezTo>
                  <a:lnTo>
                    <a:pt x="3661" y="3883"/>
                  </a:lnTo>
                  <a:cubicBezTo>
                    <a:pt x="3661" y="3883"/>
                    <a:pt x="4242" y="3175"/>
                    <a:pt x="4400" y="2960"/>
                  </a:cubicBezTo>
                  <a:cubicBezTo>
                    <a:pt x="4521" y="2793"/>
                    <a:pt x="4794" y="2425"/>
                    <a:pt x="4922" y="2244"/>
                  </a:cubicBezTo>
                  <a:cubicBezTo>
                    <a:pt x="4957" y="2192"/>
                    <a:pt x="4963" y="2062"/>
                    <a:pt x="4888" y="2013"/>
                  </a:cubicBezTo>
                  <a:cubicBezTo>
                    <a:pt x="4842" y="1982"/>
                    <a:pt x="4782" y="1951"/>
                    <a:pt x="4713" y="1919"/>
                  </a:cubicBezTo>
                  <a:cubicBezTo>
                    <a:pt x="4532" y="1838"/>
                    <a:pt x="2987" y="1044"/>
                    <a:pt x="2401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1" y="6"/>
                    <a:pt x="1285" y="0"/>
                    <a:pt x="1269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899;p72">
              <a:extLst>
                <a:ext uri="{FF2B5EF4-FFF2-40B4-BE49-F238E27FC236}">
                  <a16:creationId xmlns:a16="http://schemas.microsoft.com/office/drawing/2014/main" id="{B56214F9-9EF1-843B-67CA-744C24E3D5CB}"/>
                </a:ext>
              </a:extLst>
            </p:cNvPr>
            <p:cNvSpPr/>
            <p:nvPr/>
          </p:nvSpPr>
          <p:spPr>
            <a:xfrm>
              <a:off x="1259158" y="4277469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36" y="275"/>
                    <a:pt x="1503" y="807"/>
                  </a:cubicBezTo>
                  <a:cubicBezTo>
                    <a:pt x="2369" y="1340"/>
                    <a:pt x="3114" y="1774"/>
                    <a:pt x="3244" y="1851"/>
                  </a:cubicBezTo>
                  <a:cubicBezTo>
                    <a:pt x="3373" y="1927"/>
                    <a:pt x="3574" y="2044"/>
                    <a:pt x="3857" y="2108"/>
                  </a:cubicBezTo>
                  <a:cubicBezTo>
                    <a:pt x="4141" y="2174"/>
                    <a:pt x="4731" y="2309"/>
                    <a:pt x="4731" y="2309"/>
                  </a:cubicBezTo>
                  <a:lnTo>
                    <a:pt x="4606" y="2226"/>
                  </a:lnTo>
                  <a:cubicBezTo>
                    <a:pt x="4606" y="2226"/>
                    <a:pt x="3979" y="2059"/>
                    <a:pt x="3811" y="2016"/>
                  </a:cubicBezTo>
                  <a:cubicBezTo>
                    <a:pt x="3644" y="1975"/>
                    <a:pt x="3519" y="1939"/>
                    <a:pt x="3232" y="1775"/>
                  </a:cubicBezTo>
                  <a:cubicBezTo>
                    <a:pt x="2945" y="1611"/>
                    <a:pt x="1656" y="805"/>
                    <a:pt x="1369" y="632"/>
                  </a:cubicBezTo>
                  <a:cubicBezTo>
                    <a:pt x="1084" y="458"/>
                    <a:pt x="373" y="109"/>
                    <a:pt x="373" y="109"/>
                  </a:cubicBezTo>
                  <a:lnTo>
                    <a:pt x="373" y="109"/>
                  </a:lnTo>
                  <a:lnTo>
                    <a:pt x="1102" y="219"/>
                  </a:lnTo>
                  <a:lnTo>
                    <a:pt x="987" y="172"/>
                  </a:lnTo>
                  <a:cubicBezTo>
                    <a:pt x="987" y="172"/>
                    <a:pt x="555" y="97"/>
                    <a:pt x="403" y="71"/>
                  </a:cubicBezTo>
                  <a:cubicBezTo>
                    <a:pt x="250" y="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900;p72">
              <a:extLst>
                <a:ext uri="{FF2B5EF4-FFF2-40B4-BE49-F238E27FC236}">
                  <a16:creationId xmlns:a16="http://schemas.microsoft.com/office/drawing/2014/main" id="{CCD41FB1-3FCE-976A-F2FB-E928765EEAB7}"/>
                </a:ext>
              </a:extLst>
            </p:cNvPr>
            <p:cNvSpPr/>
            <p:nvPr/>
          </p:nvSpPr>
          <p:spPr>
            <a:xfrm>
              <a:off x="1007379" y="4592129"/>
              <a:ext cx="83277" cy="74514"/>
            </a:xfrm>
            <a:custGeom>
              <a:avLst/>
              <a:gdLst/>
              <a:ahLst/>
              <a:cxnLst/>
              <a:rect l="l" t="t" r="r" b="b"/>
              <a:pathLst>
                <a:path w="1625" h="1454" extrusionOk="0">
                  <a:moveTo>
                    <a:pt x="111" y="0"/>
                  </a:moveTo>
                  <a:lnTo>
                    <a:pt x="1" y="577"/>
                  </a:lnTo>
                  <a:lnTo>
                    <a:pt x="1514" y="1454"/>
                  </a:lnTo>
                  <a:lnTo>
                    <a:pt x="1625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901;p72">
              <a:extLst>
                <a:ext uri="{FF2B5EF4-FFF2-40B4-BE49-F238E27FC236}">
                  <a16:creationId xmlns:a16="http://schemas.microsoft.com/office/drawing/2014/main" id="{A48A5AD4-2BD2-865C-F1B5-04947812E36B}"/>
                </a:ext>
              </a:extLst>
            </p:cNvPr>
            <p:cNvSpPr/>
            <p:nvPr/>
          </p:nvSpPr>
          <p:spPr>
            <a:xfrm>
              <a:off x="948701" y="4545698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8" y="0"/>
                  </a:moveTo>
                  <a:cubicBezTo>
                    <a:pt x="1" y="181"/>
                    <a:pt x="7" y="376"/>
                    <a:pt x="16" y="797"/>
                  </a:cubicBezTo>
                  <a:cubicBezTo>
                    <a:pt x="45" y="885"/>
                    <a:pt x="206" y="983"/>
                    <a:pt x="343" y="1066"/>
                  </a:cubicBezTo>
                  <a:cubicBezTo>
                    <a:pt x="688" y="1274"/>
                    <a:pt x="881" y="1325"/>
                    <a:pt x="881" y="1325"/>
                  </a:cubicBezTo>
                  <a:cubicBezTo>
                    <a:pt x="881" y="1325"/>
                    <a:pt x="937" y="1066"/>
                    <a:pt x="942" y="932"/>
                  </a:cubicBezTo>
                  <a:cubicBezTo>
                    <a:pt x="947" y="817"/>
                    <a:pt x="749" y="689"/>
                    <a:pt x="484" y="529"/>
                  </a:cubicBezTo>
                  <a:cubicBezTo>
                    <a:pt x="297" y="416"/>
                    <a:pt x="232" y="327"/>
                    <a:pt x="212" y="293"/>
                  </a:cubicBezTo>
                  <a:cubicBezTo>
                    <a:pt x="157" y="206"/>
                    <a:pt x="145" y="91"/>
                    <a:pt x="128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902;p72">
              <a:extLst>
                <a:ext uri="{FF2B5EF4-FFF2-40B4-BE49-F238E27FC236}">
                  <a16:creationId xmlns:a16="http://schemas.microsoft.com/office/drawing/2014/main" id="{B5C6F59A-E8D2-2FD2-B19C-87F01BDF560A}"/>
                </a:ext>
              </a:extLst>
            </p:cNvPr>
            <p:cNvSpPr/>
            <p:nvPr/>
          </p:nvSpPr>
          <p:spPr>
            <a:xfrm>
              <a:off x="1101470" y="4649577"/>
              <a:ext cx="85071" cy="59293"/>
            </a:xfrm>
            <a:custGeom>
              <a:avLst/>
              <a:gdLst/>
              <a:ahLst/>
              <a:cxnLst/>
              <a:rect l="l" t="t" r="r" b="b"/>
              <a:pathLst>
                <a:path w="1660" h="1157" extrusionOk="0">
                  <a:moveTo>
                    <a:pt x="192" y="0"/>
                  </a:moveTo>
                  <a:cubicBezTo>
                    <a:pt x="146" y="0"/>
                    <a:pt x="111" y="33"/>
                    <a:pt x="91" y="100"/>
                  </a:cubicBezTo>
                  <a:cubicBezTo>
                    <a:pt x="68" y="167"/>
                    <a:pt x="0" y="518"/>
                    <a:pt x="0" y="518"/>
                  </a:cubicBezTo>
                  <a:cubicBezTo>
                    <a:pt x="0" y="518"/>
                    <a:pt x="382" y="739"/>
                    <a:pt x="604" y="868"/>
                  </a:cubicBezTo>
                  <a:cubicBezTo>
                    <a:pt x="821" y="994"/>
                    <a:pt x="1155" y="1156"/>
                    <a:pt x="1271" y="1156"/>
                  </a:cubicBezTo>
                  <a:cubicBezTo>
                    <a:pt x="1275" y="1156"/>
                    <a:pt x="1279" y="1156"/>
                    <a:pt x="1282" y="1156"/>
                  </a:cubicBezTo>
                  <a:cubicBezTo>
                    <a:pt x="1461" y="1139"/>
                    <a:pt x="1650" y="974"/>
                    <a:pt x="1650" y="974"/>
                  </a:cubicBezTo>
                  <a:cubicBezTo>
                    <a:pt x="1650" y="974"/>
                    <a:pt x="1645" y="897"/>
                    <a:pt x="1654" y="584"/>
                  </a:cubicBezTo>
                  <a:cubicBezTo>
                    <a:pt x="1660" y="365"/>
                    <a:pt x="1628" y="314"/>
                    <a:pt x="1588" y="314"/>
                  </a:cubicBezTo>
                  <a:cubicBezTo>
                    <a:pt x="1570" y="314"/>
                    <a:pt x="1551" y="323"/>
                    <a:pt x="1532" y="333"/>
                  </a:cubicBezTo>
                  <a:cubicBezTo>
                    <a:pt x="1472" y="363"/>
                    <a:pt x="1385" y="465"/>
                    <a:pt x="1273" y="472"/>
                  </a:cubicBezTo>
                  <a:cubicBezTo>
                    <a:pt x="1270" y="472"/>
                    <a:pt x="1268" y="472"/>
                    <a:pt x="1265" y="472"/>
                  </a:cubicBezTo>
                  <a:cubicBezTo>
                    <a:pt x="1150" y="472"/>
                    <a:pt x="911" y="343"/>
                    <a:pt x="604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1" y="8"/>
                    <a:pt x="215" y="0"/>
                    <a:pt x="192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903;p72">
              <a:extLst>
                <a:ext uri="{FF2B5EF4-FFF2-40B4-BE49-F238E27FC236}">
                  <a16:creationId xmlns:a16="http://schemas.microsoft.com/office/drawing/2014/main" id="{14363DA5-5430-A398-C491-E284F7C0E2B0}"/>
                </a:ext>
              </a:extLst>
            </p:cNvPr>
            <p:cNvSpPr/>
            <p:nvPr/>
          </p:nvSpPr>
          <p:spPr>
            <a:xfrm>
              <a:off x="944550" y="4586543"/>
              <a:ext cx="258390" cy="147132"/>
            </a:xfrm>
            <a:custGeom>
              <a:avLst/>
              <a:gdLst/>
              <a:ahLst/>
              <a:cxnLst/>
              <a:rect l="l" t="t" r="r" b="b"/>
              <a:pathLst>
                <a:path w="5042" h="2871" extrusionOk="0">
                  <a:moveTo>
                    <a:pt x="97" y="0"/>
                  </a:moveTo>
                  <a:cubicBezTo>
                    <a:pt x="97" y="0"/>
                    <a:pt x="5" y="27"/>
                    <a:pt x="3" y="313"/>
                  </a:cubicBezTo>
                  <a:cubicBezTo>
                    <a:pt x="0" y="588"/>
                    <a:pt x="355" y="724"/>
                    <a:pt x="1227" y="1230"/>
                  </a:cubicBezTo>
                  <a:cubicBezTo>
                    <a:pt x="2101" y="1734"/>
                    <a:pt x="3964" y="2762"/>
                    <a:pt x="4154" y="2834"/>
                  </a:cubicBezTo>
                  <a:cubicBezTo>
                    <a:pt x="4219" y="2858"/>
                    <a:pt x="4303" y="2871"/>
                    <a:pt x="4392" y="2871"/>
                  </a:cubicBezTo>
                  <a:cubicBezTo>
                    <a:pt x="4563" y="2871"/>
                    <a:pt x="4750" y="2823"/>
                    <a:pt x="4853" y="2717"/>
                  </a:cubicBezTo>
                  <a:cubicBezTo>
                    <a:pt x="5041" y="2524"/>
                    <a:pt x="4920" y="2289"/>
                    <a:pt x="4920" y="2289"/>
                  </a:cubicBezTo>
                  <a:lnTo>
                    <a:pt x="4920" y="2289"/>
                  </a:lnTo>
                  <a:cubicBezTo>
                    <a:pt x="4920" y="2289"/>
                    <a:pt x="4593" y="2502"/>
                    <a:pt x="4330" y="2502"/>
                  </a:cubicBezTo>
                  <a:cubicBezTo>
                    <a:pt x="4294" y="2502"/>
                    <a:pt x="4259" y="2498"/>
                    <a:pt x="4226" y="2489"/>
                  </a:cubicBezTo>
                  <a:cubicBezTo>
                    <a:pt x="4040" y="2435"/>
                    <a:pt x="2409" y="1570"/>
                    <a:pt x="1193" y="861"/>
                  </a:cubicBezTo>
                  <a:cubicBezTo>
                    <a:pt x="841" y="654"/>
                    <a:pt x="184" y="246"/>
                    <a:pt x="99" y="158"/>
                  </a:cubicBezTo>
                  <a:cubicBezTo>
                    <a:pt x="94" y="109"/>
                    <a:pt x="97" y="0"/>
                    <a:pt x="9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904;p72">
              <a:extLst>
                <a:ext uri="{FF2B5EF4-FFF2-40B4-BE49-F238E27FC236}">
                  <a16:creationId xmlns:a16="http://schemas.microsoft.com/office/drawing/2014/main" id="{B807D032-BF03-DA94-935B-03AE9238F18B}"/>
                </a:ext>
              </a:extLst>
            </p:cNvPr>
            <p:cNvSpPr/>
            <p:nvPr/>
          </p:nvSpPr>
          <p:spPr>
            <a:xfrm>
              <a:off x="969354" y="4485739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5" y="0"/>
                  </a:moveTo>
                  <a:cubicBezTo>
                    <a:pt x="435" y="0"/>
                    <a:pt x="193" y="410"/>
                    <a:pt x="101" y="675"/>
                  </a:cubicBezTo>
                  <a:cubicBezTo>
                    <a:pt x="44" y="834"/>
                    <a:pt x="32" y="865"/>
                    <a:pt x="10" y="1170"/>
                  </a:cubicBezTo>
                  <a:cubicBezTo>
                    <a:pt x="1" y="1313"/>
                    <a:pt x="300" y="1472"/>
                    <a:pt x="775" y="1737"/>
                  </a:cubicBezTo>
                  <a:cubicBezTo>
                    <a:pt x="1365" y="2066"/>
                    <a:pt x="2552" y="2739"/>
                    <a:pt x="3144" y="3027"/>
                  </a:cubicBezTo>
                  <a:cubicBezTo>
                    <a:pt x="3303" y="3104"/>
                    <a:pt x="3408" y="3136"/>
                    <a:pt x="3483" y="3136"/>
                  </a:cubicBezTo>
                  <a:cubicBezTo>
                    <a:pt x="3645" y="3136"/>
                    <a:pt x="3658" y="2983"/>
                    <a:pt x="3742" y="2803"/>
                  </a:cubicBezTo>
                  <a:cubicBezTo>
                    <a:pt x="3915" y="2430"/>
                    <a:pt x="4012" y="2092"/>
                    <a:pt x="4012" y="2092"/>
                  </a:cubicBezTo>
                  <a:cubicBezTo>
                    <a:pt x="4012" y="2092"/>
                    <a:pt x="3182" y="1768"/>
                    <a:pt x="1652" y="883"/>
                  </a:cubicBezTo>
                  <a:cubicBezTo>
                    <a:pt x="910" y="454"/>
                    <a:pt x="640" y="172"/>
                    <a:pt x="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905;p72">
              <a:extLst>
                <a:ext uri="{FF2B5EF4-FFF2-40B4-BE49-F238E27FC236}">
                  <a16:creationId xmlns:a16="http://schemas.microsoft.com/office/drawing/2014/main" id="{9DDAE7E9-917B-0415-28E9-1057BAD80D77}"/>
                </a:ext>
              </a:extLst>
            </p:cNvPr>
            <p:cNvSpPr/>
            <p:nvPr/>
          </p:nvSpPr>
          <p:spPr>
            <a:xfrm>
              <a:off x="1132731" y="4279673"/>
              <a:ext cx="140367" cy="57038"/>
            </a:xfrm>
            <a:custGeom>
              <a:avLst/>
              <a:gdLst/>
              <a:ahLst/>
              <a:cxnLst/>
              <a:rect l="l" t="t" r="r" b="b"/>
              <a:pathLst>
                <a:path w="2739" h="1113" extrusionOk="0">
                  <a:moveTo>
                    <a:pt x="1586" y="0"/>
                  </a:moveTo>
                  <a:cubicBezTo>
                    <a:pt x="1383" y="0"/>
                    <a:pt x="1150" y="156"/>
                    <a:pt x="676" y="434"/>
                  </a:cubicBezTo>
                  <a:cubicBezTo>
                    <a:pt x="203" y="713"/>
                    <a:pt x="0" y="915"/>
                    <a:pt x="262" y="1059"/>
                  </a:cubicBezTo>
                  <a:cubicBezTo>
                    <a:pt x="332" y="1097"/>
                    <a:pt x="433" y="1112"/>
                    <a:pt x="552" y="1112"/>
                  </a:cubicBezTo>
                  <a:cubicBezTo>
                    <a:pt x="881" y="1112"/>
                    <a:pt x="1342" y="998"/>
                    <a:pt x="1632" y="944"/>
                  </a:cubicBezTo>
                  <a:cubicBezTo>
                    <a:pt x="2328" y="817"/>
                    <a:pt x="2738" y="649"/>
                    <a:pt x="2352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0" y="13"/>
                    <a:pt x="1644" y="0"/>
                    <a:pt x="1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906;p72">
              <a:extLst>
                <a:ext uri="{FF2B5EF4-FFF2-40B4-BE49-F238E27FC236}">
                  <a16:creationId xmlns:a16="http://schemas.microsoft.com/office/drawing/2014/main" id="{ED486300-6B3A-D495-C576-23EED4AD4CDB}"/>
                </a:ext>
              </a:extLst>
            </p:cNvPr>
            <p:cNvSpPr/>
            <p:nvPr/>
          </p:nvSpPr>
          <p:spPr>
            <a:xfrm>
              <a:off x="966535" y="4520280"/>
              <a:ext cx="211806" cy="130527"/>
            </a:xfrm>
            <a:custGeom>
              <a:avLst/>
              <a:gdLst/>
              <a:ahLst/>
              <a:cxnLst/>
              <a:rect l="l" t="t" r="r" b="b"/>
              <a:pathLst>
                <a:path w="4133" h="2547" extrusionOk="0">
                  <a:moveTo>
                    <a:pt x="156" y="1"/>
                  </a:moveTo>
                  <a:cubicBezTo>
                    <a:pt x="155" y="1"/>
                    <a:pt x="47" y="248"/>
                    <a:pt x="21" y="383"/>
                  </a:cubicBezTo>
                  <a:cubicBezTo>
                    <a:pt x="1" y="484"/>
                    <a:pt x="10" y="591"/>
                    <a:pt x="106" y="663"/>
                  </a:cubicBezTo>
                  <a:cubicBezTo>
                    <a:pt x="445" y="915"/>
                    <a:pt x="2582" y="2106"/>
                    <a:pt x="3009" y="2318"/>
                  </a:cubicBezTo>
                  <a:cubicBezTo>
                    <a:pt x="3312" y="2469"/>
                    <a:pt x="3495" y="2547"/>
                    <a:pt x="3596" y="2547"/>
                  </a:cubicBezTo>
                  <a:cubicBezTo>
                    <a:pt x="3647" y="2547"/>
                    <a:pt x="3677" y="2527"/>
                    <a:pt x="3692" y="2488"/>
                  </a:cubicBezTo>
                  <a:cubicBezTo>
                    <a:pt x="3717" y="2422"/>
                    <a:pt x="4132" y="1453"/>
                    <a:pt x="4132" y="1453"/>
                  </a:cubicBezTo>
                  <a:lnTo>
                    <a:pt x="4067" y="1418"/>
                  </a:lnTo>
                  <a:cubicBezTo>
                    <a:pt x="4067" y="1418"/>
                    <a:pt x="3677" y="2347"/>
                    <a:pt x="3574" y="2394"/>
                  </a:cubicBezTo>
                  <a:cubicBezTo>
                    <a:pt x="3563" y="2400"/>
                    <a:pt x="3549" y="2402"/>
                    <a:pt x="3532" y="2402"/>
                  </a:cubicBezTo>
                  <a:cubicBezTo>
                    <a:pt x="3398" y="2402"/>
                    <a:pt x="3106" y="2241"/>
                    <a:pt x="2854" y="2129"/>
                  </a:cubicBezTo>
                  <a:cubicBezTo>
                    <a:pt x="2619" y="2025"/>
                    <a:pt x="726" y="984"/>
                    <a:pt x="392" y="768"/>
                  </a:cubicBezTo>
                  <a:cubicBezTo>
                    <a:pt x="234" y="665"/>
                    <a:pt x="99" y="604"/>
                    <a:pt x="96" y="496"/>
                  </a:cubicBezTo>
                  <a:cubicBezTo>
                    <a:pt x="90" y="331"/>
                    <a:pt x="156" y="1"/>
                    <a:pt x="156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907;p72">
              <a:extLst>
                <a:ext uri="{FF2B5EF4-FFF2-40B4-BE49-F238E27FC236}">
                  <a16:creationId xmlns:a16="http://schemas.microsoft.com/office/drawing/2014/main" id="{D6FD9A64-FB53-ECFA-5622-F8F61E1C8AAF}"/>
                </a:ext>
              </a:extLst>
            </p:cNvPr>
            <p:cNvSpPr/>
            <p:nvPr/>
          </p:nvSpPr>
          <p:spPr>
            <a:xfrm>
              <a:off x="1496793" y="4312984"/>
              <a:ext cx="166811" cy="72156"/>
            </a:xfrm>
            <a:custGeom>
              <a:avLst/>
              <a:gdLst/>
              <a:ahLst/>
              <a:cxnLst/>
              <a:rect l="l" t="t" r="r" b="b"/>
              <a:pathLst>
                <a:path w="3255" h="1408" extrusionOk="0">
                  <a:moveTo>
                    <a:pt x="3075" y="0"/>
                  </a:moveTo>
                  <a:cubicBezTo>
                    <a:pt x="3075" y="0"/>
                    <a:pt x="2751" y="11"/>
                    <a:pt x="2554" y="100"/>
                  </a:cubicBezTo>
                  <a:cubicBezTo>
                    <a:pt x="1911" y="388"/>
                    <a:pt x="1482" y="635"/>
                    <a:pt x="1276" y="756"/>
                  </a:cubicBezTo>
                  <a:cubicBezTo>
                    <a:pt x="464" y="1234"/>
                    <a:pt x="1" y="1340"/>
                    <a:pt x="1" y="1340"/>
                  </a:cubicBezTo>
                  <a:lnTo>
                    <a:pt x="130" y="1407"/>
                  </a:lnTo>
                  <a:cubicBezTo>
                    <a:pt x="130" y="1407"/>
                    <a:pt x="482" y="1332"/>
                    <a:pt x="1310" y="854"/>
                  </a:cubicBezTo>
                  <a:cubicBezTo>
                    <a:pt x="2011" y="449"/>
                    <a:pt x="2388" y="232"/>
                    <a:pt x="2667" y="141"/>
                  </a:cubicBezTo>
                  <a:cubicBezTo>
                    <a:pt x="2819" y="92"/>
                    <a:pt x="2949" y="78"/>
                    <a:pt x="3048" y="78"/>
                  </a:cubicBezTo>
                  <a:cubicBezTo>
                    <a:pt x="3179" y="78"/>
                    <a:pt x="3254" y="103"/>
                    <a:pt x="3254" y="103"/>
                  </a:cubicBezTo>
                  <a:lnTo>
                    <a:pt x="307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908;p72">
              <a:extLst>
                <a:ext uri="{FF2B5EF4-FFF2-40B4-BE49-F238E27FC236}">
                  <a16:creationId xmlns:a16="http://schemas.microsoft.com/office/drawing/2014/main" id="{8DF37C3B-5A8A-23A5-49BF-0A8197526421}"/>
                </a:ext>
              </a:extLst>
            </p:cNvPr>
            <p:cNvSpPr/>
            <p:nvPr/>
          </p:nvSpPr>
          <p:spPr>
            <a:xfrm>
              <a:off x="1317273" y="4211053"/>
              <a:ext cx="168451" cy="73284"/>
            </a:xfrm>
            <a:custGeom>
              <a:avLst/>
              <a:gdLst/>
              <a:ahLst/>
              <a:cxnLst/>
              <a:rect l="l" t="t" r="r" b="b"/>
              <a:pathLst>
                <a:path w="3287" h="1430" extrusionOk="0">
                  <a:moveTo>
                    <a:pt x="3105" y="1"/>
                  </a:moveTo>
                  <a:cubicBezTo>
                    <a:pt x="3105" y="1"/>
                    <a:pt x="2783" y="11"/>
                    <a:pt x="2585" y="102"/>
                  </a:cubicBezTo>
                  <a:cubicBezTo>
                    <a:pt x="1943" y="390"/>
                    <a:pt x="1514" y="637"/>
                    <a:pt x="1308" y="758"/>
                  </a:cubicBezTo>
                  <a:cubicBezTo>
                    <a:pt x="496" y="1235"/>
                    <a:pt x="1" y="1383"/>
                    <a:pt x="1" y="1383"/>
                  </a:cubicBezTo>
                  <a:lnTo>
                    <a:pt x="131" y="1429"/>
                  </a:lnTo>
                  <a:cubicBezTo>
                    <a:pt x="131" y="1429"/>
                    <a:pt x="514" y="1334"/>
                    <a:pt x="1342" y="856"/>
                  </a:cubicBezTo>
                  <a:cubicBezTo>
                    <a:pt x="2043" y="451"/>
                    <a:pt x="2420" y="232"/>
                    <a:pt x="2699" y="143"/>
                  </a:cubicBezTo>
                  <a:cubicBezTo>
                    <a:pt x="2853" y="94"/>
                    <a:pt x="2984" y="80"/>
                    <a:pt x="3083" y="80"/>
                  </a:cubicBezTo>
                  <a:cubicBezTo>
                    <a:pt x="3212" y="80"/>
                    <a:pt x="3286" y="103"/>
                    <a:pt x="3286" y="103"/>
                  </a:cubicBezTo>
                  <a:lnTo>
                    <a:pt x="310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909;p72">
              <a:extLst>
                <a:ext uri="{FF2B5EF4-FFF2-40B4-BE49-F238E27FC236}">
                  <a16:creationId xmlns:a16="http://schemas.microsoft.com/office/drawing/2014/main" id="{A24CB318-F5AF-65F0-D771-B8E1FE104839}"/>
                </a:ext>
              </a:extLst>
            </p:cNvPr>
            <p:cNvSpPr/>
            <p:nvPr/>
          </p:nvSpPr>
          <p:spPr>
            <a:xfrm>
              <a:off x="1355093" y="4269014"/>
              <a:ext cx="148669" cy="85788"/>
            </a:xfrm>
            <a:custGeom>
              <a:avLst/>
              <a:gdLst/>
              <a:ahLst/>
              <a:cxnLst/>
              <a:rect l="l" t="t" r="r" b="b"/>
              <a:pathLst>
                <a:path w="2901" h="1674" extrusionOk="0">
                  <a:moveTo>
                    <a:pt x="756" y="0"/>
                  </a:moveTo>
                  <a:cubicBezTo>
                    <a:pt x="406" y="0"/>
                    <a:pt x="171" y="210"/>
                    <a:pt x="0" y="298"/>
                  </a:cubicBezTo>
                  <a:cubicBezTo>
                    <a:pt x="0" y="298"/>
                    <a:pt x="359" y="464"/>
                    <a:pt x="1199" y="976"/>
                  </a:cubicBezTo>
                  <a:cubicBezTo>
                    <a:pt x="1890" y="1396"/>
                    <a:pt x="2163" y="1562"/>
                    <a:pt x="2372" y="1674"/>
                  </a:cubicBezTo>
                  <a:cubicBezTo>
                    <a:pt x="2498" y="1562"/>
                    <a:pt x="2901" y="1232"/>
                    <a:pt x="2623" y="968"/>
                  </a:cubicBezTo>
                  <a:cubicBezTo>
                    <a:pt x="2352" y="712"/>
                    <a:pt x="1996" y="548"/>
                    <a:pt x="1315" y="165"/>
                  </a:cubicBezTo>
                  <a:cubicBezTo>
                    <a:pt x="1101" y="44"/>
                    <a:pt x="91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910;p72">
              <a:extLst>
                <a:ext uri="{FF2B5EF4-FFF2-40B4-BE49-F238E27FC236}">
                  <a16:creationId xmlns:a16="http://schemas.microsoft.com/office/drawing/2014/main" id="{1CA4F32F-07C2-2A9E-E0F4-E500770B0C14}"/>
                </a:ext>
              </a:extLst>
            </p:cNvPr>
            <p:cNvSpPr/>
            <p:nvPr/>
          </p:nvSpPr>
          <p:spPr>
            <a:xfrm>
              <a:off x="1401421" y="4223506"/>
              <a:ext cx="133141" cy="38692"/>
            </a:xfrm>
            <a:custGeom>
              <a:avLst/>
              <a:gdLst/>
              <a:ahLst/>
              <a:cxnLst/>
              <a:rect l="l" t="t" r="r" b="b"/>
              <a:pathLst>
                <a:path w="2598" h="755" extrusionOk="0">
                  <a:moveTo>
                    <a:pt x="1691" y="0"/>
                  </a:moveTo>
                  <a:cubicBezTo>
                    <a:pt x="1519" y="0"/>
                    <a:pt x="1258" y="33"/>
                    <a:pt x="931" y="172"/>
                  </a:cubicBezTo>
                  <a:cubicBezTo>
                    <a:pt x="556" y="331"/>
                    <a:pt x="1" y="754"/>
                    <a:pt x="1" y="754"/>
                  </a:cubicBezTo>
                  <a:cubicBezTo>
                    <a:pt x="1" y="754"/>
                    <a:pt x="703" y="518"/>
                    <a:pt x="1259" y="377"/>
                  </a:cubicBezTo>
                  <a:cubicBezTo>
                    <a:pt x="1444" y="330"/>
                    <a:pt x="1635" y="313"/>
                    <a:pt x="1813" y="313"/>
                  </a:cubicBezTo>
                  <a:cubicBezTo>
                    <a:pt x="2244" y="313"/>
                    <a:pt x="2598" y="411"/>
                    <a:pt x="2598" y="411"/>
                  </a:cubicBezTo>
                  <a:lnTo>
                    <a:pt x="1922" y="24"/>
                  </a:lnTo>
                  <a:cubicBezTo>
                    <a:pt x="1922" y="24"/>
                    <a:pt x="1840" y="0"/>
                    <a:pt x="169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911;p72">
              <a:extLst>
                <a:ext uri="{FF2B5EF4-FFF2-40B4-BE49-F238E27FC236}">
                  <a16:creationId xmlns:a16="http://schemas.microsoft.com/office/drawing/2014/main" id="{9CDDC28B-C71E-0FB6-EE03-5DC913763525}"/>
                </a:ext>
              </a:extLst>
            </p:cNvPr>
            <p:cNvSpPr/>
            <p:nvPr/>
          </p:nvSpPr>
          <p:spPr>
            <a:xfrm>
              <a:off x="1546400" y="4286489"/>
              <a:ext cx="91169" cy="60062"/>
            </a:xfrm>
            <a:custGeom>
              <a:avLst/>
              <a:gdLst/>
              <a:ahLst/>
              <a:cxnLst/>
              <a:rect l="l" t="t" r="r" b="b"/>
              <a:pathLst>
                <a:path w="1779" h="1172" extrusionOk="0">
                  <a:moveTo>
                    <a:pt x="1202" y="0"/>
                  </a:moveTo>
                  <a:cubicBezTo>
                    <a:pt x="1202" y="0"/>
                    <a:pt x="839" y="82"/>
                    <a:pt x="555" y="424"/>
                  </a:cubicBezTo>
                  <a:cubicBezTo>
                    <a:pt x="296" y="736"/>
                    <a:pt x="0" y="1172"/>
                    <a:pt x="0" y="1172"/>
                  </a:cubicBezTo>
                  <a:cubicBezTo>
                    <a:pt x="0" y="1172"/>
                    <a:pt x="430" y="937"/>
                    <a:pt x="920" y="653"/>
                  </a:cubicBezTo>
                  <a:cubicBezTo>
                    <a:pt x="1331" y="414"/>
                    <a:pt x="1779" y="330"/>
                    <a:pt x="1779" y="330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912;p72">
              <a:extLst>
                <a:ext uri="{FF2B5EF4-FFF2-40B4-BE49-F238E27FC236}">
                  <a16:creationId xmlns:a16="http://schemas.microsoft.com/office/drawing/2014/main" id="{DA07E5C2-08BB-BF4C-71B1-56C37A6C452A}"/>
                </a:ext>
              </a:extLst>
            </p:cNvPr>
            <p:cNvSpPr/>
            <p:nvPr/>
          </p:nvSpPr>
          <p:spPr>
            <a:xfrm>
              <a:off x="1305640" y="4411584"/>
              <a:ext cx="201813" cy="141392"/>
            </a:xfrm>
            <a:custGeom>
              <a:avLst/>
              <a:gdLst/>
              <a:ahLst/>
              <a:cxnLst/>
              <a:rect l="l" t="t" r="r" b="b"/>
              <a:pathLst>
                <a:path w="3938" h="2759" extrusionOk="0">
                  <a:moveTo>
                    <a:pt x="2871" y="0"/>
                  </a:moveTo>
                  <a:cubicBezTo>
                    <a:pt x="2437" y="232"/>
                    <a:pt x="1620" y="675"/>
                    <a:pt x="856" y="1148"/>
                  </a:cubicBezTo>
                  <a:cubicBezTo>
                    <a:pt x="700" y="1245"/>
                    <a:pt x="476" y="1381"/>
                    <a:pt x="260" y="1611"/>
                  </a:cubicBezTo>
                  <a:cubicBezTo>
                    <a:pt x="1" y="1889"/>
                    <a:pt x="16" y="2131"/>
                    <a:pt x="33" y="2567"/>
                  </a:cubicBezTo>
                  <a:cubicBezTo>
                    <a:pt x="36" y="2631"/>
                    <a:pt x="39" y="2694"/>
                    <a:pt x="42" y="2758"/>
                  </a:cubicBezTo>
                  <a:lnTo>
                    <a:pt x="3938" y="524"/>
                  </a:lnTo>
                  <a:lnTo>
                    <a:pt x="3938" y="242"/>
                  </a:lnTo>
                  <a:cubicBezTo>
                    <a:pt x="3792" y="209"/>
                    <a:pt x="3610" y="164"/>
                    <a:pt x="3409" y="111"/>
                  </a:cubicBezTo>
                  <a:cubicBezTo>
                    <a:pt x="3211" y="57"/>
                    <a:pt x="3029" y="19"/>
                    <a:pt x="2871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913;p72">
              <a:extLst>
                <a:ext uri="{FF2B5EF4-FFF2-40B4-BE49-F238E27FC236}">
                  <a16:creationId xmlns:a16="http://schemas.microsoft.com/office/drawing/2014/main" id="{1DC63C21-4C57-289B-AB19-B385A6B7FD47}"/>
                </a:ext>
              </a:extLst>
            </p:cNvPr>
            <p:cNvSpPr/>
            <p:nvPr/>
          </p:nvSpPr>
          <p:spPr>
            <a:xfrm>
              <a:off x="1290778" y="4411072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3000" y="0"/>
                  </a:moveTo>
                  <a:cubicBezTo>
                    <a:pt x="2973" y="0"/>
                    <a:pt x="2947" y="1"/>
                    <a:pt x="2923" y="4"/>
                  </a:cubicBezTo>
                  <a:cubicBezTo>
                    <a:pt x="2802" y="16"/>
                    <a:pt x="2567" y="107"/>
                    <a:pt x="2362" y="214"/>
                  </a:cubicBezTo>
                  <a:cubicBezTo>
                    <a:pt x="1793" y="505"/>
                    <a:pt x="1505" y="676"/>
                    <a:pt x="864" y="1142"/>
                  </a:cubicBezTo>
                  <a:cubicBezTo>
                    <a:pt x="478" y="1422"/>
                    <a:pt x="243" y="1683"/>
                    <a:pt x="119" y="1847"/>
                  </a:cubicBezTo>
                  <a:cubicBezTo>
                    <a:pt x="41" y="1950"/>
                    <a:pt x="1" y="2074"/>
                    <a:pt x="1" y="2203"/>
                  </a:cubicBezTo>
                  <a:lnTo>
                    <a:pt x="1" y="2958"/>
                  </a:lnTo>
                  <a:lnTo>
                    <a:pt x="332" y="2768"/>
                  </a:lnTo>
                  <a:cubicBezTo>
                    <a:pt x="329" y="2704"/>
                    <a:pt x="326" y="2641"/>
                    <a:pt x="323" y="2577"/>
                  </a:cubicBezTo>
                  <a:cubicBezTo>
                    <a:pt x="306" y="2141"/>
                    <a:pt x="291" y="1899"/>
                    <a:pt x="550" y="1621"/>
                  </a:cubicBezTo>
                  <a:cubicBezTo>
                    <a:pt x="766" y="1391"/>
                    <a:pt x="990" y="1255"/>
                    <a:pt x="1146" y="1158"/>
                  </a:cubicBezTo>
                  <a:cubicBezTo>
                    <a:pt x="1910" y="685"/>
                    <a:pt x="2727" y="242"/>
                    <a:pt x="3161" y="10"/>
                  </a:cubicBezTo>
                  <a:cubicBezTo>
                    <a:pt x="3104" y="4"/>
                    <a:pt x="3050" y="0"/>
                    <a:pt x="300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914;p72">
              <a:extLst>
                <a:ext uri="{FF2B5EF4-FFF2-40B4-BE49-F238E27FC236}">
                  <a16:creationId xmlns:a16="http://schemas.microsoft.com/office/drawing/2014/main" id="{4E5885E7-8D84-62FC-4EE3-3BB6BB7E8739}"/>
                </a:ext>
              </a:extLst>
            </p:cNvPr>
            <p:cNvSpPr/>
            <p:nvPr/>
          </p:nvSpPr>
          <p:spPr>
            <a:xfrm>
              <a:off x="1284679" y="4403179"/>
              <a:ext cx="222773" cy="163070"/>
            </a:xfrm>
            <a:custGeom>
              <a:avLst/>
              <a:gdLst/>
              <a:ahLst/>
              <a:cxnLst/>
              <a:rect l="l" t="t" r="r" b="b"/>
              <a:pathLst>
                <a:path w="4347" h="3182" extrusionOk="0">
                  <a:moveTo>
                    <a:pt x="3143" y="0"/>
                  </a:moveTo>
                  <a:cubicBezTo>
                    <a:pt x="2793" y="0"/>
                    <a:pt x="2330" y="240"/>
                    <a:pt x="1776" y="578"/>
                  </a:cubicBezTo>
                  <a:cubicBezTo>
                    <a:pt x="890" y="1119"/>
                    <a:pt x="574" y="1414"/>
                    <a:pt x="325" y="1662"/>
                  </a:cubicBezTo>
                  <a:cubicBezTo>
                    <a:pt x="244" y="1743"/>
                    <a:pt x="132" y="1863"/>
                    <a:pt x="37" y="2070"/>
                  </a:cubicBezTo>
                  <a:cubicBezTo>
                    <a:pt x="11" y="2128"/>
                    <a:pt x="0" y="2192"/>
                    <a:pt x="0" y="2257"/>
                  </a:cubicBezTo>
                  <a:lnTo>
                    <a:pt x="0" y="3181"/>
                  </a:lnTo>
                  <a:lnTo>
                    <a:pt x="120" y="3112"/>
                  </a:lnTo>
                  <a:lnTo>
                    <a:pt x="120" y="2357"/>
                  </a:lnTo>
                  <a:cubicBezTo>
                    <a:pt x="120" y="2228"/>
                    <a:pt x="160" y="2104"/>
                    <a:pt x="238" y="2001"/>
                  </a:cubicBezTo>
                  <a:cubicBezTo>
                    <a:pt x="364" y="1837"/>
                    <a:pt x="597" y="1575"/>
                    <a:pt x="983" y="1296"/>
                  </a:cubicBezTo>
                  <a:cubicBezTo>
                    <a:pt x="1624" y="830"/>
                    <a:pt x="1912" y="659"/>
                    <a:pt x="2481" y="368"/>
                  </a:cubicBezTo>
                  <a:cubicBezTo>
                    <a:pt x="2686" y="261"/>
                    <a:pt x="2921" y="170"/>
                    <a:pt x="3042" y="158"/>
                  </a:cubicBezTo>
                  <a:cubicBezTo>
                    <a:pt x="3070" y="155"/>
                    <a:pt x="3100" y="153"/>
                    <a:pt x="3132" y="153"/>
                  </a:cubicBezTo>
                  <a:cubicBezTo>
                    <a:pt x="3316" y="153"/>
                    <a:pt x="3555" y="204"/>
                    <a:pt x="3818" y="275"/>
                  </a:cubicBezTo>
                  <a:cubicBezTo>
                    <a:pt x="4019" y="328"/>
                    <a:pt x="4201" y="373"/>
                    <a:pt x="4347" y="406"/>
                  </a:cubicBezTo>
                  <a:lnTo>
                    <a:pt x="4347" y="281"/>
                  </a:lnTo>
                  <a:cubicBezTo>
                    <a:pt x="4347" y="281"/>
                    <a:pt x="3554" y="66"/>
                    <a:pt x="3264" y="11"/>
                  </a:cubicBezTo>
                  <a:cubicBezTo>
                    <a:pt x="3226" y="4"/>
                    <a:pt x="3185" y="0"/>
                    <a:pt x="3143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915;p72">
              <a:extLst>
                <a:ext uri="{FF2B5EF4-FFF2-40B4-BE49-F238E27FC236}">
                  <a16:creationId xmlns:a16="http://schemas.microsoft.com/office/drawing/2014/main" id="{6ED01514-BE4A-6263-C725-8169B7BDCFEA}"/>
                </a:ext>
              </a:extLst>
            </p:cNvPr>
            <p:cNvSpPr/>
            <p:nvPr/>
          </p:nvSpPr>
          <p:spPr>
            <a:xfrm>
              <a:off x="1327420" y="4543034"/>
              <a:ext cx="30595" cy="18910"/>
            </a:xfrm>
            <a:custGeom>
              <a:avLst/>
              <a:gdLst/>
              <a:ahLst/>
              <a:cxnLst/>
              <a:rect l="l" t="t" r="r" b="b"/>
              <a:pathLst>
                <a:path w="597" h="369" extrusionOk="0">
                  <a:moveTo>
                    <a:pt x="490" y="1"/>
                  </a:moveTo>
                  <a:cubicBezTo>
                    <a:pt x="451" y="1"/>
                    <a:pt x="398" y="17"/>
                    <a:pt x="335" y="41"/>
                  </a:cubicBezTo>
                  <a:cubicBezTo>
                    <a:pt x="233" y="81"/>
                    <a:pt x="0" y="187"/>
                    <a:pt x="62" y="313"/>
                  </a:cubicBezTo>
                  <a:cubicBezTo>
                    <a:pt x="81" y="353"/>
                    <a:pt x="111" y="369"/>
                    <a:pt x="146" y="369"/>
                  </a:cubicBezTo>
                  <a:cubicBezTo>
                    <a:pt x="218" y="369"/>
                    <a:pt x="313" y="304"/>
                    <a:pt x="396" y="261"/>
                  </a:cubicBezTo>
                  <a:cubicBezTo>
                    <a:pt x="448" y="233"/>
                    <a:pt x="597" y="156"/>
                    <a:pt x="565" y="52"/>
                  </a:cubicBezTo>
                  <a:cubicBezTo>
                    <a:pt x="553" y="16"/>
                    <a:pt x="528" y="1"/>
                    <a:pt x="4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916;p72">
              <a:extLst>
                <a:ext uri="{FF2B5EF4-FFF2-40B4-BE49-F238E27FC236}">
                  <a16:creationId xmlns:a16="http://schemas.microsoft.com/office/drawing/2014/main" id="{54AF807A-0BA1-761B-74AD-ACD61E08110D}"/>
                </a:ext>
              </a:extLst>
            </p:cNvPr>
            <p:cNvSpPr/>
            <p:nvPr/>
          </p:nvSpPr>
          <p:spPr>
            <a:xfrm>
              <a:off x="1452976" y="4476156"/>
              <a:ext cx="6150" cy="92450"/>
            </a:xfrm>
            <a:custGeom>
              <a:avLst/>
              <a:gdLst/>
              <a:ahLst/>
              <a:cxnLst/>
              <a:rect l="l" t="t" r="r" b="b"/>
              <a:pathLst>
                <a:path w="120" h="1804" extrusionOk="0">
                  <a:moveTo>
                    <a:pt x="54" y="0"/>
                  </a:moveTo>
                  <a:lnTo>
                    <a:pt x="0" y="14"/>
                  </a:lnTo>
                  <a:lnTo>
                    <a:pt x="23" y="1803"/>
                  </a:lnTo>
                  <a:lnTo>
                    <a:pt x="120" y="175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917;p72">
              <a:extLst>
                <a:ext uri="{FF2B5EF4-FFF2-40B4-BE49-F238E27FC236}">
                  <a16:creationId xmlns:a16="http://schemas.microsoft.com/office/drawing/2014/main" id="{B0EC2B77-1459-1613-059C-65E42CD1F5F8}"/>
                </a:ext>
              </a:extLst>
            </p:cNvPr>
            <p:cNvSpPr/>
            <p:nvPr/>
          </p:nvSpPr>
          <p:spPr>
            <a:xfrm>
              <a:off x="1190128" y="4656239"/>
              <a:ext cx="9225" cy="20960"/>
            </a:xfrm>
            <a:custGeom>
              <a:avLst/>
              <a:gdLst/>
              <a:ahLst/>
              <a:cxnLst/>
              <a:rect l="l" t="t" r="r" b="b"/>
              <a:pathLst>
                <a:path w="180" h="409" extrusionOk="0">
                  <a:moveTo>
                    <a:pt x="153" y="0"/>
                  </a:moveTo>
                  <a:cubicBezTo>
                    <a:pt x="150" y="0"/>
                    <a:pt x="148" y="1"/>
                    <a:pt x="145" y="2"/>
                  </a:cubicBezTo>
                  <a:cubicBezTo>
                    <a:pt x="22" y="49"/>
                    <a:pt x="1" y="264"/>
                    <a:pt x="13" y="376"/>
                  </a:cubicBezTo>
                  <a:cubicBezTo>
                    <a:pt x="15" y="394"/>
                    <a:pt x="33" y="409"/>
                    <a:pt x="50" y="409"/>
                  </a:cubicBezTo>
                  <a:cubicBezTo>
                    <a:pt x="59" y="409"/>
                    <a:pt x="68" y="404"/>
                    <a:pt x="73" y="393"/>
                  </a:cubicBezTo>
                  <a:cubicBezTo>
                    <a:pt x="124" y="284"/>
                    <a:pt x="150" y="152"/>
                    <a:pt x="176" y="34"/>
                  </a:cubicBezTo>
                  <a:cubicBezTo>
                    <a:pt x="180" y="19"/>
                    <a:pt x="169" y="0"/>
                    <a:pt x="1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918;p72">
              <a:extLst>
                <a:ext uri="{FF2B5EF4-FFF2-40B4-BE49-F238E27FC236}">
                  <a16:creationId xmlns:a16="http://schemas.microsoft.com/office/drawing/2014/main" id="{0936639E-5C66-5E4D-BCC5-D35AD1C77971}"/>
                </a:ext>
              </a:extLst>
            </p:cNvPr>
            <p:cNvSpPr/>
            <p:nvPr/>
          </p:nvSpPr>
          <p:spPr>
            <a:xfrm>
              <a:off x="1523185" y="4497475"/>
              <a:ext cx="11018" cy="12351"/>
            </a:xfrm>
            <a:custGeom>
              <a:avLst/>
              <a:gdLst/>
              <a:ahLst/>
              <a:cxnLst/>
              <a:rect l="l" t="t" r="r" b="b"/>
              <a:pathLst>
                <a:path w="215" h="241" extrusionOk="0">
                  <a:moveTo>
                    <a:pt x="32" y="0"/>
                  </a:moveTo>
                  <a:cubicBezTo>
                    <a:pt x="16" y="0"/>
                    <a:pt x="1" y="18"/>
                    <a:pt x="4" y="35"/>
                  </a:cubicBezTo>
                  <a:cubicBezTo>
                    <a:pt x="18" y="115"/>
                    <a:pt x="90" y="241"/>
                    <a:pt x="180" y="241"/>
                  </a:cubicBezTo>
                  <a:cubicBezTo>
                    <a:pt x="199" y="241"/>
                    <a:pt x="214" y="222"/>
                    <a:pt x="208" y="205"/>
                  </a:cubicBezTo>
                  <a:cubicBezTo>
                    <a:pt x="194" y="165"/>
                    <a:pt x="168" y="150"/>
                    <a:pt x="139" y="122"/>
                  </a:cubicBezTo>
                  <a:cubicBezTo>
                    <a:pt x="105" y="87"/>
                    <a:pt x="79" y="47"/>
                    <a:pt x="49" y="9"/>
                  </a:cubicBezTo>
                  <a:cubicBezTo>
                    <a:pt x="43" y="3"/>
                    <a:pt x="37" y="0"/>
                    <a:pt x="3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919;p72">
              <a:extLst>
                <a:ext uri="{FF2B5EF4-FFF2-40B4-BE49-F238E27FC236}">
                  <a16:creationId xmlns:a16="http://schemas.microsoft.com/office/drawing/2014/main" id="{69B3EDC5-8C0E-D8E5-8B28-8A2FFAFA2BFA}"/>
                </a:ext>
              </a:extLst>
            </p:cNvPr>
            <p:cNvSpPr/>
            <p:nvPr/>
          </p:nvSpPr>
          <p:spPr>
            <a:xfrm>
              <a:off x="1514575" y="4503676"/>
              <a:ext cx="8353" cy="17680"/>
            </a:xfrm>
            <a:custGeom>
              <a:avLst/>
              <a:gdLst/>
              <a:ahLst/>
              <a:cxnLst/>
              <a:rect l="l" t="t" r="r" b="b"/>
              <a:pathLst>
                <a:path w="163" h="345" extrusionOk="0">
                  <a:moveTo>
                    <a:pt x="126" y="0"/>
                  </a:moveTo>
                  <a:cubicBezTo>
                    <a:pt x="115" y="0"/>
                    <a:pt x="104" y="7"/>
                    <a:pt x="100" y="21"/>
                  </a:cubicBezTo>
                  <a:cubicBezTo>
                    <a:pt x="85" y="83"/>
                    <a:pt x="66" y="143"/>
                    <a:pt x="42" y="202"/>
                  </a:cubicBezTo>
                  <a:cubicBezTo>
                    <a:pt x="22" y="247"/>
                    <a:pt x="0" y="277"/>
                    <a:pt x="8" y="327"/>
                  </a:cubicBezTo>
                  <a:cubicBezTo>
                    <a:pt x="11" y="337"/>
                    <a:pt x="22" y="345"/>
                    <a:pt x="33" y="345"/>
                  </a:cubicBezTo>
                  <a:cubicBezTo>
                    <a:pt x="36" y="345"/>
                    <a:pt x="38" y="344"/>
                    <a:pt x="40" y="343"/>
                  </a:cubicBezTo>
                  <a:cubicBezTo>
                    <a:pt x="148" y="308"/>
                    <a:pt x="163" y="124"/>
                    <a:pt x="157" y="29"/>
                  </a:cubicBezTo>
                  <a:cubicBezTo>
                    <a:pt x="156" y="11"/>
                    <a:pt x="141" y="0"/>
                    <a:pt x="126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920;p72">
              <a:extLst>
                <a:ext uri="{FF2B5EF4-FFF2-40B4-BE49-F238E27FC236}">
                  <a16:creationId xmlns:a16="http://schemas.microsoft.com/office/drawing/2014/main" id="{9969F575-C5D0-A7CA-5E30-10848A8ADC19}"/>
                </a:ext>
              </a:extLst>
            </p:cNvPr>
            <p:cNvSpPr/>
            <p:nvPr/>
          </p:nvSpPr>
          <p:spPr>
            <a:xfrm>
              <a:off x="1338797" y="4610373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0" y="1"/>
                  </a:moveTo>
                  <a:cubicBezTo>
                    <a:pt x="16" y="1"/>
                    <a:pt x="11" y="1"/>
                    <a:pt x="7" y="1"/>
                  </a:cubicBezTo>
                  <a:cubicBezTo>
                    <a:pt x="4" y="3"/>
                    <a:pt x="1" y="6"/>
                    <a:pt x="1" y="9"/>
                  </a:cubicBezTo>
                  <a:cubicBezTo>
                    <a:pt x="37" y="116"/>
                    <a:pt x="206" y="168"/>
                    <a:pt x="328" y="168"/>
                  </a:cubicBezTo>
                  <a:cubicBezTo>
                    <a:pt x="351" y="168"/>
                    <a:pt x="372" y="166"/>
                    <a:pt x="390" y="162"/>
                  </a:cubicBezTo>
                  <a:cubicBezTo>
                    <a:pt x="407" y="159"/>
                    <a:pt x="412" y="132"/>
                    <a:pt x="395" y="124"/>
                  </a:cubicBezTo>
                  <a:cubicBezTo>
                    <a:pt x="332" y="95"/>
                    <a:pt x="264" y="80"/>
                    <a:pt x="198" y="57"/>
                  </a:cubicBezTo>
                  <a:cubicBezTo>
                    <a:pt x="144" y="38"/>
                    <a:pt x="8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921;p72">
              <a:extLst>
                <a:ext uri="{FF2B5EF4-FFF2-40B4-BE49-F238E27FC236}">
                  <a16:creationId xmlns:a16="http://schemas.microsoft.com/office/drawing/2014/main" id="{5DB8D9F5-587C-F279-2E9D-650F6EEC825A}"/>
                </a:ext>
              </a:extLst>
            </p:cNvPr>
            <p:cNvSpPr/>
            <p:nvPr/>
          </p:nvSpPr>
          <p:spPr>
            <a:xfrm>
              <a:off x="1459587" y="4538011"/>
              <a:ext cx="10711" cy="18449"/>
            </a:xfrm>
            <a:custGeom>
              <a:avLst/>
              <a:gdLst/>
              <a:ahLst/>
              <a:cxnLst/>
              <a:rect l="l" t="t" r="r" b="b"/>
              <a:pathLst>
                <a:path w="209" h="360" extrusionOk="0">
                  <a:moveTo>
                    <a:pt x="183" y="1"/>
                  </a:moveTo>
                  <a:cubicBezTo>
                    <a:pt x="176" y="1"/>
                    <a:pt x="169" y="4"/>
                    <a:pt x="164" y="11"/>
                  </a:cubicBezTo>
                  <a:cubicBezTo>
                    <a:pt x="121" y="77"/>
                    <a:pt x="78" y="141"/>
                    <a:pt x="45" y="213"/>
                  </a:cubicBezTo>
                  <a:cubicBezTo>
                    <a:pt x="22" y="262"/>
                    <a:pt x="0" y="296"/>
                    <a:pt x="28" y="346"/>
                  </a:cubicBezTo>
                  <a:cubicBezTo>
                    <a:pt x="33" y="355"/>
                    <a:pt x="41" y="360"/>
                    <a:pt x="51" y="360"/>
                  </a:cubicBezTo>
                  <a:cubicBezTo>
                    <a:pt x="53" y="360"/>
                    <a:pt x="56" y="359"/>
                    <a:pt x="58" y="359"/>
                  </a:cubicBezTo>
                  <a:cubicBezTo>
                    <a:pt x="114" y="345"/>
                    <a:pt x="124" y="304"/>
                    <a:pt x="143" y="254"/>
                  </a:cubicBezTo>
                  <a:cubicBezTo>
                    <a:pt x="170" y="179"/>
                    <a:pt x="187" y="106"/>
                    <a:pt x="206" y="28"/>
                  </a:cubicBezTo>
                  <a:cubicBezTo>
                    <a:pt x="209" y="12"/>
                    <a:pt x="196" y="1"/>
                    <a:pt x="1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922;p72">
              <a:extLst>
                <a:ext uri="{FF2B5EF4-FFF2-40B4-BE49-F238E27FC236}">
                  <a16:creationId xmlns:a16="http://schemas.microsoft.com/office/drawing/2014/main" id="{12708BEC-2188-8544-6BCC-53E454CC4094}"/>
                </a:ext>
              </a:extLst>
            </p:cNvPr>
            <p:cNvSpPr/>
            <p:nvPr/>
          </p:nvSpPr>
          <p:spPr>
            <a:xfrm>
              <a:off x="1412132" y="4570400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8" y="1"/>
                  </a:moveTo>
                  <a:cubicBezTo>
                    <a:pt x="141" y="1"/>
                    <a:pt x="133" y="6"/>
                    <a:pt x="130" y="12"/>
                  </a:cubicBezTo>
                  <a:cubicBezTo>
                    <a:pt x="114" y="58"/>
                    <a:pt x="104" y="107"/>
                    <a:pt x="86" y="153"/>
                  </a:cubicBezTo>
                  <a:cubicBezTo>
                    <a:pt x="66" y="204"/>
                    <a:pt x="35" y="249"/>
                    <a:pt x="11" y="299"/>
                  </a:cubicBezTo>
                  <a:cubicBezTo>
                    <a:pt x="1" y="320"/>
                    <a:pt x="16" y="345"/>
                    <a:pt x="37" y="345"/>
                  </a:cubicBezTo>
                  <a:cubicBezTo>
                    <a:pt x="42" y="345"/>
                    <a:pt x="47" y="343"/>
                    <a:pt x="52" y="340"/>
                  </a:cubicBezTo>
                  <a:cubicBezTo>
                    <a:pt x="155" y="277"/>
                    <a:pt x="215" y="119"/>
                    <a:pt x="160" y="9"/>
                  </a:cubicBezTo>
                  <a:cubicBezTo>
                    <a:pt x="157" y="3"/>
                    <a:pt x="152" y="1"/>
                    <a:pt x="14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923;p72">
              <a:extLst>
                <a:ext uri="{FF2B5EF4-FFF2-40B4-BE49-F238E27FC236}">
                  <a16:creationId xmlns:a16="http://schemas.microsoft.com/office/drawing/2014/main" id="{DF27F98C-128C-6D24-8964-7E907B1FB0B7}"/>
                </a:ext>
              </a:extLst>
            </p:cNvPr>
            <p:cNvSpPr/>
            <p:nvPr/>
          </p:nvSpPr>
          <p:spPr>
            <a:xfrm>
              <a:off x="1390403" y="4574448"/>
              <a:ext cx="13119" cy="9532"/>
            </a:xfrm>
            <a:custGeom>
              <a:avLst/>
              <a:gdLst/>
              <a:ahLst/>
              <a:cxnLst/>
              <a:rect l="l" t="t" r="r" b="b"/>
              <a:pathLst>
                <a:path w="256" h="186" extrusionOk="0">
                  <a:moveTo>
                    <a:pt x="20" y="1"/>
                  </a:moveTo>
                  <a:cubicBezTo>
                    <a:pt x="10" y="1"/>
                    <a:pt x="0" y="13"/>
                    <a:pt x="4" y="23"/>
                  </a:cubicBezTo>
                  <a:cubicBezTo>
                    <a:pt x="32" y="98"/>
                    <a:pt x="119" y="166"/>
                    <a:pt x="199" y="184"/>
                  </a:cubicBezTo>
                  <a:cubicBezTo>
                    <a:pt x="202" y="185"/>
                    <a:pt x="205" y="185"/>
                    <a:pt x="208" y="185"/>
                  </a:cubicBezTo>
                  <a:cubicBezTo>
                    <a:pt x="243" y="185"/>
                    <a:pt x="256" y="141"/>
                    <a:pt x="226" y="118"/>
                  </a:cubicBezTo>
                  <a:cubicBezTo>
                    <a:pt x="170" y="75"/>
                    <a:pt x="91" y="28"/>
                    <a:pt x="24" y="2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924;p72">
              <a:extLst>
                <a:ext uri="{FF2B5EF4-FFF2-40B4-BE49-F238E27FC236}">
                  <a16:creationId xmlns:a16="http://schemas.microsoft.com/office/drawing/2014/main" id="{6A4BE5C4-BF73-4A48-9882-059821707BFF}"/>
                </a:ext>
              </a:extLst>
            </p:cNvPr>
            <p:cNvSpPr/>
            <p:nvPr/>
          </p:nvSpPr>
          <p:spPr>
            <a:xfrm>
              <a:off x="1689739" y="4401949"/>
              <a:ext cx="8968" cy="19320"/>
            </a:xfrm>
            <a:custGeom>
              <a:avLst/>
              <a:gdLst/>
              <a:ahLst/>
              <a:cxnLst/>
              <a:rect l="l" t="t" r="r" b="b"/>
              <a:pathLst>
                <a:path w="175" h="377" extrusionOk="0">
                  <a:moveTo>
                    <a:pt x="83" y="1"/>
                  </a:moveTo>
                  <a:cubicBezTo>
                    <a:pt x="72" y="1"/>
                    <a:pt x="62" y="7"/>
                    <a:pt x="64" y="21"/>
                  </a:cubicBezTo>
                  <a:cubicBezTo>
                    <a:pt x="69" y="76"/>
                    <a:pt x="73" y="133"/>
                    <a:pt x="60" y="188"/>
                  </a:cubicBezTo>
                  <a:cubicBezTo>
                    <a:pt x="47" y="239"/>
                    <a:pt x="10" y="280"/>
                    <a:pt x="3" y="331"/>
                  </a:cubicBezTo>
                  <a:cubicBezTo>
                    <a:pt x="0" y="350"/>
                    <a:pt x="13" y="376"/>
                    <a:pt x="34" y="376"/>
                  </a:cubicBezTo>
                  <a:cubicBezTo>
                    <a:pt x="38" y="376"/>
                    <a:pt x="42" y="376"/>
                    <a:pt x="46" y="374"/>
                  </a:cubicBezTo>
                  <a:cubicBezTo>
                    <a:pt x="174" y="323"/>
                    <a:pt x="174" y="107"/>
                    <a:pt x="104" y="10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925;p72">
              <a:extLst>
                <a:ext uri="{FF2B5EF4-FFF2-40B4-BE49-F238E27FC236}">
                  <a16:creationId xmlns:a16="http://schemas.microsoft.com/office/drawing/2014/main" id="{BBFBDE13-292B-9834-EB0C-51E8D78D4BD9}"/>
                </a:ext>
              </a:extLst>
            </p:cNvPr>
            <p:cNvSpPr/>
            <p:nvPr/>
          </p:nvSpPr>
          <p:spPr>
            <a:xfrm>
              <a:off x="1676825" y="4405076"/>
              <a:ext cx="9942" cy="17014"/>
            </a:xfrm>
            <a:custGeom>
              <a:avLst/>
              <a:gdLst/>
              <a:ahLst/>
              <a:cxnLst/>
              <a:rect l="l" t="t" r="r" b="b"/>
              <a:pathLst>
                <a:path w="194" h="332" extrusionOk="0">
                  <a:moveTo>
                    <a:pt x="22" y="1"/>
                  </a:moveTo>
                  <a:cubicBezTo>
                    <a:pt x="10" y="1"/>
                    <a:pt x="0" y="13"/>
                    <a:pt x="6" y="26"/>
                  </a:cubicBezTo>
                  <a:cubicBezTo>
                    <a:pt x="59" y="119"/>
                    <a:pt x="74" y="202"/>
                    <a:pt x="88" y="307"/>
                  </a:cubicBezTo>
                  <a:cubicBezTo>
                    <a:pt x="90" y="321"/>
                    <a:pt x="102" y="332"/>
                    <a:pt x="115" y="332"/>
                  </a:cubicBezTo>
                  <a:cubicBezTo>
                    <a:pt x="123" y="332"/>
                    <a:pt x="130" y="328"/>
                    <a:pt x="135" y="319"/>
                  </a:cubicBezTo>
                  <a:cubicBezTo>
                    <a:pt x="193" y="208"/>
                    <a:pt x="138" y="60"/>
                    <a:pt x="29" y="3"/>
                  </a:cubicBezTo>
                  <a:cubicBezTo>
                    <a:pt x="27" y="2"/>
                    <a:pt x="24" y="1"/>
                    <a:pt x="2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926;p72">
              <a:extLst>
                <a:ext uri="{FF2B5EF4-FFF2-40B4-BE49-F238E27FC236}">
                  <a16:creationId xmlns:a16="http://schemas.microsoft.com/office/drawing/2014/main" id="{C4F2770F-03F6-F6B4-5E9A-C82B1EA84252}"/>
                </a:ext>
              </a:extLst>
            </p:cNvPr>
            <p:cNvSpPr/>
            <p:nvPr/>
          </p:nvSpPr>
          <p:spPr>
            <a:xfrm>
              <a:off x="1195509" y="4385397"/>
              <a:ext cx="473988" cy="335466"/>
            </a:xfrm>
            <a:custGeom>
              <a:avLst/>
              <a:gdLst/>
              <a:ahLst/>
              <a:cxnLst/>
              <a:rect l="l" t="t" r="r" b="b"/>
              <a:pathLst>
                <a:path w="9249" h="6546" extrusionOk="0">
                  <a:moveTo>
                    <a:pt x="8440" y="0"/>
                  </a:moveTo>
                  <a:cubicBezTo>
                    <a:pt x="8275" y="0"/>
                    <a:pt x="8094" y="52"/>
                    <a:pt x="7907" y="160"/>
                  </a:cubicBezTo>
                  <a:cubicBezTo>
                    <a:pt x="7188" y="576"/>
                    <a:pt x="6603" y="1692"/>
                    <a:pt x="6603" y="2651"/>
                  </a:cubicBezTo>
                  <a:cubicBezTo>
                    <a:pt x="6603" y="2658"/>
                    <a:pt x="6600" y="2674"/>
                    <a:pt x="6597" y="2691"/>
                  </a:cubicBezTo>
                  <a:lnTo>
                    <a:pt x="2645" y="4931"/>
                  </a:lnTo>
                  <a:cubicBezTo>
                    <a:pt x="2645" y="4221"/>
                    <a:pt x="2305" y="3806"/>
                    <a:pt x="1837" y="3806"/>
                  </a:cubicBezTo>
                  <a:cubicBezTo>
                    <a:pt x="1672" y="3806"/>
                    <a:pt x="1491" y="3857"/>
                    <a:pt x="1303" y="3965"/>
                  </a:cubicBezTo>
                  <a:cubicBezTo>
                    <a:pt x="583" y="4382"/>
                    <a:pt x="0" y="5497"/>
                    <a:pt x="0" y="6458"/>
                  </a:cubicBezTo>
                  <a:cubicBezTo>
                    <a:pt x="0" y="6489"/>
                    <a:pt x="2" y="6516"/>
                    <a:pt x="3" y="6546"/>
                  </a:cubicBezTo>
                  <a:cubicBezTo>
                    <a:pt x="63" y="6510"/>
                    <a:pt x="123" y="6475"/>
                    <a:pt x="181" y="6441"/>
                  </a:cubicBezTo>
                  <a:cubicBezTo>
                    <a:pt x="181" y="6424"/>
                    <a:pt x="180" y="6408"/>
                    <a:pt x="180" y="6391"/>
                  </a:cubicBezTo>
                  <a:cubicBezTo>
                    <a:pt x="180" y="5514"/>
                    <a:pt x="712" y="4497"/>
                    <a:pt x="1368" y="4117"/>
                  </a:cubicBezTo>
                  <a:cubicBezTo>
                    <a:pt x="1536" y="4020"/>
                    <a:pt x="1695" y="3975"/>
                    <a:pt x="1840" y="3975"/>
                  </a:cubicBezTo>
                  <a:cubicBezTo>
                    <a:pt x="2262" y="3975"/>
                    <a:pt x="2558" y="4365"/>
                    <a:pt x="2558" y="5017"/>
                  </a:cubicBezTo>
                  <a:cubicBezTo>
                    <a:pt x="2558" y="5034"/>
                    <a:pt x="2556" y="5052"/>
                    <a:pt x="2556" y="5069"/>
                  </a:cubicBezTo>
                  <a:lnTo>
                    <a:pt x="2558" y="5180"/>
                  </a:lnTo>
                  <a:cubicBezTo>
                    <a:pt x="2558" y="5180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4"/>
                  </a:cubicBezTo>
                  <a:cubicBezTo>
                    <a:pt x="6783" y="1709"/>
                    <a:pt x="7315" y="691"/>
                    <a:pt x="7971" y="312"/>
                  </a:cubicBezTo>
                  <a:cubicBezTo>
                    <a:pt x="8139" y="215"/>
                    <a:pt x="8299" y="169"/>
                    <a:pt x="8444" y="169"/>
                  </a:cubicBezTo>
                  <a:cubicBezTo>
                    <a:pt x="8866" y="169"/>
                    <a:pt x="9161" y="559"/>
                    <a:pt x="9161" y="1212"/>
                  </a:cubicBezTo>
                  <a:cubicBezTo>
                    <a:pt x="9161" y="1229"/>
                    <a:pt x="9159" y="1246"/>
                    <a:pt x="9159" y="1264"/>
                  </a:cubicBezTo>
                  <a:lnTo>
                    <a:pt x="9248" y="1261"/>
                  </a:lnTo>
                  <a:cubicBezTo>
                    <a:pt x="9248" y="1232"/>
                    <a:pt x="9248" y="1155"/>
                    <a:pt x="9248" y="1126"/>
                  </a:cubicBezTo>
                  <a:cubicBezTo>
                    <a:pt x="9248" y="415"/>
                    <a:pt x="8909" y="0"/>
                    <a:pt x="8440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927;p72">
              <a:extLst>
                <a:ext uri="{FF2B5EF4-FFF2-40B4-BE49-F238E27FC236}">
                  <a16:creationId xmlns:a16="http://schemas.microsoft.com/office/drawing/2014/main" id="{56B9CA43-12F2-B0E7-6A04-A54887382B23}"/>
                </a:ext>
              </a:extLst>
            </p:cNvPr>
            <p:cNvSpPr/>
            <p:nvPr/>
          </p:nvSpPr>
          <p:spPr>
            <a:xfrm>
              <a:off x="1470554" y="4461601"/>
              <a:ext cx="27110" cy="12351"/>
            </a:xfrm>
            <a:custGeom>
              <a:avLst/>
              <a:gdLst/>
              <a:ahLst/>
              <a:cxnLst/>
              <a:rect l="l" t="t" r="r" b="b"/>
              <a:pathLst>
                <a:path w="529" h="241" extrusionOk="0">
                  <a:moveTo>
                    <a:pt x="108" y="1"/>
                  </a:moveTo>
                  <a:cubicBezTo>
                    <a:pt x="7" y="28"/>
                    <a:pt x="1" y="179"/>
                    <a:pt x="79" y="225"/>
                  </a:cubicBezTo>
                  <a:cubicBezTo>
                    <a:pt x="98" y="236"/>
                    <a:pt x="135" y="241"/>
                    <a:pt x="179" y="241"/>
                  </a:cubicBezTo>
                  <a:cubicBezTo>
                    <a:pt x="316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928;p72">
              <a:extLst>
                <a:ext uri="{FF2B5EF4-FFF2-40B4-BE49-F238E27FC236}">
                  <a16:creationId xmlns:a16="http://schemas.microsoft.com/office/drawing/2014/main" id="{A9097340-CA77-92E4-783A-ACF56B9DA7F1}"/>
                </a:ext>
              </a:extLst>
            </p:cNvPr>
            <p:cNvSpPr/>
            <p:nvPr/>
          </p:nvSpPr>
          <p:spPr>
            <a:xfrm>
              <a:off x="1483929" y="4447918"/>
              <a:ext cx="56065" cy="46020"/>
            </a:xfrm>
            <a:custGeom>
              <a:avLst/>
              <a:gdLst/>
              <a:ahLst/>
              <a:cxnLst/>
              <a:rect l="l" t="t" r="r" b="b"/>
              <a:pathLst>
                <a:path w="1094" h="898" extrusionOk="0">
                  <a:moveTo>
                    <a:pt x="0" y="1"/>
                  </a:moveTo>
                  <a:lnTo>
                    <a:pt x="0" y="610"/>
                  </a:lnTo>
                  <a:cubicBezTo>
                    <a:pt x="0" y="610"/>
                    <a:pt x="471" y="832"/>
                    <a:pt x="871" y="898"/>
                  </a:cubicBezTo>
                  <a:cubicBezTo>
                    <a:pt x="1094" y="760"/>
                    <a:pt x="655" y="311"/>
                    <a:pt x="436" y="190"/>
                  </a:cubicBezTo>
                  <a:cubicBezTo>
                    <a:pt x="217" y="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929;p72">
              <a:extLst>
                <a:ext uri="{FF2B5EF4-FFF2-40B4-BE49-F238E27FC236}">
                  <a16:creationId xmlns:a16="http://schemas.microsoft.com/office/drawing/2014/main" id="{DB4C0A3D-1B3F-ECB3-0F62-C4FEDF750985}"/>
                </a:ext>
              </a:extLst>
            </p:cNvPr>
            <p:cNvSpPr/>
            <p:nvPr/>
          </p:nvSpPr>
          <p:spPr>
            <a:xfrm>
              <a:off x="1487209" y="4439565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6" y="0"/>
                  </a:moveTo>
                  <a:cubicBezTo>
                    <a:pt x="96" y="0"/>
                    <a:pt x="66" y="11"/>
                    <a:pt x="33" y="40"/>
                  </a:cubicBezTo>
                  <a:cubicBezTo>
                    <a:pt x="21" y="51"/>
                    <a:pt x="10" y="61"/>
                    <a:pt x="1" y="74"/>
                  </a:cubicBezTo>
                  <a:cubicBezTo>
                    <a:pt x="139" y="127"/>
                    <a:pt x="499" y="339"/>
                    <a:pt x="701" y="533"/>
                  </a:cubicBezTo>
                  <a:cubicBezTo>
                    <a:pt x="885" y="710"/>
                    <a:pt x="971" y="912"/>
                    <a:pt x="930" y="1064"/>
                  </a:cubicBezTo>
                  <a:cubicBezTo>
                    <a:pt x="1112" y="1041"/>
                    <a:pt x="1131" y="885"/>
                    <a:pt x="1016" y="655"/>
                  </a:cubicBezTo>
                  <a:cubicBezTo>
                    <a:pt x="875" y="377"/>
                    <a:pt x="540" y="189"/>
                    <a:pt x="309" y="77"/>
                  </a:cubicBezTo>
                  <a:cubicBezTo>
                    <a:pt x="243" y="46"/>
                    <a:pt x="186" y="0"/>
                    <a:pt x="12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930;p72">
              <a:extLst>
                <a:ext uri="{FF2B5EF4-FFF2-40B4-BE49-F238E27FC236}">
                  <a16:creationId xmlns:a16="http://schemas.microsoft.com/office/drawing/2014/main" id="{D4FC6230-3B0C-F8EF-024C-49291726A441}"/>
                </a:ext>
              </a:extLst>
            </p:cNvPr>
            <p:cNvSpPr/>
            <p:nvPr/>
          </p:nvSpPr>
          <p:spPr>
            <a:xfrm>
              <a:off x="1483929" y="4443306"/>
              <a:ext cx="53092" cy="50889"/>
            </a:xfrm>
            <a:custGeom>
              <a:avLst/>
              <a:gdLst/>
              <a:ahLst/>
              <a:cxnLst/>
              <a:rect l="l" t="t" r="r" b="b"/>
              <a:pathLst>
                <a:path w="1036" h="993" extrusionOk="0">
                  <a:moveTo>
                    <a:pt x="65" y="1"/>
                  </a:moveTo>
                  <a:cubicBezTo>
                    <a:pt x="40" y="27"/>
                    <a:pt x="19" y="57"/>
                    <a:pt x="0" y="91"/>
                  </a:cubicBezTo>
                  <a:cubicBezTo>
                    <a:pt x="164" y="169"/>
                    <a:pt x="462" y="353"/>
                    <a:pt x="640" y="523"/>
                  </a:cubicBezTo>
                  <a:cubicBezTo>
                    <a:pt x="798" y="675"/>
                    <a:pt x="879" y="845"/>
                    <a:pt x="871" y="988"/>
                  </a:cubicBezTo>
                  <a:cubicBezTo>
                    <a:pt x="899" y="991"/>
                    <a:pt x="925" y="993"/>
                    <a:pt x="948" y="993"/>
                  </a:cubicBezTo>
                  <a:cubicBezTo>
                    <a:pt x="965" y="993"/>
                    <a:pt x="980" y="992"/>
                    <a:pt x="994" y="991"/>
                  </a:cubicBezTo>
                  <a:cubicBezTo>
                    <a:pt x="1035" y="839"/>
                    <a:pt x="949" y="637"/>
                    <a:pt x="765" y="460"/>
                  </a:cubicBezTo>
                  <a:cubicBezTo>
                    <a:pt x="563" y="266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r Parking Business Plan by Slidesgo">
  <a:themeElements>
    <a:clrScheme name="Виолетов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102</Words>
  <Application>Microsoft Office PowerPoint</Application>
  <PresentationFormat>Презентация на цял екран (16:9)</PresentationFormat>
  <Paragraphs>27</Paragraphs>
  <Slides>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4" baseType="lpstr">
      <vt:lpstr>Roboto</vt:lpstr>
      <vt:lpstr>Cabin</vt:lpstr>
      <vt:lpstr>Hammersmith One</vt:lpstr>
      <vt:lpstr>Poppins</vt:lpstr>
      <vt:lpstr>Comfortaa</vt:lpstr>
      <vt:lpstr>Arial</vt:lpstr>
      <vt:lpstr>Car Parking Business Plan by Slidesgo</vt:lpstr>
      <vt:lpstr>CAR PARKING ARDUINO PROJECT</vt:lpstr>
      <vt:lpstr>01</vt:lpstr>
      <vt:lpstr>ОПИСАНИЕ</vt:lpstr>
      <vt:lpstr>БЛОКОВА СХЕМА</vt:lpstr>
      <vt:lpstr>ЕЛЕКТРИЧЕСКА СХЕМА</vt:lpstr>
      <vt:lpstr>СОРС КОД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ARDUINO PROJECT</dc:title>
  <dc:creator>Деница</dc:creator>
  <cp:lastModifiedBy>Деница Калбурова</cp:lastModifiedBy>
  <cp:revision>9</cp:revision>
  <dcterms:modified xsi:type="dcterms:W3CDTF">2024-04-21T09:27:05Z</dcterms:modified>
</cp:coreProperties>
</file>