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71BF-B56E-4F1C-ACAE-825ECC799C1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217A-B7AA-4ED9-8906-BFD37D26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2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71BF-B56E-4F1C-ACAE-825ECC799C1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217A-B7AA-4ED9-8906-BFD37D26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71BF-B56E-4F1C-ACAE-825ECC799C1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217A-B7AA-4ED9-8906-BFD37D26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71BF-B56E-4F1C-ACAE-825ECC799C1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217A-B7AA-4ED9-8906-BFD37D26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71BF-B56E-4F1C-ACAE-825ECC799C1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217A-B7AA-4ED9-8906-BFD37D26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3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71BF-B56E-4F1C-ACAE-825ECC799C1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217A-B7AA-4ED9-8906-BFD37D26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8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71BF-B56E-4F1C-ACAE-825ECC799C1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217A-B7AA-4ED9-8906-BFD37D26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71BF-B56E-4F1C-ACAE-825ECC799C1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217A-B7AA-4ED9-8906-BFD37D26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5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71BF-B56E-4F1C-ACAE-825ECC799C1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217A-B7AA-4ED9-8906-BFD37D26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71BF-B56E-4F1C-ACAE-825ECC799C1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217A-B7AA-4ED9-8906-BFD37D26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71BF-B56E-4F1C-ACAE-825ECC799C1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217A-B7AA-4ED9-8906-BFD37D26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71BF-B56E-4F1C-ACAE-825ECC799C1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8217A-B7AA-4ED9-8906-BFD37D26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INI MATERI POWEROINT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INI MATERI POWEROINT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 MATERI POWEROINT</dc:title>
  <dc:creator>Deni Kurnia</dc:creator>
  <cp:lastModifiedBy>Deni Kurnia</cp:lastModifiedBy>
  <cp:revision>1</cp:revision>
  <dcterms:created xsi:type="dcterms:W3CDTF">2022-06-20T07:37:18Z</dcterms:created>
  <dcterms:modified xsi:type="dcterms:W3CDTF">2022-06-20T07:37:42Z</dcterms:modified>
</cp:coreProperties>
</file>