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Tiempo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8.8684509052812277E-2"/>
          <c:y val="9.3297979768154626E-2"/>
          <c:w val="0.89150698980173215"/>
          <c:h val="0.8587030595794185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Hoja1!$C$1</c:f>
              <c:strCache>
                <c:ptCount val="1"/>
                <c:pt idx="0">
                  <c:v>Abejas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Hoja1!$B$2:$B$8</c:f>
              <c:numCache>
                <c:formatCode>General</c:formatCode>
                <c:ptCount val="7"/>
                <c:pt idx="0">
                  <c:v>3.1E-2</c:v>
                </c:pt>
                <c:pt idx="1">
                  <c:v>0.05</c:v>
                </c:pt>
                <c:pt idx="2">
                  <c:v>0.05</c:v>
                </c:pt>
                <c:pt idx="3">
                  <c:v>0.1</c:v>
                </c:pt>
                <c:pt idx="4">
                  <c:v>0.6</c:v>
                </c:pt>
                <c:pt idx="5">
                  <c:v>20</c:v>
                </c:pt>
                <c:pt idx="6">
                  <c:v>79</c:v>
                </c:pt>
              </c:numCache>
            </c:numRef>
          </c:xVal>
          <c:yVal>
            <c:numRef>
              <c:f>Hoja1!$C$2:$C$8</c:f>
              <c:numCache>
                <c:formatCode>General</c:formatCode>
                <c:ptCount val="7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193133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07-4C07-B530-963A6C297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282320"/>
        <c:axId val="446283960"/>
      </c:scatterChart>
      <c:valAx>
        <c:axId val="446282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6283960"/>
        <c:crosses val="autoZero"/>
        <c:crossBetween val="midCat"/>
      </c:valAx>
      <c:valAx>
        <c:axId val="44628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6282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ES" sz="4000" dirty="0"/>
              <a:t>Estructuras de datos para la detección de colisiones en abejas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Mateo Montes Loaiza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Denilson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Moreno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Lunes 21 de Mayo del 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84910" y="4267379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1: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implementacion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del quadtree el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cual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inicia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con un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nodo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padre y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este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se subdivide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en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cuatro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nodos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hijos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los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cuales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se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subdividen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recursivamente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con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este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patron hasta que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ya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no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tenga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los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elementos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necesarios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para </a:t>
            </a:r>
            <a:r>
              <a:rPr lang="en-US" sz="1600" spc="-1" dirty="0" err="1">
                <a:uFill>
                  <a:solidFill>
                    <a:srgbClr val="FFFFFF"/>
                  </a:solidFill>
                </a:uFill>
                <a:ea typeface="Noto Sans CJK SC Regular"/>
              </a:rPr>
              <a:t>hacer</a:t>
            </a:r>
            <a:r>
              <a:rPr lang="en-US" sz="1600" spc="-1" dirty="0">
                <a:uFill>
                  <a:solidFill>
                    <a:srgbClr val="FFFFFF"/>
                  </a:solidFill>
                </a:uFill>
                <a:ea typeface="Noto Sans CJK SC Regular"/>
              </a:rPr>
              <a:t> la division.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3A943C-C19C-4EB4-B148-8C88770F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67" y="1177740"/>
            <a:ext cx="5066666" cy="3060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1" name="CustomShape 3"/>
          <p:cNvSpPr/>
          <p:nvPr/>
        </p:nvSpPr>
        <p:spPr>
          <a:xfrm>
            <a:off x="-100258" y="4831788"/>
            <a:ext cx="7266073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1: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la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clase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Quadtree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0541BB7-4E0A-4626-AE69-8C72AA9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55" y="1331117"/>
            <a:ext cx="5915290" cy="3376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83" name="CustomShape 2"/>
          <p:cNvSpPr/>
          <p:nvPr/>
        </p:nvSpPr>
        <p:spPr>
          <a:xfrm>
            <a:off x="700560" y="1488756"/>
            <a:ext cx="7885440" cy="3741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abeja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revisa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hay collision con sus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vecinas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estan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100 metros, cambia a color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azul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</a:p>
          <a:p>
            <a:pPr algn="just">
              <a:buClr>
                <a:srgbClr val="000000"/>
              </a:buClr>
              <a:buSzPct val="45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Como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minimo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debe de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haber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coordeada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así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pintar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abeja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el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peor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los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casos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el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algoritmo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es O(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nLogn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el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peor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los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casos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se lee 100.000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abejas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 se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verifica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hay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colision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 algn="just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3FEDBF4D-199A-4AFA-B74E-E43ACF4EC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176327"/>
              </p:ext>
            </p:extLst>
          </p:nvPr>
        </p:nvGraphicFramePr>
        <p:xfrm>
          <a:off x="243360" y="1322173"/>
          <a:ext cx="6042454" cy="3787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2C2CE7F4-D2DE-4097-B94E-C0C36C2F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14" y="1911436"/>
            <a:ext cx="2677473" cy="2608820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6AFB4A8F-E867-49B4-843E-1F4E1F6516AD}"/>
              </a:ext>
            </a:extLst>
          </p:cNvPr>
          <p:cNvSpPr/>
          <p:nvPr/>
        </p:nvSpPr>
        <p:spPr>
          <a:xfrm>
            <a:off x="-112615" y="5159530"/>
            <a:ext cx="7266073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1: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O(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nlogn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Desarrollado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98895" y="5356353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4: Sistema para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hallar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hay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riesgo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collision entre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abejas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2F19B7-4C82-42B9-BC7A-5EEFC11A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83" y="695836"/>
            <a:ext cx="6294433" cy="4674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2164</TotalTime>
  <Words>173</Words>
  <Application>Microsoft Office PowerPoint</Application>
  <PresentationFormat>Presentación en pantalla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Mateo Montes Loaiza</cp:lastModifiedBy>
  <cp:revision>90</cp:revision>
  <dcterms:created xsi:type="dcterms:W3CDTF">2015-03-03T14:30:17Z</dcterms:created>
  <dcterms:modified xsi:type="dcterms:W3CDTF">2018-05-20T17:53:07Z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