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Sample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119590"/>
        <c:axId val="48741744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7119590"/>
        <c:axId val="487417441"/>
      </c:lineChart>
      <c:catAx>
        <c:axId val="47711959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7417441"/>
        <c:crosses val="autoZero"/>
        <c:auto val="1"/>
        <c:lblAlgn val="ctr"/>
        <c:lblOffset val="100"/>
        <c:noMultiLvlLbl val="0"/>
      </c:catAx>
      <c:valAx>
        <c:axId val="4874174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711959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0T21:32:25.942" idx="1">
    <p:pos x="2782" y="1918"/>
    <p:text>Picture comment</p:text>
  </p:cm>
  <p:cm authorId="1" dt="2019-08-10T21:32:43.150" idx="2">
    <p:pos x="7162" y="1160"/>
    <p:text>Chart comment</p:text>
  </p:cm>
  <p:cm authorId="1" dt="2019-08-10T21:33:06.141" idx="3">
    <p:pos x="7162" y="240"/>
    <p:text>Sample title</p:text>
  </p:cm>
  <p:cm authorId="1" dt="2019-08-10T21:33:15.812" idx="4">
    <p:pos x="10" y="10"/>
    <p:text>Slide title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BEC0D-3228-4D94-B6A9-7DC29421F586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5E14B514-13A8-41E1-AABB-D87B52F0F7A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First</a:t>
          </a:r>
          <a:endParaRPr lang="en-US"/>
        </a:p>
      </dgm:t>
    </dgm:pt>
    <dgm:pt modelId="{D5D91FC0-0661-4826-8DB4-BD3CA46365AD}" cxnId="{D7A8BD52-0683-4838-B004-042B48A0C1AA}" type="parTrans">
      <dgm:prSet/>
      <dgm:spPr/>
    </dgm:pt>
    <dgm:pt modelId="{352F5739-0E5F-4077-AB9E-377BD3FB7247}" cxnId="{D7A8BD52-0683-4838-B004-042B48A0C1AA}" type="sibTrans">
      <dgm:prSet/>
      <dgm:spPr/>
    </dgm:pt>
    <dgm:pt modelId="{37AA553D-5AF8-4B2D-8913-3825508AE9D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Second</a:t>
          </a:r>
          <a:endParaRPr lang="en-US"/>
        </a:p>
      </dgm:t>
    </dgm:pt>
    <dgm:pt modelId="{BAA72A6A-3294-49F8-B4A2-7E9277C9B889}" cxnId="{0006EB61-123E-475F-9C90-B15735E89F53}" type="parTrans">
      <dgm:prSet/>
      <dgm:spPr/>
    </dgm:pt>
    <dgm:pt modelId="{68432C35-8F5A-451F-B499-B48A6EBEBD6C}" cxnId="{0006EB61-123E-475F-9C90-B15735E89F53}" type="sibTrans">
      <dgm:prSet/>
      <dgm:spPr/>
    </dgm:pt>
    <dgm:pt modelId="{F5C0C213-BCEA-4C9C-AB32-A08FA3EBB06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Third</a:t>
          </a:r>
          <a:r>
            <a:rPr lang="en-US"/>
            <a:t/>
          </a:r>
          <a:endParaRPr lang="en-US"/>
        </a:p>
      </dgm:t>
    </dgm:pt>
    <dgm:pt modelId="{6E4AC384-5EE6-4911-B9B1-DA79B719BDC0}" cxnId="{312E95FA-B4DD-47E4-BEA6-C2A93B279879}" type="parTrans">
      <dgm:prSet/>
      <dgm:spPr/>
    </dgm:pt>
    <dgm:pt modelId="{1E5D234C-F179-4E4F-BAE9-B81F3FCC8813}" cxnId="{312E95FA-B4DD-47E4-BEA6-C2A93B279879}" type="sibTrans">
      <dgm:prSet/>
      <dgm:spPr/>
    </dgm:pt>
    <dgm:pt modelId="{9A3FCB0A-4CCC-43D3-94CF-93AE13B1B8CC}" type="pres">
      <dgm:prSet presAssocID="{D9DBEC0D-3228-4D94-B6A9-7DC29421F586}" presName="Name0" presStyleCnt="0">
        <dgm:presLayoutVars>
          <dgm:dir/>
          <dgm:animLvl val="lvl"/>
          <dgm:resizeHandles val="exact"/>
        </dgm:presLayoutVars>
      </dgm:prSet>
      <dgm:spPr/>
    </dgm:pt>
    <dgm:pt modelId="{70D47F91-7FB2-4CD8-9A24-A43456964789}" type="pres">
      <dgm:prSet presAssocID="{D9DBEC0D-3228-4D94-B6A9-7DC29421F586}" presName="dummy" presStyleCnt="0"/>
      <dgm:spPr/>
    </dgm:pt>
    <dgm:pt modelId="{AEB5B7CB-ACC5-4FD0-A6CB-9E4450DCC121}" type="pres">
      <dgm:prSet presAssocID="{D9DBEC0D-3228-4D94-B6A9-7DC29421F586}" presName="linH" presStyleCnt="0"/>
      <dgm:spPr/>
    </dgm:pt>
    <dgm:pt modelId="{6079EE43-7223-4044-88AF-4F6AC0469A7D}" type="pres">
      <dgm:prSet presAssocID="{D9DBEC0D-3228-4D94-B6A9-7DC29421F586}" presName="padding1" presStyleCnt="0"/>
      <dgm:spPr/>
    </dgm:pt>
    <dgm:pt modelId="{B84BDF4C-85B7-468C-A98E-AC98CA661420}" type="pres">
      <dgm:prSet presAssocID="{5E14B514-13A8-41E1-AABB-D87B52F0F7A7}" presName="linV" presStyleCnt="0"/>
      <dgm:spPr/>
    </dgm:pt>
    <dgm:pt modelId="{98D3B755-23E2-43D3-802D-80CC92377972}" type="pres">
      <dgm:prSet presAssocID="{5E14B514-13A8-41E1-AABB-D87B52F0F7A7}" presName="spVertical1" presStyleCnt="0"/>
      <dgm:spPr/>
    </dgm:pt>
    <dgm:pt modelId="{FE8AC867-2966-4F3E-8B7C-683A8FC5320B}" type="pres">
      <dgm:prSet presAssocID="{5E14B514-13A8-41E1-AABB-D87B52F0F7A7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28B0B2-5243-4115-901E-68C845CD4A6B}" type="pres">
      <dgm:prSet presAssocID="{5E14B514-13A8-41E1-AABB-D87B52F0F7A7}" presName="spVertical2" presStyleCnt="0"/>
      <dgm:spPr/>
    </dgm:pt>
    <dgm:pt modelId="{28A411E3-BCF9-44E5-98F4-EE3D69B645B8}" type="pres">
      <dgm:prSet presAssocID="{5E14B514-13A8-41E1-AABB-D87B52F0F7A7}" presName="spVertical3" presStyleCnt="0"/>
      <dgm:spPr/>
    </dgm:pt>
    <dgm:pt modelId="{0DAD0539-32C2-411D-8DA6-7B3BDBFDA507}" type="pres">
      <dgm:prSet presAssocID="{352F5739-0E5F-4077-AB9E-377BD3FB7247}" presName="space" presStyleCnt="0"/>
      <dgm:spPr/>
    </dgm:pt>
    <dgm:pt modelId="{A14C14B9-9E54-43F6-BF13-BCF8B1368C72}" type="pres">
      <dgm:prSet presAssocID="{37AA553D-5AF8-4B2D-8913-3825508AE9DC}" presName="linV" presStyleCnt="0"/>
      <dgm:spPr/>
    </dgm:pt>
    <dgm:pt modelId="{75F67EC8-4D5D-44CE-ADD7-D127BD9B78F6}" type="pres">
      <dgm:prSet presAssocID="{37AA553D-5AF8-4B2D-8913-3825508AE9DC}" presName="spVertical1" presStyleCnt="0"/>
      <dgm:spPr/>
    </dgm:pt>
    <dgm:pt modelId="{8BE6CCA6-9959-410D-A7A8-E175C3CE561D}" type="pres">
      <dgm:prSet presAssocID="{37AA553D-5AF8-4B2D-8913-3825508AE9DC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BA31392-5C07-453D-80C7-BD4B54F5FAD3}" type="pres">
      <dgm:prSet presAssocID="{37AA553D-5AF8-4B2D-8913-3825508AE9DC}" presName="spVertical2" presStyleCnt="0"/>
      <dgm:spPr/>
    </dgm:pt>
    <dgm:pt modelId="{B1031554-6883-4A45-9EC9-4F5A60D279BF}" type="pres">
      <dgm:prSet presAssocID="{37AA553D-5AF8-4B2D-8913-3825508AE9DC}" presName="spVertical3" presStyleCnt="0"/>
      <dgm:spPr/>
    </dgm:pt>
    <dgm:pt modelId="{65A97C50-A67C-413B-80BB-C8546F33BA22}" type="pres">
      <dgm:prSet presAssocID="{68432C35-8F5A-451F-B499-B48A6EBEBD6C}" presName="space" presStyleCnt="0"/>
      <dgm:spPr/>
    </dgm:pt>
    <dgm:pt modelId="{AA72A2E9-EB5B-405D-BF18-F013FE88746B}" type="pres">
      <dgm:prSet presAssocID="{F5C0C213-BCEA-4C9C-AB32-A08FA3EBB066}" presName="linV" presStyleCnt="0"/>
      <dgm:spPr/>
    </dgm:pt>
    <dgm:pt modelId="{6EEB2E6A-ECA0-452F-8767-071AF00A9B45}" type="pres">
      <dgm:prSet presAssocID="{F5C0C213-BCEA-4C9C-AB32-A08FA3EBB066}" presName="spVertical1" presStyleCnt="0"/>
      <dgm:spPr/>
    </dgm:pt>
    <dgm:pt modelId="{B08FC8A3-E9C6-4C4D-BEB3-1402053317A0}" type="pres">
      <dgm:prSet presAssocID="{F5C0C213-BCEA-4C9C-AB32-A08FA3EBB066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BB3A7B-444E-47E1-A619-CE9CEF6A2F00}" type="pres">
      <dgm:prSet presAssocID="{F5C0C213-BCEA-4C9C-AB32-A08FA3EBB066}" presName="spVertical2" presStyleCnt="0"/>
      <dgm:spPr/>
    </dgm:pt>
    <dgm:pt modelId="{6E2D2FBC-93D9-43A5-8A6A-386D687C0A6E}" type="pres">
      <dgm:prSet presAssocID="{F5C0C213-BCEA-4C9C-AB32-A08FA3EBB066}" presName="spVertical3" presStyleCnt="0"/>
      <dgm:spPr/>
    </dgm:pt>
    <dgm:pt modelId="{C6E6D5DA-2142-4311-B4A3-8853B3D395CE}" type="pres">
      <dgm:prSet presAssocID="{D9DBEC0D-3228-4D94-B6A9-7DC29421F586}" presName="padding2" presStyleCnt="0"/>
      <dgm:spPr/>
    </dgm:pt>
    <dgm:pt modelId="{A0B6043F-1DE0-4553-9FFF-75829C586A51}" type="pres">
      <dgm:prSet presAssocID="{D9DBEC0D-3228-4D94-B6A9-7DC29421F586}" presName="negArrow" presStyleCnt="0"/>
      <dgm:spPr/>
    </dgm:pt>
    <dgm:pt modelId="{BE4AC2E3-1CE5-4186-AE56-712663C7BBBF}" type="pres">
      <dgm:prSet presAssocID="{D9DBEC0D-3228-4D94-B6A9-7DC29421F586}" presName="backgroundArrow" presStyleLbl="node1" presStyleIdx="0" presStyleCnt="1"/>
      <dgm:spPr/>
    </dgm:pt>
  </dgm:ptLst>
  <dgm:cxnLst>
    <dgm:cxn modelId="{D7A8BD52-0683-4838-B004-042B48A0C1AA}" srcId="{D9DBEC0D-3228-4D94-B6A9-7DC29421F586}" destId="{5E14B514-13A8-41E1-AABB-D87B52F0F7A7}" srcOrd="0" destOrd="0" parTransId="{D5D91FC0-0661-4826-8DB4-BD3CA46365AD}" sibTransId="{352F5739-0E5F-4077-AB9E-377BD3FB7247}"/>
    <dgm:cxn modelId="{0006EB61-123E-475F-9C90-B15735E89F53}" srcId="{D9DBEC0D-3228-4D94-B6A9-7DC29421F586}" destId="{37AA553D-5AF8-4B2D-8913-3825508AE9DC}" srcOrd="1" destOrd="0" parTransId="{BAA72A6A-3294-49F8-B4A2-7E9277C9B889}" sibTransId="{68432C35-8F5A-451F-B499-B48A6EBEBD6C}"/>
    <dgm:cxn modelId="{312E95FA-B4DD-47E4-BEA6-C2A93B279879}" srcId="{D9DBEC0D-3228-4D94-B6A9-7DC29421F586}" destId="{F5C0C213-BCEA-4C9C-AB32-A08FA3EBB066}" srcOrd="2" destOrd="0" parTransId="{6E4AC384-5EE6-4911-B9B1-DA79B719BDC0}" sibTransId="{1E5D234C-F179-4E4F-BAE9-B81F3FCC8813}"/>
    <dgm:cxn modelId="{91A901A5-4AAC-4A65-A549-9A081C54880A}" type="presOf" srcId="{D9DBEC0D-3228-4D94-B6A9-7DC29421F586}" destId="{9A3FCB0A-4CCC-43D3-94CF-93AE13B1B8CC}" srcOrd="0" destOrd="0" presId="urn:microsoft.com/office/officeart/2005/8/layout/hProcess3"/>
    <dgm:cxn modelId="{B529829C-06EA-4895-A36F-FC6C5E735FBC}" type="presParOf" srcId="{9A3FCB0A-4CCC-43D3-94CF-93AE13B1B8CC}" destId="{70D47F91-7FB2-4CD8-9A24-A43456964789}" srcOrd="0" destOrd="0" presId="urn:microsoft.com/office/officeart/2005/8/layout/hProcess3"/>
    <dgm:cxn modelId="{8818053F-3035-4F6E-8BE4-CDF8EC26A1D0}" type="presParOf" srcId="{9A3FCB0A-4CCC-43D3-94CF-93AE13B1B8CC}" destId="{AEB5B7CB-ACC5-4FD0-A6CB-9E4450DCC121}" srcOrd="1" destOrd="0" presId="urn:microsoft.com/office/officeart/2005/8/layout/hProcess3"/>
    <dgm:cxn modelId="{333DD962-C505-498B-BF77-03F015B9ACCE}" type="presParOf" srcId="{AEB5B7CB-ACC5-4FD0-A6CB-9E4450DCC121}" destId="{6079EE43-7223-4044-88AF-4F6AC0469A7D}" srcOrd="0" destOrd="1" presId="urn:microsoft.com/office/officeart/2005/8/layout/hProcess3"/>
    <dgm:cxn modelId="{CF8F12AB-13FE-4139-A869-1A2ECBC0B8EC}" type="presParOf" srcId="{AEB5B7CB-ACC5-4FD0-A6CB-9E4450DCC121}" destId="{B84BDF4C-85B7-468C-A98E-AC98CA661420}" srcOrd="1" destOrd="1" presId="urn:microsoft.com/office/officeart/2005/8/layout/hProcess3"/>
    <dgm:cxn modelId="{E4971BC9-67CC-4DE5-911C-F4F703F369C1}" type="presParOf" srcId="{B84BDF4C-85B7-468C-A98E-AC98CA661420}" destId="{98D3B755-23E2-43D3-802D-80CC92377972}" srcOrd="0" destOrd="1" presId="urn:microsoft.com/office/officeart/2005/8/layout/hProcess3"/>
    <dgm:cxn modelId="{58BC0C42-7E3F-4E86-9ABE-CBF5A8432112}" type="presParOf" srcId="{B84BDF4C-85B7-468C-A98E-AC98CA661420}" destId="{FE8AC867-2966-4F3E-8B7C-683A8FC5320B}" srcOrd="1" destOrd="1" presId="urn:microsoft.com/office/officeart/2005/8/layout/hProcess3"/>
    <dgm:cxn modelId="{5E692C91-8820-4BB6-B5C7-0ED1FBC7167F}" type="presOf" srcId="{5E14B514-13A8-41E1-AABB-D87B52F0F7A7}" destId="{FE8AC867-2966-4F3E-8B7C-683A8FC5320B}" srcOrd="0" destOrd="0" presId="urn:microsoft.com/office/officeart/2005/8/layout/hProcess3"/>
    <dgm:cxn modelId="{218E901F-2103-4E1F-9086-46937EB85826}" type="presParOf" srcId="{B84BDF4C-85B7-468C-A98E-AC98CA661420}" destId="{3728B0B2-5243-4115-901E-68C845CD4A6B}" srcOrd="2" destOrd="1" presId="urn:microsoft.com/office/officeart/2005/8/layout/hProcess3"/>
    <dgm:cxn modelId="{C34B5AF2-A6F0-4DEF-92ED-5C976AFD2F23}" type="presParOf" srcId="{B84BDF4C-85B7-468C-A98E-AC98CA661420}" destId="{28A411E3-BCF9-44E5-98F4-EE3D69B645B8}" srcOrd="3" destOrd="1" presId="urn:microsoft.com/office/officeart/2005/8/layout/hProcess3"/>
    <dgm:cxn modelId="{A2C632F5-92C2-4101-A171-D9F2890CFFE6}" type="presParOf" srcId="{AEB5B7CB-ACC5-4FD0-A6CB-9E4450DCC121}" destId="{0DAD0539-32C2-411D-8DA6-7B3BDBFDA507}" srcOrd="2" destOrd="1" presId="urn:microsoft.com/office/officeart/2005/8/layout/hProcess3"/>
    <dgm:cxn modelId="{1E1B2D10-032D-4C85-AD59-AB936293D798}" type="presParOf" srcId="{AEB5B7CB-ACC5-4FD0-A6CB-9E4450DCC121}" destId="{A14C14B9-9E54-43F6-BF13-BCF8B1368C72}" srcOrd="3" destOrd="1" presId="urn:microsoft.com/office/officeart/2005/8/layout/hProcess3"/>
    <dgm:cxn modelId="{4C995209-9965-44AC-8591-4311A050380D}" type="presParOf" srcId="{A14C14B9-9E54-43F6-BF13-BCF8B1368C72}" destId="{75F67EC8-4D5D-44CE-ADD7-D127BD9B78F6}" srcOrd="0" destOrd="3" presId="urn:microsoft.com/office/officeart/2005/8/layout/hProcess3"/>
    <dgm:cxn modelId="{CD922E4A-37FA-42E2-AC07-B048109AD9C9}" type="presParOf" srcId="{A14C14B9-9E54-43F6-BF13-BCF8B1368C72}" destId="{8BE6CCA6-9959-410D-A7A8-E175C3CE561D}" srcOrd="1" destOrd="3" presId="urn:microsoft.com/office/officeart/2005/8/layout/hProcess3"/>
    <dgm:cxn modelId="{4D5A0A10-56BF-4904-8613-3CE6F871852C}" type="presOf" srcId="{37AA553D-5AF8-4B2D-8913-3825508AE9DC}" destId="{8BE6CCA6-9959-410D-A7A8-E175C3CE561D}" srcOrd="0" destOrd="0" presId="urn:microsoft.com/office/officeart/2005/8/layout/hProcess3"/>
    <dgm:cxn modelId="{6EFA666E-35C6-43BD-A850-C9A72450750F}" type="presParOf" srcId="{A14C14B9-9E54-43F6-BF13-BCF8B1368C72}" destId="{CBA31392-5C07-453D-80C7-BD4B54F5FAD3}" srcOrd="2" destOrd="3" presId="urn:microsoft.com/office/officeart/2005/8/layout/hProcess3"/>
    <dgm:cxn modelId="{E8736E88-2135-4384-9744-E836B306072F}" type="presParOf" srcId="{A14C14B9-9E54-43F6-BF13-BCF8B1368C72}" destId="{B1031554-6883-4A45-9EC9-4F5A60D279BF}" srcOrd="3" destOrd="3" presId="urn:microsoft.com/office/officeart/2005/8/layout/hProcess3"/>
    <dgm:cxn modelId="{C1E3F954-7EA3-484A-88DE-F2BCC0B26E6D}" type="presParOf" srcId="{AEB5B7CB-ACC5-4FD0-A6CB-9E4450DCC121}" destId="{65A97C50-A67C-413B-80BB-C8546F33BA22}" srcOrd="4" destOrd="1" presId="urn:microsoft.com/office/officeart/2005/8/layout/hProcess3"/>
    <dgm:cxn modelId="{0BEA7EB7-2B99-4DD8-9E24-E44D00FDBC8A}" type="presParOf" srcId="{AEB5B7CB-ACC5-4FD0-A6CB-9E4450DCC121}" destId="{AA72A2E9-EB5B-405D-BF18-F013FE88746B}" srcOrd="5" destOrd="1" presId="urn:microsoft.com/office/officeart/2005/8/layout/hProcess3"/>
    <dgm:cxn modelId="{CFA91AD7-F571-4802-BFA3-A86B23CFD96F}" type="presParOf" srcId="{AA72A2E9-EB5B-405D-BF18-F013FE88746B}" destId="{6EEB2E6A-ECA0-452F-8767-071AF00A9B45}" srcOrd="0" destOrd="5" presId="urn:microsoft.com/office/officeart/2005/8/layout/hProcess3"/>
    <dgm:cxn modelId="{7F937DEF-A61C-48DF-B1D5-EB6197ED7B7A}" type="presParOf" srcId="{AA72A2E9-EB5B-405D-BF18-F013FE88746B}" destId="{B08FC8A3-E9C6-4C4D-BEB3-1402053317A0}" srcOrd="1" destOrd="5" presId="urn:microsoft.com/office/officeart/2005/8/layout/hProcess3"/>
    <dgm:cxn modelId="{1ECD5E40-9F64-410E-807C-45ED88001E5E}" type="presOf" srcId="{F5C0C213-BCEA-4C9C-AB32-A08FA3EBB066}" destId="{B08FC8A3-E9C6-4C4D-BEB3-1402053317A0}" srcOrd="0" destOrd="0" presId="urn:microsoft.com/office/officeart/2005/8/layout/hProcess3"/>
    <dgm:cxn modelId="{64B5DD73-10A3-46E2-BB0C-807596718475}" type="presParOf" srcId="{AA72A2E9-EB5B-405D-BF18-F013FE88746B}" destId="{ACBB3A7B-444E-47E1-A619-CE9CEF6A2F00}" srcOrd="2" destOrd="5" presId="urn:microsoft.com/office/officeart/2005/8/layout/hProcess3"/>
    <dgm:cxn modelId="{386FC61A-3027-4D8D-B90B-833D8058880F}" type="presParOf" srcId="{AA72A2E9-EB5B-405D-BF18-F013FE88746B}" destId="{6E2D2FBC-93D9-43A5-8A6A-386D687C0A6E}" srcOrd="3" destOrd="5" presId="urn:microsoft.com/office/officeart/2005/8/layout/hProcess3"/>
    <dgm:cxn modelId="{04E76025-51D7-4017-98D7-6B6BAC91FC78}" type="presParOf" srcId="{AEB5B7CB-ACC5-4FD0-A6CB-9E4450DCC121}" destId="{C6E6D5DA-2142-4311-B4A3-8853B3D395CE}" srcOrd="6" destOrd="1" presId="urn:microsoft.com/office/officeart/2005/8/layout/hProcess3"/>
    <dgm:cxn modelId="{7B251285-F41E-4F3E-AC10-0D814204EF47}" type="presParOf" srcId="{AEB5B7CB-ACC5-4FD0-A6CB-9E4450DCC121}" destId="{A0B6043F-1DE0-4553-9FFF-75829C586A51}" srcOrd="7" destOrd="1" presId="urn:microsoft.com/office/officeart/2005/8/layout/hProcess3"/>
    <dgm:cxn modelId="{4D9E1390-3F42-4A1F-849C-1020B9A52674}" type="presParOf" srcId="{AEB5B7CB-ACC5-4FD0-A6CB-9E4450DCC121}" destId="{BE4AC2E3-1CE5-4186-AE56-712663C7BBBF}" srcOrd="8" destOrd="1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150870" cy="1308100"/>
        <a:chOff x="0" y="0"/>
        <a:chExt cx="3150870" cy="1308100"/>
      </a:xfrm>
    </dsp:grpSpPr>
    <dsp:sp modelId="{BE4AC2E3-1CE5-4186-AE56-712663C7BBBF}">
      <dsp:nvSpPr>
        <dsp:cNvPr id="6" name="Right Arrow 5"/>
        <dsp:cNvSpPr/>
      </dsp:nvSpPr>
      <dsp:spPr bwMode="white">
        <a:xfrm>
          <a:off x="0" y="6050"/>
          <a:ext cx="3150870" cy="1296000"/>
        </a:xfrm>
        <a:prstGeom prst="right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050"/>
        <a:ext cx="3150870" cy="1296000"/>
      </dsp:txXfrm>
    </dsp:sp>
    <dsp:sp modelId="{FE8AC867-2966-4F3E-8B7C-683A8FC5320B}">
      <dsp:nvSpPr>
        <dsp:cNvPr id="3" name="Rectangle 2"/>
        <dsp:cNvSpPr/>
      </dsp:nvSpPr>
      <dsp:spPr bwMode="white">
        <a:xfrm>
          <a:off x="252070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First</a:t>
          </a:r>
          <a:endParaRPr lang="en-US">
            <a:solidFill>
              <a:schemeClr val="tx1"/>
            </a:solidFill>
          </a:endParaRPr>
        </a:p>
      </dsp:txBody>
      <dsp:txXfrm>
        <a:off x="252070" y="330050"/>
        <a:ext cx="759916" cy="648000"/>
      </dsp:txXfrm>
    </dsp:sp>
    <dsp:sp modelId="{8BE6CCA6-9959-410D-A7A8-E175C3CE561D}">
      <dsp:nvSpPr>
        <dsp:cNvPr id="4" name="Rectangle 3"/>
        <dsp:cNvSpPr/>
      </dsp:nvSpPr>
      <dsp:spPr bwMode="white">
        <a:xfrm>
          <a:off x="1163968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Second</a:t>
          </a:r>
          <a:endParaRPr lang="en-US">
            <a:solidFill>
              <a:schemeClr val="tx1"/>
            </a:solidFill>
          </a:endParaRPr>
        </a:p>
      </dsp:txBody>
      <dsp:txXfrm>
        <a:off x="1163968" y="330050"/>
        <a:ext cx="759916" cy="648000"/>
      </dsp:txXfrm>
    </dsp:sp>
    <dsp:sp modelId="{B08FC8A3-E9C6-4C4D-BEB3-1402053317A0}">
      <dsp:nvSpPr>
        <dsp:cNvPr id="5" name="Rectangle 4"/>
        <dsp:cNvSpPr/>
      </dsp:nvSpPr>
      <dsp:spPr bwMode="white">
        <a:xfrm>
          <a:off x="2075867" y="330050"/>
          <a:ext cx="759916" cy="648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182880" rIns="0" bIns="1828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Third</a:t>
          </a:r>
          <a:endParaRPr lang="en-US">
            <a:solidFill>
              <a:schemeClr val="tx1"/>
            </a:solidFill>
          </a:endParaRPr>
        </a:p>
      </dsp:txBody>
      <dsp:txXfrm>
        <a:off x="2075867" y="330050"/>
        <a:ext cx="759916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Sample slide notes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1.bin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6" Type="http://schemas.openxmlformats.org/officeDocument/2006/relationships/comments" Target="../comments/comment1.xml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3.png"/><Relationship Id="rId11" Type="http://schemas.microsoft.com/office/2007/relationships/media" Target="../media/media1.mp4"/><Relationship Id="rId10" Type="http://schemas.openxmlformats.org/officeDocument/2006/relationships/video" Target="../media/media1.mp4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 contents</a:t>
            </a:r>
            <a:endParaRPr lang="en-US"/>
          </a:p>
        </p:txBody>
      </p:sp>
      <p:pic>
        <p:nvPicPr>
          <p:cNvPr id="7" name="Content Placeholder 6" descr="python-icon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2450" y="1920875"/>
            <a:ext cx="1943100" cy="1943100"/>
          </a:xfrm>
          <a:prstGeom prst="rect">
            <a:avLst/>
          </a:prstGeom>
        </p:spPr>
      </p:pic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7123430" y="1825625"/>
          <a:ext cx="4230370" cy="4229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Diagram 1"/>
          <p:cNvGraphicFramePr/>
          <p:nvPr/>
        </p:nvGraphicFramePr>
        <p:xfrm>
          <a:off x="652145" y="1410970"/>
          <a:ext cx="3150870" cy="130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574040" y="2979420"/>
          <a:ext cx="3228975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  <a:gridCol w="1076325"/>
              </a:tblGrid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First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Second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Third</a:t>
                      </a:r>
                      <a:endParaRPr lang="en-US"/>
                    </a:p>
                  </a:txBody>
                  <a:tcPr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39093" y="365125"/>
            <a:ext cx="34677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WordArt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Sun 5"/>
          <p:cNvSpPr/>
          <p:nvPr/>
        </p:nvSpPr>
        <p:spPr>
          <a:xfrm>
            <a:off x="9399905" y="54610"/>
            <a:ext cx="1518285" cy="12573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8015" y="4407535"/>
          <a:ext cx="1415415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419100" imgH="431800" progId="Equation.KSEE3">
                  <p:embed/>
                </p:oleObj>
              </mc:Choice>
              <mc:Fallback>
                <p:oleObj name="" r:id="rId8" imgW="419100" imgH="4318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8015" y="4407535"/>
                        <a:ext cx="1415415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SampleVideo_1280x720_1mb">
            <a:hlinkClick r:id="" action="ppaction://media"/>
          </p:cNvPr>
          <p:cNvPicPr/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52145" y="4545330"/>
            <a:ext cx="2302510" cy="165735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2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Equation.KSEE3</vt:lpstr>
      <vt:lpstr>Sample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contents</dc:title>
  <dc:creator/>
  <cp:lastModifiedBy>crist</cp:lastModifiedBy>
  <cp:revision>7</cp:revision>
  <dcterms:created xsi:type="dcterms:W3CDTF">2019-08-10T18:36:00Z</dcterms:created>
  <dcterms:modified xsi:type="dcterms:W3CDTF">2019-08-11T08:31:41Z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