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EF51-F650-4949-88EE-8DEFC60601E3}" type="datetimeFigureOut">
              <a:rPr lang="en-US" smtClean="0"/>
              <a:t>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ED75-FC30-C548-A372-5183A260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Default White PowerPoint Presentation</dc:title>
  <dc:subject/>
  <dc:creator>Steve Canny</dc:creator>
  <cp:keywords/>
  <dc:description/>
  <cp:lastModifiedBy>Steve Canny</cp:lastModifiedBy>
  <cp:revision>4</cp:revision>
  <dcterms:created xsi:type="dcterms:W3CDTF">2013-01-12T01:34:49Z</dcterms:created>
  <dcterms:modified xsi:type="dcterms:W3CDTF">2013-01-12T21:22:07Z</dcterms:modified>
  <cp:category/>
</cp:coreProperties>
</file>