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5" r:id="rId6"/>
    <p:sldId id="262" r:id="rId7"/>
    <p:sldId id="276" r:id="rId8"/>
    <p:sldId id="263" r:id="rId9"/>
    <p:sldId id="264" r:id="rId10"/>
    <p:sldId id="265" r:id="rId11"/>
    <p:sldId id="267" r:id="rId12"/>
    <p:sldId id="269" r:id="rId13"/>
    <p:sldId id="270" r:id="rId14"/>
    <p:sldId id="259" r:id="rId15"/>
    <p:sldId id="271" r:id="rId16"/>
    <p:sldId id="272" r:id="rId17"/>
    <p:sldId id="273" r:id="rId18"/>
    <p:sldId id="274" r:id="rId19"/>
    <p:sldId id="260" r:id="rId2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F312D-9A98-43D9-BCE4-AB58F27A6536}" v="1746" dt="2020-06-11T16:01:48.189"/>
    <p1510:client id="{5346336E-C074-461E-B398-74E70828518C}" v="1330" dt="2020-06-11T21:22:01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D4E70-ACA2-471A-9A88-71945E73D253}" type="doc">
      <dgm:prSet loTypeId="urn:microsoft.com/office/officeart/2005/8/layout/matrix3" loCatId="matrix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633D273-1DB5-488E-8AC1-751170C13AD2}">
      <dgm:prSet/>
      <dgm:spPr/>
      <dgm:t>
        <a:bodyPr/>
        <a:lstStyle/>
        <a:p>
          <a:r>
            <a:rPr lang="es-ES"/>
            <a:t>Interfaz amigable para el usuario, de manera que sea necesaria poca o ninguna formación</a:t>
          </a:r>
          <a:endParaRPr lang="en-US"/>
        </a:p>
      </dgm:t>
    </dgm:pt>
    <dgm:pt modelId="{1EB75238-EE57-47C7-9C55-8F42FB9236D9}" type="parTrans" cxnId="{3CF237E4-3437-4653-8637-F50CEA767046}">
      <dgm:prSet/>
      <dgm:spPr/>
      <dgm:t>
        <a:bodyPr/>
        <a:lstStyle/>
        <a:p>
          <a:endParaRPr lang="en-US"/>
        </a:p>
      </dgm:t>
    </dgm:pt>
    <dgm:pt modelId="{E0882DDF-D903-40E7-A5E1-05333EA47973}" type="sibTrans" cxnId="{3CF237E4-3437-4653-8637-F50CEA767046}">
      <dgm:prSet/>
      <dgm:spPr/>
      <dgm:t>
        <a:bodyPr/>
        <a:lstStyle/>
        <a:p>
          <a:endParaRPr lang="en-US"/>
        </a:p>
      </dgm:t>
    </dgm:pt>
    <dgm:pt modelId="{D9B52620-6343-4615-908F-DA3555FD50DF}">
      <dgm:prSet/>
      <dgm:spPr/>
      <dgm:t>
        <a:bodyPr/>
        <a:lstStyle/>
        <a:p>
          <a:r>
            <a:rPr lang="es-ES"/>
            <a:t>Pequeña aplicación para centros pequeños que no tienen posibilidad de pagar aplicaciones muy costosas</a:t>
          </a:r>
          <a:endParaRPr lang="en-US"/>
        </a:p>
      </dgm:t>
    </dgm:pt>
    <dgm:pt modelId="{688386D8-5E09-4F61-A865-1EA59BB393CE}" type="parTrans" cxnId="{46A4FB4C-1E78-4A50-B733-1560C38D0E70}">
      <dgm:prSet/>
      <dgm:spPr/>
      <dgm:t>
        <a:bodyPr/>
        <a:lstStyle/>
        <a:p>
          <a:endParaRPr lang="en-US"/>
        </a:p>
      </dgm:t>
    </dgm:pt>
    <dgm:pt modelId="{255B2B29-5557-4B22-8623-AED019192A3F}" type="sibTrans" cxnId="{46A4FB4C-1E78-4A50-B733-1560C38D0E70}">
      <dgm:prSet/>
      <dgm:spPr/>
      <dgm:t>
        <a:bodyPr/>
        <a:lstStyle/>
        <a:p>
          <a:endParaRPr lang="en-US"/>
        </a:p>
      </dgm:t>
    </dgm:pt>
    <dgm:pt modelId="{FC875199-06A4-4BEA-829C-6DD0BA76143C}">
      <dgm:prSet/>
      <dgm:spPr/>
      <dgm:t>
        <a:bodyPr/>
        <a:lstStyle/>
        <a:p>
          <a:r>
            <a:rPr lang="es-ES"/>
            <a:t>Operaciones rápidas</a:t>
          </a:r>
          <a:endParaRPr lang="en-US"/>
        </a:p>
      </dgm:t>
    </dgm:pt>
    <dgm:pt modelId="{43A3A0F9-0460-4EBC-89EE-B8021F3EB995}" type="parTrans" cxnId="{81D348BD-2C64-4317-9529-E340C6FEFF16}">
      <dgm:prSet/>
      <dgm:spPr/>
      <dgm:t>
        <a:bodyPr/>
        <a:lstStyle/>
        <a:p>
          <a:endParaRPr lang="en-US"/>
        </a:p>
      </dgm:t>
    </dgm:pt>
    <dgm:pt modelId="{9BB5B0C1-3502-4E46-B9C9-6BDA65D5D2CD}" type="sibTrans" cxnId="{81D348BD-2C64-4317-9529-E340C6FEFF16}">
      <dgm:prSet/>
      <dgm:spPr/>
      <dgm:t>
        <a:bodyPr/>
        <a:lstStyle/>
        <a:p>
          <a:endParaRPr lang="en-US"/>
        </a:p>
      </dgm:t>
    </dgm:pt>
    <dgm:pt modelId="{C83DD156-6AA2-44CA-A7ED-BD70C1394495}">
      <dgm:prSet/>
      <dgm:spPr/>
      <dgm:t>
        <a:bodyPr/>
        <a:lstStyle/>
        <a:p>
          <a:r>
            <a:rPr lang="es-ES"/>
            <a:t>Familiarización del usuario con la informática</a:t>
          </a:r>
          <a:endParaRPr lang="en-US"/>
        </a:p>
      </dgm:t>
    </dgm:pt>
    <dgm:pt modelId="{6F09ED0D-8785-4922-A46E-5182EBFD76F6}" type="parTrans" cxnId="{5015CB2B-7E9B-49E3-9711-FB9C0ACC85D8}">
      <dgm:prSet/>
      <dgm:spPr/>
      <dgm:t>
        <a:bodyPr/>
        <a:lstStyle/>
        <a:p>
          <a:endParaRPr lang="en-US"/>
        </a:p>
      </dgm:t>
    </dgm:pt>
    <dgm:pt modelId="{81880A84-B7F3-4A4D-BFC4-D3B1BBF80A3F}" type="sibTrans" cxnId="{5015CB2B-7E9B-49E3-9711-FB9C0ACC85D8}">
      <dgm:prSet/>
      <dgm:spPr/>
      <dgm:t>
        <a:bodyPr/>
        <a:lstStyle/>
        <a:p>
          <a:endParaRPr lang="en-US"/>
        </a:p>
      </dgm:t>
    </dgm:pt>
    <dgm:pt modelId="{E83A7624-970D-4E24-AD46-84F1A18887C8}" type="pres">
      <dgm:prSet presAssocID="{7BED4E70-ACA2-471A-9A88-71945E73D253}" presName="matrix" presStyleCnt="0">
        <dgm:presLayoutVars>
          <dgm:chMax val="1"/>
          <dgm:dir/>
          <dgm:resizeHandles val="exact"/>
        </dgm:presLayoutVars>
      </dgm:prSet>
      <dgm:spPr/>
    </dgm:pt>
    <dgm:pt modelId="{0B55CFAB-F6AB-4C8E-AEAD-7B9FFBE0774A}" type="pres">
      <dgm:prSet presAssocID="{7BED4E70-ACA2-471A-9A88-71945E73D253}" presName="diamond" presStyleLbl="bgShp" presStyleIdx="0" presStyleCnt="1"/>
      <dgm:spPr/>
    </dgm:pt>
    <dgm:pt modelId="{7F173F48-8BBF-4776-AEFF-91A7C6379541}" type="pres">
      <dgm:prSet presAssocID="{7BED4E70-ACA2-471A-9A88-71945E73D25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2D956C4-9A89-4FAB-99EC-2591AB0BBB32}" type="pres">
      <dgm:prSet presAssocID="{7BED4E70-ACA2-471A-9A88-71945E73D25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97DAEA8-A581-42B9-A694-F6F9B340D249}" type="pres">
      <dgm:prSet presAssocID="{7BED4E70-ACA2-471A-9A88-71945E73D25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1730B6F-63C3-4DCD-B019-EF74A2AADBB4}" type="pres">
      <dgm:prSet presAssocID="{7BED4E70-ACA2-471A-9A88-71945E73D25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015CB2B-7E9B-49E3-9711-FB9C0ACC85D8}" srcId="{7BED4E70-ACA2-471A-9A88-71945E73D253}" destId="{C83DD156-6AA2-44CA-A7ED-BD70C1394495}" srcOrd="3" destOrd="0" parTransId="{6F09ED0D-8785-4922-A46E-5182EBFD76F6}" sibTransId="{81880A84-B7F3-4A4D-BFC4-D3B1BBF80A3F}"/>
    <dgm:cxn modelId="{1A766964-BA37-4CEA-87DB-48B650B18A71}" type="presOf" srcId="{D9B52620-6343-4615-908F-DA3555FD50DF}" destId="{52D956C4-9A89-4FAB-99EC-2591AB0BBB32}" srcOrd="0" destOrd="0" presId="urn:microsoft.com/office/officeart/2005/8/layout/matrix3"/>
    <dgm:cxn modelId="{46A4FB4C-1E78-4A50-B733-1560C38D0E70}" srcId="{7BED4E70-ACA2-471A-9A88-71945E73D253}" destId="{D9B52620-6343-4615-908F-DA3555FD50DF}" srcOrd="1" destOrd="0" parTransId="{688386D8-5E09-4F61-A865-1EA59BB393CE}" sibTransId="{255B2B29-5557-4B22-8623-AED019192A3F}"/>
    <dgm:cxn modelId="{DA68268E-6967-45EA-A04C-AC19C5E21819}" type="presOf" srcId="{3633D273-1DB5-488E-8AC1-751170C13AD2}" destId="{7F173F48-8BBF-4776-AEFF-91A7C6379541}" srcOrd="0" destOrd="0" presId="urn:microsoft.com/office/officeart/2005/8/layout/matrix3"/>
    <dgm:cxn modelId="{81D348BD-2C64-4317-9529-E340C6FEFF16}" srcId="{7BED4E70-ACA2-471A-9A88-71945E73D253}" destId="{FC875199-06A4-4BEA-829C-6DD0BA76143C}" srcOrd="2" destOrd="0" parTransId="{43A3A0F9-0460-4EBC-89EE-B8021F3EB995}" sibTransId="{9BB5B0C1-3502-4E46-B9C9-6BDA65D5D2CD}"/>
    <dgm:cxn modelId="{68D7E6C5-FFF3-4E04-B300-AD0CF9E0A0F7}" type="presOf" srcId="{C83DD156-6AA2-44CA-A7ED-BD70C1394495}" destId="{31730B6F-63C3-4DCD-B019-EF74A2AADBB4}" srcOrd="0" destOrd="0" presId="urn:microsoft.com/office/officeart/2005/8/layout/matrix3"/>
    <dgm:cxn modelId="{78F717D5-FC59-4AD9-B3B1-B13AEA7729AF}" type="presOf" srcId="{FC875199-06A4-4BEA-829C-6DD0BA76143C}" destId="{C97DAEA8-A581-42B9-A694-F6F9B340D249}" srcOrd="0" destOrd="0" presId="urn:microsoft.com/office/officeart/2005/8/layout/matrix3"/>
    <dgm:cxn modelId="{06200BE1-E4F0-4A97-BF46-4AB9A8A88E07}" type="presOf" srcId="{7BED4E70-ACA2-471A-9A88-71945E73D253}" destId="{E83A7624-970D-4E24-AD46-84F1A18887C8}" srcOrd="0" destOrd="0" presId="urn:microsoft.com/office/officeart/2005/8/layout/matrix3"/>
    <dgm:cxn modelId="{3CF237E4-3437-4653-8637-F50CEA767046}" srcId="{7BED4E70-ACA2-471A-9A88-71945E73D253}" destId="{3633D273-1DB5-488E-8AC1-751170C13AD2}" srcOrd="0" destOrd="0" parTransId="{1EB75238-EE57-47C7-9C55-8F42FB9236D9}" sibTransId="{E0882DDF-D903-40E7-A5E1-05333EA47973}"/>
    <dgm:cxn modelId="{6DFA51DC-4B8D-4BDF-99F3-2EC31D2ED2FF}" type="presParOf" srcId="{E83A7624-970D-4E24-AD46-84F1A18887C8}" destId="{0B55CFAB-F6AB-4C8E-AEAD-7B9FFBE0774A}" srcOrd="0" destOrd="0" presId="urn:microsoft.com/office/officeart/2005/8/layout/matrix3"/>
    <dgm:cxn modelId="{03F9B4C4-7E02-404F-B8F4-AA0863B7983E}" type="presParOf" srcId="{E83A7624-970D-4E24-AD46-84F1A18887C8}" destId="{7F173F48-8BBF-4776-AEFF-91A7C6379541}" srcOrd="1" destOrd="0" presId="urn:microsoft.com/office/officeart/2005/8/layout/matrix3"/>
    <dgm:cxn modelId="{17A6D462-29B7-4729-8390-BC6FF7D00598}" type="presParOf" srcId="{E83A7624-970D-4E24-AD46-84F1A18887C8}" destId="{52D956C4-9A89-4FAB-99EC-2591AB0BBB32}" srcOrd="2" destOrd="0" presId="urn:microsoft.com/office/officeart/2005/8/layout/matrix3"/>
    <dgm:cxn modelId="{50A05634-5133-4091-ADBD-18B8A142ECFD}" type="presParOf" srcId="{E83A7624-970D-4E24-AD46-84F1A18887C8}" destId="{C97DAEA8-A581-42B9-A694-F6F9B340D249}" srcOrd="3" destOrd="0" presId="urn:microsoft.com/office/officeart/2005/8/layout/matrix3"/>
    <dgm:cxn modelId="{25F2A711-9549-4B11-96DA-9A27A0A48C62}" type="presParOf" srcId="{E83A7624-970D-4E24-AD46-84F1A18887C8}" destId="{31730B6F-63C3-4DCD-B019-EF74A2AADBB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E8F104-2933-4FEC-A00E-11CDFF0DC9B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472235-8622-45C5-806D-17E31446AC85}">
      <dgm:prSet/>
      <dgm:spPr/>
      <dgm:t>
        <a:bodyPr/>
        <a:lstStyle/>
        <a:p>
          <a:r>
            <a:rPr lang="es-ES"/>
            <a:t>Alta de pacientes</a:t>
          </a:r>
          <a:endParaRPr lang="en-US"/>
        </a:p>
      </dgm:t>
    </dgm:pt>
    <dgm:pt modelId="{E21EF913-5BAE-48C3-8294-F482B3615F78}" type="parTrans" cxnId="{9767BD62-ECAE-4135-941E-A2011924950B}">
      <dgm:prSet/>
      <dgm:spPr/>
      <dgm:t>
        <a:bodyPr/>
        <a:lstStyle/>
        <a:p>
          <a:endParaRPr lang="en-US"/>
        </a:p>
      </dgm:t>
    </dgm:pt>
    <dgm:pt modelId="{68CB9D90-0F75-4F30-87CA-537E7B83B1DE}" type="sibTrans" cxnId="{9767BD62-ECAE-4135-941E-A2011924950B}">
      <dgm:prSet/>
      <dgm:spPr/>
      <dgm:t>
        <a:bodyPr/>
        <a:lstStyle/>
        <a:p>
          <a:endParaRPr lang="en-US"/>
        </a:p>
      </dgm:t>
    </dgm:pt>
    <dgm:pt modelId="{B49A3838-08A6-453A-A088-458A9932F40B}">
      <dgm:prSet/>
      <dgm:spPr/>
      <dgm:t>
        <a:bodyPr/>
        <a:lstStyle/>
        <a:p>
          <a:r>
            <a:rPr lang="es-ES"/>
            <a:t>Baja de pacientes</a:t>
          </a:r>
          <a:endParaRPr lang="en-US"/>
        </a:p>
      </dgm:t>
    </dgm:pt>
    <dgm:pt modelId="{1AEE5C9F-BD8E-4DAD-BFE5-8EA2AB3F157B}" type="parTrans" cxnId="{88EA5A37-4067-48A9-922B-05742F7F9D2B}">
      <dgm:prSet/>
      <dgm:spPr/>
      <dgm:t>
        <a:bodyPr/>
        <a:lstStyle/>
        <a:p>
          <a:endParaRPr lang="en-US"/>
        </a:p>
      </dgm:t>
    </dgm:pt>
    <dgm:pt modelId="{B08582ED-AA0C-4836-AD93-2DAB57A63FFF}" type="sibTrans" cxnId="{88EA5A37-4067-48A9-922B-05742F7F9D2B}">
      <dgm:prSet/>
      <dgm:spPr/>
      <dgm:t>
        <a:bodyPr/>
        <a:lstStyle/>
        <a:p>
          <a:endParaRPr lang="en-US"/>
        </a:p>
      </dgm:t>
    </dgm:pt>
    <dgm:pt modelId="{CE62837B-3A4E-4590-8DE6-EE14E5A4BAAD}">
      <dgm:prSet/>
      <dgm:spPr/>
      <dgm:t>
        <a:bodyPr/>
        <a:lstStyle/>
        <a:p>
          <a:r>
            <a:rPr lang="es-ES"/>
            <a:t>Consulta y modificación de pacientes</a:t>
          </a:r>
          <a:endParaRPr lang="en-US"/>
        </a:p>
      </dgm:t>
    </dgm:pt>
    <dgm:pt modelId="{E824725B-8A98-4EBB-B84D-FD344B1A6638}" type="parTrans" cxnId="{9AE15857-A913-4674-BFC6-E5DA3BAA1B88}">
      <dgm:prSet/>
      <dgm:spPr/>
      <dgm:t>
        <a:bodyPr/>
        <a:lstStyle/>
        <a:p>
          <a:endParaRPr lang="en-US"/>
        </a:p>
      </dgm:t>
    </dgm:pt>
    <dgm:pt modelId="{85B5CEA8-4087-47EA-A7C3-918B18E22362}" type="sibTrans" cxnId="{9AE15857-A913-4674-BFC6-E5DA3BAA1B88}">
      <dgm:prSet/>
      <dgm:spPr/>
      <dgm:t>
        <a:bodyPr/>
        <a:lstStyle/>
        <a:p>
          <a:endParaRPr lang="en-US"/>
        </a:p>
      </dgm:t>
    </dgm:pt>
    <dgm:pt modelId="{0DA1D1D1-CE80-4C0C-B97E-8DAA0FFAF9A8}">
      <dgm:prSet/>
      <dgm:spPr/>
      <dgm:t>
        <a:bodyPr/>
        <a:lstStyle/>
        <a:p>
          <a:r>
            <a:rPr lang="es-ES"/>
            <a:t>Diagnóstico y tratamiento de pacientes</a:t>
          </a:r>
          <a:endParaRPr lang="en-US"/>
        </a:p>
      </dgm:t>
    </dgm:pt>
    <dgm:pt modelId="{FD7A7913-D1D8-44BC-9460-684AA8EC9127}" type="parTrans" cxnId="{9B705414-BDEB-42B6-A3D6-A6D9D3A2E8DC}">
      <dgm:prSet/>
      <dgm:spPr/>
      <dgm:t>
        <a:bodyPr/>
        <a:lstStyle/>
        <a:p>
          <a:endParaRPr lang="en-US"/>
        </a:p>
      </dgm:t>
    </dgm:pt>
    <dgm:pt modelId="{AC2DB067-37EA-49D0-82BD-C0DB9019852F}" type="sibTrans" cxnId="{9B705414-BDEB-42B6-A3D6-A6D9D3A2E8DC}">
      <dgm:prSet/>
      <dgm:spPr/>
      <dgm:t>
        <a:bodyPr/>
        <a:lstStyle/>
        <a:p>
          <a:endParaRPr lang="en-US"/>
        </a:p>
      </dgm:t>
    </dgm:pt>
    <dgm:pt modelId="{E8948A2B-6DB7-4D4F-90F1-180FA8A75B32}">
      <dgm:prSet/>
      <dgm:spPr/>
      <dgm:t>
        <a:bodyPr/>
        <a:lstStyle/>
        <a:p>
          <a:r>
            <a:rPr lang="es-ES"/>
            <a:t>Recetas</a:t>
          </a:r>
          <a:endParaRPr lang="en-US"/>
        </a:p>
      </dgm:t>
    </dgm:pt>
    <dgm:pt modelId="{33A08547-34EB-4982-810F-FFED0832853C}" type="parTrans" cxnId="{BED6D8FF-E649-4114-8A52-8D0D88B35F2B}">
      <dgm:prSet/>
      <dgm:spPr/>
      <dgm:t>
        <a:bodyPr/>
        <a:lstStyle/>
        <a:p>
          <a:endParaRPr lang="en-US"/>
        </a:p>
      </dgm:t>
    </dgm:pt>
    <dgm:pt modelId="{F70D52CD-7283-47C4-8921-0BDAF4023801}" type="sibTrans" cxnId="{BED6D8FF-E649-4114-8A52-8D0D88B35F2B}">
      <dgm:prSet/>
      <dgm:spPr/>
      <dgm:t>
        <a:bodyPr/>
        <a:lstStyle/>
        <a:p>
          <a:endParaRPr lang="en-US"/>
        </a:p>
      </dgm:t>
    </dgm:pt>
    <dgm:pt modelId="{7EF16F8E-A2BF-4BF1-8CBD-5BFD2B292636}" type="pres">
      <dgm:prSet presAssocID="{3DE8F104-2933-4FEC-A00E-11CDFF0DC9BA}" presName="linear" presStyleCnt="0">
        <dgm:presLayoutVars>
          <dgm:animLvl val="lvl"/>
          <dgm:resizeHandles val="exact"/>
        </dgm:presLayoutVars>
      </dgm:prSet>
      <dgm:spPr/>
    </dgm:pt>
    <dgm:pt modelId="{85524468-13E7-413B-A2CE-5F35B8EE32AA}" type="pres">
      <dgm:prSet presAssocID="{8F472235-8622-45C5-806D-17E31446AC8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F4EE3E-8338-4919-BFA1-FA68D1CCCCFB}" type="pres">
      <dgm:prSet presAssocID="{68CB9D90-0F75-4F30-87CA-537E7B83B1DE}" presName="spacer" presStyleCnt="0"/>
      <dgm:spPr/>
    </dgm:pt>
    <dgm:pt modelId="{7F5E86B3-54BE-425A-93B0-E7298C224C27}" type="pres">
      <dgm:prSet presAssocID="{B49A3838-08A6-453A-A088-458A9932F40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FBFFAD5-0E1C-4856-BE15-D118A497BD6B}" type="pres">
      <dgm:prSet presAssocID="{B08582ED-AA0C-4836-AD93-2DAB57A63FFF}" presName="spacer" presStyleCnt="0"/>
      <dgm:spPr/>
    </dgm:pt>
    <dgm:pt modelId="{BDA1A200-0653-4936-B34B-BD0C5661FE4C}" type="pres">
      <dgm:prSet presAssocID="{CE62837B-3A4E-4590-8DE6-EE14E5A4BAA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F566AD7-1B25-451D-B0A2-F354D448F248}" type="pres">
      <dgm:prSet presAssocID="{85B5CEA8-4087-47EA-A7C3-918B18E22362}" presName="spacer" presStyleCnt="0"/>
      <dgm:spPr/>
    </dgm:pt>
    <dgm:pt modelId="{4272A4B4-EC32-49F9-B145-A730F7A65F38}" type="pres">
      <dgm:prSet presAssocID="{0DA1D1D1-CE80-4C0C-B97E-8DAA0FFAF9A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E1A106D-5958-4F3A-82AA-1D48E997498C}" type="pres">
      <dgm:prSet presAssocID="{AC2DB067-37EA-49D0-82BD-C0DB9019852F}" presName="spacer" presStyleCnt="0"/>
      <dgm:spPr/>
    </dgm:pt>
    <dgm:pt modelId="{D17FD08F-9CE1-44BC-B0F2-39EDFAC4C1C9}" type="pres">
      <dgm:prSet presAssocID="{E8948A2B-6DB7-4D4F-90F1-180FA8A75B3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B705414-BDEB-42B6-A3D6-A6D9D3A2E8DC}" srcId="{3DE8F104-2933-4FEC-A00E-11CDFF0DC9BA}" destId="{0DA1D1D1-CE80-4C0C-B97E-8DAA0FFAF9A8}" srcOrd="3" destOrd="0" parTransId="{FD7A7913-D1D8-44BC-9460-684AA8EC9127}" sibTransId="{AC2DB067-37EA-49D0-82BD-C0DB9019852F}"/>
    <dgm:cxn modelId="{8CB3AF18-B4A3-472A-9BBA-6C27DC14EAE0}" type="presOf" srcId="{E8948A2B-6DB7-4D4F-90F1-180FA8A75B32}" destId="{D17FD08F-9CE1-44BC-B0F2-39EDFAC4C1C9}" srcOrd="0" destOrd="0" presId="urn:microsoft.com/office/officeart/2005/8/layout/vList2"/>
    <dgm:cxn modelId="{88EA5A37-4067-48A9-922B-05742F7F9D2B}" srcId="{3DE8F104-2933-4FEC-A00E-11CDFF0DC9BA}" destId="{B49A3838-08A6-453A-A088-458A9932F40B}" srcOrd="1" destOrd="0" parTransId="{1AEE5C9F-BD8E-4DAD-BFE5-8EA2AB3F157B}" sibTransId="{B08582ED-AA0C-4836-AD93-2DAB57A63FFF}"/>
    <dgm:cxn modelId="{9767BD62-ECAE-4135-941E-A2011924950B}" srcId="{3DE8F104-2933-4FEC-A00E-11CDFF0DC9BA}" destId="{8F472235-8622-45C5-806D-17E31446AC85}" srcOrd="0" destOrd="0" parTransId="{E21EF913-5BAE-48C3-8294-F482B3615F78}" sibTransId="{68CB9D90-0F75-4F30-87CA-537E7B83B1DE}"/>
    <dgm:cxn modelId="{9AE15857-A913-4674-BFC6-E5DA3BAA1B88}" srcId="{3DE8F104-2933-4FEC-A00E-11CDFF0DC9BA}" destId="{CE62837B-3A4E-4590-8DE6-EE14E5A4BAAD}" srcOrd="2" destOrd="0" parTransId="{E824725B-8A98-4EBB-B84D-FD344B1A6638}" sibTransId="{85B5CEA8-4087-47EA-A7C3-918B18E22362}"/>
    <dgm:cxn modelId="{D9DB0259-DEC4-4D25-872C-D6876FB72EFD}" type="presOf" srcId="{8F472235-8622-45C5-806D-17E31446AC85}" destId="{85524468-13E7-413B-A2CE-5F35B8EE32AA}" srcOrd="0" destOrd="0" presId="urn:microsoft.com/office/officeart/2005/8/layout/vList2"/>
    <dgm:cxn modelId="{8438F187-1B0B-45F2-986F-2E577354557B}" type="presOf" srcId="{B49A3838-08A6-453A-A088-458A9932F40B}" destId="{7F5E86B3-54BE-425A-93B0-E7298C224C27}" srcOrd="0" destOrd="0" presId="urn:microsoft.com/office/officeart/2005/8/layout/vList2"/>
    <dgm:cxn modelId="{033B518D-6B92-4293-9F24-92F18F71F6B4}" type="presOf" srcId="{0DA1D1D1-CE80-4C0C-B97E-8DAA0FFAF9A8}" destId="{4272A4B4-EC32-49F9-B145-A730F7A65F38}" srcOrd="0" destOrd="0" presId="urn:microsoft.com/office/officeart/2005/8/layout/vList2"/>
    <dgm:cxn modelId="{1A9784EB-FEC7-4F3F-8E86-544EEA9C408D}" type="presOf" srcId="{CE62837B-3A4E-4590-8DE6-EE14E5A4BAAD}" destId="{BDA1A200-0653-4936-B34B-BD0C5661FE4C}" srcOrd="0" destOrd="0" presId="urn:microsoft.com/office/officeart/2005/8/layout/vList2"/>
    <dgm:cxn modelId="{E7760BED-A245-4B9F-A8DC-B869C982B174}" type="presOf" srcId="{3DE8F104-2933-4FEC-A00E-11CDFF0DC9BA}" destId="{7EF16F8E-A2BF-4BF1-8CBD-5BFD2B292636}" srcOrd="0" destOrd="0" presId="urn:microsoft.com/office/officeart/2005/8/layout/vList2"/>
    <dgm:cxn modelId="{BED6D8FF-E649-4114-8A52-8D0D88B35F2B}" srcId="{3DE8F104-2933-4FEC-A00E-11CDFF0DC9BA}" destId="{E8948A2B-6DB7-4D4F-90F1-180FA8A75B32}" srcOrd="4" destOrd="0" parTransId="{33A08547-34EB-4982-810F-FFED0832853C}" sibTransId="{F70D52CD-7283-47C4-8921-0BDAF4023801}"/>
    <dgm:cxn modelId="{3938A956-4FF1-490D-AB5F-6B0B764E51B5}" type="presParOf" srcId="{7EF16F8E-A2BF-4BF1-8CBD-5BFD2B292636}" destId="{85524468-13E7-413B-A2CE-5F35B8EE32AA}" srcOrd="0" destOrd="0" presId="urn:microsoft.com/office/officeart/2005/8/layout/vList2"/>
    <dgm:cxn modelId="{B783BA46-504B-4CFC-ADFE-C5FFDE4472EF}" type="presParOf" srcId="{7EF16F8E-A2BF-4BF1-8CBD-5BFD2B292636}" destId="{86F4EE3E-8338-4919-BFA1-FA68D1CCCCFB}" srcOrd="1" destOrd="0" presId="urn:microsoft.com/office/officeart/2005/8/layout/vList2"/>
    <dgm:cxn modelId="{DB6B83CA-A06C-47ED-921F-076ECA439840}" type="presParOf" srcId="{7EF16F8E-A2BF-4BF1-8CBD-5BFD2B292636}" destId="{7F5E86B3-54BE-425A-93B0-E7298C224C27}" srcOrd="2" destOrd="0" presId="urn:microsoft.com/office/officeart/2005/8/layout/vList2"/>
    <dgm:cxn modelId="{E0945A70-FA65-4103-A4ED-098F315574DF}" type="presParOf" srcId="{7EF16F8E-A2BF-4BF1-8CBD-5BFD2B292636}" destId="{9FBFFAD5-0E1C-4856-BE15-D118A497BD6B}" srcOrd="3" destOrd="0" presId="urn:microsoft.com/office/officeart/2005/8/layout/vList2"/>
    <dgm:cxn modelId="{3DB9854C-1188-48F0-A5E2-C2316247719B}" type="presParOf" srcId="{7EF16F8E-A2BF-4BF1-8CBD-5BFD2B292636}" destId="{BDA1A200-0653-4936-B34B-BD0C5661FE4C}" srcOrd="4" destOrd="0" presId="urn:microsoft.com/office/officeart/2005/8/layout/vList2"/>
    <dgm:cxn modelId="{B5163A77-ABCA-469A-B051-CBA30C1D3DF4}" type="presParOf" srcId="{7EF16F8E-A2BF-4BF1-8CBD-5BFD2B292636}" destId="{2F566AD7-1B25-451D-B0A2-F354D448F248}" srcOrd="5" destOrd="0" presId="urn:microsoft.com/office/officeart/2005/8/layout/vList2"/>
    <dgm:cxn modelId="{A428890D-55C5-4898-B177-6D7BD5EC27D7}" type="presParOf" srcId="{7EF16F8E-A2BF-4BF1-8CBD-5BFD2B292636}" destId="{4272A4B4-EC32-49F9-B145-A730F7A65F38}" srcOrd="6" destOrd="0" presId="urn:microsoft.com/office/officeart/2005/8/layout/vList2"/>
    <dgm:cxn modelId="{7D5EEDEB-AE4C-4E5B-85F9-6FAECA18EB53}" type="presParOf" srcId="{7EF16F8E-A2BF-4BF1-8CBD-5BFD2B292636}" destId="{FE1A106D-5958-4F3A-82AA-1D48E997498C}" srcOrd="7" destOrd="0" presId="urn:microsoft.com/office/officeart/2005/8/layout/vList2"/>
    <dgm:cxn modelId="{F65C526B-FB1F-465F-9EE9-6549ACFDB5EF}" type="presParOf" srcId="{7EF16F8E-A2BF-4BF1-8CBD-5BFD2B292636}" destId="{D17FD08F-9CE1-44BC-B0F2-39EDFAC4C1C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E8F104-2933-4FEC-A00E-11CDFF0DC9B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472235-8622-45C5-806D-17E31446AC85}">
      <dgm:prSet/>
      <dgm:spPr/>
      <dgm:t>
        <a:bodyPr/>
        <a:lstStyle/>
        <a:p>
          <a:pPr rtl="0"/>
          <a:r>
            <a:rPr lang="es-ES">
              <a:latin typeface="Gill Sans MT" panose="020B0502020104020203"/>
            </a:rPr>
            <a:t>Registro medicación administrada</a:t>
          </a:r>
          <a:endParaRPr lang="en-US"/>
        </a:p>
      </dgm:t>
    </dgm:pt>
    <dgm:pt modelId="{E21EF913-5BAE-48C3-8294-F482B3615F78}" type="parTrans" cxnId="{9767BD62-ECAE-4135-941E-A2011924950B}">
      <dgm:prSet/>
      <dgm:spPr/>
      <dgm:t>
        <a:bodyPr/>
        <a:lstStyle/>
        <a:p>
          <a:endParaRPr lang="en-US"/>
        </a:p>
      </dgm:t>
    </dgm:pt>
    <dgm:pt modelId="{68CB9D90-0F75-4F30-87CA-537E7B83B1DE}" type="sibTrans" cxnId="{9767BD62-ECAE-4135-941E-A2011924950B}">
      <dgm:prSet/>
      <dgm:spPr/>
      <dgm:t>
        <a:bodyPr/>
        <a:lstStyle/>
        <a:p>
          <a:endParaRPr lang="en-US"/>
        </a:p>
      </dgm:t>
    </dgm:pt>
    <dgm:pt modelId="{B49A3838-08A6-453A-A088-458A9932F40B}">
      <dgm:prSet/>
      <dgm:spPr/>
      <dgm:t>
        <a:bodyPr/>
        <a:lstStyle/>
        <a:p>
          <a:pPr rtl="0"/>
          <a:r>
            <a:rPr lang="es-ES">
              <a:latin typeface="Gill Sans MT" panose="020B0502020104020203"/>
            </a:rPr>
            <a:t>Consulta medicación administrada</a:t>
          </a:r>
          <a:endParaRPr lang="en-US"/>
        </a:p>
      </dgm:t>
    </dgm:pt>
    <dgm:pt modelId="{1AEE5C9F-BD8E-4DAD-BFE5-8EA2AB3F157B}" type="parTrans" cxnId="{88EA5A37-4067-48A9-922B-05742F7F9D2B}">
      <dgm:prSet/>
      <dgm:spPr/>
      <dgm:t>
        <a:bodyPr/>
        <a:lstStyle/>
        <a:p>
          <a:endParaRPr lang="en-US"/>
        </a:p>
      </dgm:t>
    </dgm:pt>
    <dgm:pt modelId="{B08582ED-AA0C-4836-AD93-2DAB57A63FFF}" type="sibTrans" cxnId="{88EA5A37-4067-48A9-922B-05742F7F9D2B}">
      <dgm:prSet/>
      <dgm:spPr/>
      <dgm:t>
        <a:bodyPr/>
        <a:lstStyle/>
        <a:p>
          <a:endParaRPr lang="en-US"/>
        </a:p>
      </dgm:t>
    </dgm:pt>
    <dgm:pt modelId="{CE62837B-3A4E-4590-8DE6-EE14E5A4BAAD}">
      <dgm:prSet/>
      <dgm:spPr/>
      <dgm:t>
        <a:bodyPr/>
        <a:lstStyle/>
        <a:p>
          <a:pPr rtl="0"/>
          <a:r>
            <a:rPr lang="es-ES">
              <a:latin typeface="Gill Sans MT" panose="020B0502020104020203"/>
            </a:rPr>
            <a:t>Incidencias paciente</a:t>
          </a:r>
          <a:endParaRPr lang="en-US"/>
        </a:p>
      </dgm:t>
    </dgm:pt>
    <dgm:pt modelId="{E824725B-8A98-4EBB-B84D-FD344B1A6638}" type="parTrans" cxnId="{9AE15857-A913-4674-BFC6-E5DA3BAA1B88}">
      <dgm:prSet/>
      <dgm:spPr/>
      <dgm:t>
        <a:bodyPr/>
        <a:lstStyle/>
        <a:p>
          <a:endParaRPr lang="en-US"/>
        </a:p>
      </dgm:t>
    </dgm:pt>
    <dgm:pt modelId="{85B5CEA8-4087-47EA-A7C3-918B18E22362}" type="sibTrans" cxnId="{9AE15857-A913-4674-BFC6-E5DA3BAA1B88}">
      <dgm:prSet/>
      <dgm:spPr/>
      <dgm:t>
        <a:bodyPr/>
        <a:lstStyle/>
        <a:p>
          <a:endParaRPr lang="en-US"/>
        </a:p>
      </dgm:t>
    </dgm:pt>
    <dgm:pt modelId="{0DA1D1D1-CE80-4C0C-B97E-8DAA0FFAF9A8}">
      <dgm:prSet/>
      <dgm:spPr/>
      <dgm:t>
        <a:bodyPr/>
        <a:lstStyle/>
        <a:p>
          <a:pPr rtl="0"/>
          <a:r>
            <a:rPr lang="es-ES">
              <a:latin typeface="Gill Sans MT" panose="020B0502020104020203"/>
            </a:rPr>
            <a:t>Consulta incidencias</a:t>
          </a:r>
          <a:endParaRPr lang="en-US"/>
        </a:p>
      </dgm:t>
    </dgm:pt>
    <dgm:pt modelId="{FD7A7913-D1D8-44BC-9460-684AA8EC9127}" type="parTrans" cxnId="{9B705414-BDEB-42B6-A3D6-A6D9D3A2E8DC}">
      <dgm:prSet/>
      <dgm:spPr/>
      <dgm:t>
        <a:bodyPr/>
        <a:lstStyle/>
        <a:p>
          <a:endParaRPr lang="en-US"/>
        </a:p>
      </dgm:t>
    </dgm:pt>
    <dgm:pt modelId="{AC2DB067-37EA-49D0-82BD-C0DB9019852F}" type="sibTrans" cxnId="{9B705414-BDEB-42B6-A3D6-A6D9D3A2E8DC}">
      <dgm:prSet/>
      <dgm:spPr/>
      <dgm:t>
        <a:bodyPr/>
        <a:lstStyle/>
        <a:p>
          <a:endParaRPr lang="en-US"/>
        </a:p>
      </dgm:t>
    </dgm:pt>
    <dgm:pt modelId="{E8948A2B-6DB7-4D4F-90F1-180FA8A75B32}">
      <dgm:prSet/>
      <dgm:spPr/>
      <dgm:t>
        <a:bodyPr/>
        <a:lstStyle/>
        <a:p>
          <a:pPr rtl="0"/>
          <a:r>
            <a:rPr lang="es-ES">
              <a:latin typeface="Gill Sans MT" panose="020B0502020104020203"/>
            </a:rPr>
            <a:t>Solicitud medicamentos</a:t>
          </a:r>
          <a:endParaRPr lang="en-US"/>
        </a:p>
      </dgm:t>
    </dgm:pt>
    <dgm:pt modelId="{33A08547-34EB-4982-810F-FFED0832853C}" type="parTrans" cxnId="{BED6D8FF-E649-4114-8A52-8D0D88B35F2B}">
      <dgm:prSet/>
      <dgm:spPr/>
      <dgm:t>
        <a:bodyPr/>
        <a:lstStyle/>
        <a:p>
          <a:endParaRPr lang="en-US"/>
        </a:p>
      </dgm:t>
    </dgm:pt>
    <dgm:pt modelId="{F70D52CD-7283-47C4-8921-0BDAF4023801}" type="sibTrans" cxnId="{BED6D8FF-E649-4114-8A52-8D0D88B35F2B}">
      <dgm:prSet/>
      <dgm:spPr/>
      <dgm:t>
        <a:bodyPr/>
        <a:lstStyle/>
        <a:p>
          <a:endParaRPr lang="en-US"/>
        </a:p>
      </dgm:t>
    </dgm:pt>
    <dgm:pt modelId="{7EF16F8E-A2BF-4BF1-8CBD-5BFD2B292636}" type="pres">
      <dgm:prSet presAssocID="{3DE8F104-2933-4FEC-A00E-11CDFF0DC9BA}" presName="linear" presStyleCnt="0">
        <dgm:presLayoutVars>
          <dgm:animLvl val="lvl"/>
          <dgm:resizeHandles val="exact"/>
        </dgm:presLayoutVars>
      </dgm:prSet>
      <dgm:spPr/>
    </dgm:pt>
    <dgm:pt modelId="{85524468-13E7-413B-A2CE-5F35B8EE32AA}" type="pres">
      <dgm:prSet presAssocID="{8F472235-8622-45C5-806D-17E31446AC8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F4EE3E-8338-4919-BFA1-FA68D1CCCCFB}" type="pres">
      <dgm:prSet presAssocID="{68CB9D90-0F75-4F30-87CA-537E7B83B1DE}" presName="spacer" presStyleCnt="0"/>
      <dgm:spPr/>
    </dgm:pt>
    <dgm:pt modelId="{7F5E86B3-54BE-425A-93B0-E7298C224C27}" type="pres">
      <dgm:prSet presAssocID="{B49A3838-08A6-453A-A088-458A9932F40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FBFFAD5-0E1C-4856-BE15-D118A497BD6B}" type="pres">
      <dgm:prSet presAssocID="{B08582ED-AA0C-4836-AD93-2DAB57A63FFF}" presName="spacer" presStyleCnt="0"/>
      <dgm:spPr/>
    </dgm:pt>
    <dgm:pt modelId="{BDA1A200-0653-4936-B34B-BD0C5661FE4C}" type="pres">
      <dgm:prSet presAssocID="{CE62837B-3A4E-4590-8DE6-EE14E5A4BAA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F566AD7-1B25-451D-B0A2-F354D448F248}" type="pres">
      <dgm:prSet presAssocID="{85B5CEA8-4087-47EA-A7C3-918B18E22362}" presName="spacer" presStyleCnt="0"/>
      <dgm:spPr/>
    </dgm:pt>
    <dgm:pt modelId="{4272A4B4-EC32-49F9-B145-A730F7A65F38}" type="pres">
      <dgm:prSet presAssocID="{0DA1D1D1-CE80-4C0C-B97E-8DAA0FFAF9A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E1A106D-5958-4F3A-82AA-1D48E997498C}" type="pres">
      <dgm:prSet presAssocID="{AC2DB067-37EA-49D0-82BD-C0DB9019852F}" presName="spacer" presStyleCnt="0"/>
      <dgm:spPr/>
    </dgm:pt>
    <dgm:pt modelId="{D17FD08F-9CE1-44BC-B0F2-39EDFAC4C1C9}" type="pres">
      <dgm:prSet presAssocID="{E8948A2B-6DB7-4D4F-90F1-180FA8A75B3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B705414-BDEB-42B6-A3D6-A6D9D3A2E8DC}" srcId="{3DE8F104-2933-4FEC-A00E-11CDFF0DC9BA}" destId="{0DA1D1D1-CE80-4C0C-B97E-8DAA0FFAF9A8}" srcOrd="3" destOrd="0" parTransId="{FD7A7913-D1D8-44BC-9460-684AA8EC9127}" sibTransId="{AC2DB067-37EA-49D0-82BD-C0DB9019852F}"/>
    <dgm:cxn modelId="{8CB3AF18-B4A3-472A-9BBA-6C27DC14EAE0}" type="presOf" srcId="{E8948A2B-6DB7-4D4F-90F1-180FA8A75B32}" destId="{D17FD08F-9CE1-44BC-B0F2-39EDFAC4C1C9}" srcOrd="0" destOrd="0" presId="urn:microsoft.com/office/officeart/2005/8/layout/vList2"/>
    <dgm:cxn modelId="{88EA5A37-4067-48A9-922B-05742F7F9D2B}" srcId="{3DE8F104-2933-4FEC-A00E-11CDFF0DC9BA}" destId="{B49A3838-08A6-453A-A088-458A9932F40B}" srcOrd="1" destOrd="0" parTransId="{1AEE5C9F-BD8E-4DAD-BFE5-8EA2AB3F157B}" sibTransId="{B08582ED-AA0C-4836-AD93-2DAB57A63FFF}"/>
    <dgm:cxn modelId="{9767BD62-ECAE-4135-941E-A2011924950B}" srcId="{3DE8F104-2933-4FEC-A00E-11CDFF0DC9BA}" destId="{8F472235-8622-45C5-806D-17E31446AC85}" srcOrd="0" destOrd="0" parTransId="{E21EF913-5BAE-48C3-8294-F482B3615F78}" sibTransId="{68CB9D90-0F75-4F30-87CA-537E7B83B1DE}"/>
    <dgm:cxn modelId="{9AE15857-A913-4674-BFC6-E5DA3BAA1B88}" srcId="{3DE8F104-2933-4FEC-A00E-11CDFF0DC9BA}" destId="{CE62837B-3A4E-4590-8DE6-EE14E5A4BAAD}" srcOrd="2" destOrd="0" parTransId="{E824725B-8A98-4EBB-B84D-FD344B1A6638}" sibTransId="{85B5CEA8-4087-47EA-A7C3-918B18E22362}"/>
    <dgm:cxn modelId="{D9DB0259-DEC4-4D25-872C-D6876FB72EFD}" type="presOf" srcId="{8F472235-8622-45C5-806D-17E31446AC85}" destId="{85524468-13E7-413B-A2CE-5F35B8EE32AA}" srcOrd="0" destOrd="0" presId="urn:microsoft.com/office/officeart/2005/8/layout/vList2"/>
    <dgm:cxn modelId="{8438F187-1B0B-45F2-986F-2E577354557B}" type="presOf" srcId="{B49A3838-08A6-453A-A088-458A9932F40B}" destId="{7F5E86B3-54BE-425A-93B0-E7298C224C27}" srcOrd="0" destOrd="0" presId="urn:microsoft.com/office/officeart/2005/8/layout/vList2"/>
    <dgm:cxn modelId="{033B518D-6B92-4293-9F24-92F18F71F6B4}" type="presOf" srcId="{0DA1D1D1-CE80-4C0C-B97E-8DAA0FFAF9A8}" destId="{4272A4B4-EC32-49F9-B145-A730F7A65F38}" srcOrd="0" destOrd="0" presId="urn:microsoft.com/office/officeart/2005/8/layout/vList2"/>
    <dgm:cxn modelId="{1A9784EB-FEC7-4F3F-8E86-544EEA9C408D}" type="presOf" srcId="{CE62837B-3A4E-4590-8DE6-EE14E5A4BAAD}" destId="{BDA1A200-0653-4936-B34B-BD0C5661FE4C}" srcOrd="0" destOrd="0" presId="urn:microsoft.com/office/officeart/2005/8/layout/vList2"/>
    <dgm:cxn modelId="{E7760BED-A245-4B9F-A8DC-B869C982B174}" type="presOf" srcId="{3DE8F104-2933-4FEC-A00E-11CDFF0DC9BA}" destId="{7EF16F8E-A2BF-4BF1-8CBD-5BFD2B292636}" srcOrd="0" destOrd="0" presId="urn:microsoft.com/office/officeart/2005/8/layout/vList2"/>
    <dgm:cxn modelId="{BED6D8FF-E649-4114-8A52-8D0D88B35F2B}" srcId="{3DE8F104-2933-4FEC-A00E-11CDFF0DC9BA}" destId="{E8948A2B-6DB7-4D4F-90F1-180FA8A75B32}" srcOrd="4" destOrd="0" parTransId="{33A08547-34EB-4982-810F-FFED0832853C}" sibTransId="{F70D52CD-7283-47C4-8921-0BDAF4023801}"/>
    <dgm:cxn modelId="{3938A956-4FF1-490D-AB5F-6B0B764E51B5}" type="presParOf" srcId="{7EF16F8E-A2BF-4BF1-8CBD-5BFD2B292636}" destId="{85524468-13E7-413B-A2CE-5F35B8EE32AA}" srcOrd="0" destOrd="0" presId="urn:microsoft.com/office/officeart/2005/8/layout/vList2"/>
    <dgm:cxn modelId="{B783BA46-504B-4CFC-ADFE-C5FFDE4472EF}" type="presParOf" srcId="{7EF16F8E-A2BF-4BF1-8CBD-5BFD2B292636}" destId="{86F4EE3E-8338-4919-BFA1-FA68D1CCCCFB}" srcOrd="1" destOrd="0" presId="urn:microsoft.com/office/officeart/2005/8/layout/vList2"/>
    <dgm:cxn modelId="{DB6B83CA-A06C-47ED-921F-076ECA439840}" type="presParOf" srcId="{7EF16F8E-A2BF-4BF1-8CBD-5BFD2B292636}" destId="{7F5E86B3-54BE-425A-93B0-E7298C224C27}" srcOrd="2" destOrd="0" presId="urn:microsoft.com/office/officeart/2005/8/layout/vList2"/>
    <dgm:cxn modelId="{E0945A70-FA65-4103-A4ED-098F315574DF}" type="presParOf" srcId="{7EF16F8E-A2BF-4BF1-8CBD-5BFD2B292636}" destId="{9FBFFAD5-0E1C-4856-BE15-D118A497BD6B}" srcOrd="3" destOrd="0" presId="urn:microsoft.com/office/officeart/2005/8/layout/vList2"/>
    <dgm:cxn modelId="{3DB9854C-1188-48F0-A5E2-C2316247719B}" type="presParOf" srcId="{7EF16F8E-A2BF-4BF1-8CBD-5BFD2B292636}" destId="{BDA1A200-0653-4936-B34B-BD0C5661FE4C}" srcOrd="4" destOrd="0" presId="urn:microsoft.com/office/officeart/2005/8/layout/vList2"/>
    <dgm:cxn modelId="{B5163A77-ABCA-469A-B051-CBA30C1D3DF4}" type="presParOf" srcId="{7EF16F8E-A2BF-4BF1-8CBD-5BFD2B292636}" destId="{2F566AD7-1B25-451D-B0A2-F354D448F248}" srcOrd="5" destOrd="0" presId="urn:microsoft.com/office/officeart/2005/8/layout/vList2"/>
    <dgm:cxn modelId="{A428890D-55C5-4898-B177-6D7BD5EC27D7}" type="presParOf" srcId="{7EF16F8E-A2BF-4BF1-8CBD-5BFD2B292636}" destId="{4272A4B4-EC32-49F9-B145-A730F7A65F38}" srcOrd="6" destOrd="0" presId="urn:microsoft.com/office/officeart/2005/8/layout/vList2"/>
    <dgm:cxn modelId="{7D5EEDEB-AE4C-4E5B-85F9-6FAECA18EB53}" type="presParOf" srcId="{7EF16F8E-A2BF-4BF1-8CBD-5BFD2B292636}" destId="{FE1A106D-5958-4F3A-82AA-1D48E997498C}" srcOrd="7" destOrd="0" presId="urn:microsoft.com/office/officeart/2005/8/layout/vList2"/>
    <dgm:cxn modelId="{F65C526B-FB1F-465F-9EE9-6549ACFDB5EF}" type="presParOf" srcId="{7EF16F8E-A2BF-4BF1-8CBD-5BFD2B292636}" destId="{D17FD08F-9CE1-44BC-B0F2-39EDFAC4C1C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E8F104-2933-4FEC-A00E-11CDFF0DC9B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472235-8622-45C5-806D-17E31446AC85}">
      <dgm:prSet/>
      <dgm:spPr/>
      <dgm:t>
        <a:bodyPr/>
        <a:lstStyle/>
        <a:p>
          <a:pPr rtl="0"/>
          <a:r>
            <a:rPr lang="es-ES">
              <a:latin typeface="Gill Sans MT" panose="020B0502020104020203"/>
            </a:rPr>
            <a:t>Pedidos medicación</a:t>
          </a:r>
          <a:endParaRPr lang="en-US"/>
        </a:p>
      </dgm:t>
    </dgm:pt>
    <dgm:pt modelId="{E21EF913-5BAE-48C3-8294-F482B3615F78}" type="parTrans" cxnId="{9767BD62-ECAE-4135-941E-A2011924950B}">
      <dgm:prSet/>
      <dgm:spPr/>
      <dgm:t>
        <a:bodyPr/>
        <a:lstStyle/>
        <a:p>
          <a:endParaRPr lang="en-US"/>
        </a:p>
      </dgm:t>
    </dgm:pt>
    <dgm:pt modelId="{68CB9D90-0F75-4F30-87CA-537E7B83B1DE}" type="sibTrans" cxnId="{9767BD62-ECAE-4135-941E-A2011924950B}">
      <dgm:prSet/>
      <dgm:spPr/>
      <dgm:t>
        <a:bodyPr/>
        <a:lstStyle/>
        <a:p>
          <a:endParaRPr lang="en-US"/>
        </a:p>
      </dgm:t>
    </dgm:pt>
    <dgm:pt modelId="{B49A3838-08A6-453A-A088-458A9932F40B}">
      <dgm:prSet/>
      <dgm:spPr/>
      <dgm:t>
        <a:bodyPr/>
        <a:lstStyle/>
        <a:p>
          <a:pPr rtl="0"/>
          <a:r>
            <a:rPr lang="es-ES">
              <a:latin typeface="Gill Sans MT" panose="020B0502020104020203"/>
            </a:rPr>
            <a:t>Inventario medicación</a:t>
          </a:r>
          <a:endParaRPr lang="en-US"/>
        </a:p>
      </dgm:t>
    </dgm:pt>
    <dgm:pt modelId="{1AEE5C9F-BD8E-4DAD-BFE5-8EA2AB3F157B}" type="parTrans" cxnId="{88EA5A37-4067-48A9-922B-05742F7F9D2B}">
      <dgm:prSet/>
      <dgm:spPr/>
      <dgm:t>
        <a:bodyPr/>
        <a:lstStyle/>
        <a:p>
          <a:endParaRPr lang="en-US"/>
        </a:p>
      </dgm:t>
    </dgm:pt>
    <dgm:pt modelId="{B08582ED-AA0C-4836-AD93-2DAB57A63FFF}" type="sibTrans" cxnId="{88EA5A37-4067-48A9-922B-05742F7F9D2B}">
      <dgm:prSet/>
      <dgm:spPr/>
      <dgm:t>
        <a:bodyPr/>
        <a:lstStyle/>
        <a:p>
          <a:endParaRPr lang="en-US"/>
        </a:p>
      </dgm:t>
    </dgm:pt>
    <dgm:pt modelId="{CE62837B-3A4E-4590-8DE6-EE14E5A4BAAD}">
      <dgm:prSet/>
      <dgm:spPr/>
      <dgm:t>
        <a:bodyPr/>
        <a:lstStyle/>
        <a:p>
          <a:pPr rtl="0"/>
          <a:r>
            <a:rPr lang="es-ES">
              <a:latin typeface="Gill Sans MT" panose="020B0502020104020203"/>
            </a:rPr>
            <a:t>Solicitud medicamentos enfermería</a:t>
          </a:r>
          <a:endParaRPr lang="en-US"/>
        </a:p>
      </dgm:t>
    </dgm:pt>
    <dgm:pt modelId="{E824725B-8A98-4EBB-B84D-FD344B1A6638}" type="parTrans" cxnId="{9AE15857-A913-4674-BFC6-E5DA3BAA1B88}">
      <dgm:prSet/>
      <dgm:spPr/>
      <dgm:t>
        <a:bodyPr/>
        <a:lstStyle/>
        <a:p>
          <a:endParaRPr lang="en-US"/>
        </a:p>
      </dgm:t>
    </dgm:pt>
    <dgm:pt modelId="{85B5CEA8-4087-47EA-A7C3-918B18E22362}" type="sibTrans" cxnId="{9AE15857-A913-4674-BFC6-E5DA3BAA1B88}">
      <dgm:prSet/>
      <dgm:spPr/>
      <dgm:t>
        <a:bodyPr/>
        <a:lstStyle/>
        <a:p>
          <a:endParaRPr lang="en-US"/>
        </a:p>
      </dgm:t>
    </dgm:pt>
    <dgm:pt modelId="{0DA1D1D1-CE80-4C0C-B97E-8DAA0FFAF9A8}">
      <dgm:prSet/>
      <dgm:spPr/>
      <dgm:t>
        <a:bodyPr/>
        <a:lstStyle/>
        <a:p>
          <a:pPr rtl="0"/>
          <a:r>
            <a:rPr lang="es-ES">
              <a:latin typeface="Gill Sans MT" panose="020B0502020104020203"/>
            </a:rPr>
            <a:t>Consulta pedidos</a:t>
          </a:r>
          <a:endParaRPr lang="en-US"/>
        </a:p>
      </dgm:t>
    </dgm:pt>
    <dgm:pt modelId="{FD7A7913-D1D8-44BC-9460-684AA8EC9127}" type="parTrans" cxnId="{9B705414-BDEB-42B6-A3D6-A6D9D3A2E8DC}">
      <dgm:prSet/>
      <dgm:spPr/>
      <dgm:t>
        <a:bodyPr/>
        <a:lstStyle/>
        <a:p>
          <a:endParaRPr lang="en-US"/>
        </a:p>
      </dgm:t>
    </dgm:pt>
    <dgm:pt modelId="{AC2DB067-37EA-49D0-82BD-C0DB9019852F}" type="sibTrans" cxnId="{9B705414-BDEB-42B6-A3D6-A6D9D3A2E8DC}">
      <dgm:prSet/>
      <dgm:spPr/>
      <dgm:t>
        <a:bodyPr/>
        <a:lstStyle/>
        <a:p>
          <a:endParaRPr lang="en-US"/>
        </a:p>
      </dgm:t>
    </dgm:pt>
    <dgm:pt modelId="{E8948A2B-6DB7-4D4F-90F1-180FA8A75B32}">
      <dgm:prSet/>
      <dgm:spPr/>
      <dgm:t>
        <a:bodyPr/>
        <a:lstStyle/>
        <a:p>
          <a:pPr rtl="0"/>
          <a:r>
            <a:rPr lang="es-ES">
              <a:latin typeface="Gill Sans MT" panose="020B0502020104020203"/>
            </a:rPr>
            <a:t>Recepción pedidos</a:t>
          </a:r>
          <a:endParaRPr lang="en-US"/>
        </a:p>
      </dgm:t>
    </dgm:pt>
    <dgm:pt modelId="{33A08547-34EB-4982-810F-FFED0832853C}" type="parTrans" cxnId="{BED6D8FF-E649-4114-8A52-8D0D88B35F2B}">
      <dgm:prSet/>
      <dgm:spPr/>
      <dgm:t>
        <a:bodyPr/>
        <a:lstStyle/>
        <a:p>
          <a:endParaRPr lang="en-US"/>
        </a:p>
      </dgm:t>
    </dgm:pt>
    <dgm:pt modelId="{F70D52CD-7283-47C4-8921-0BDAF4023801}" type="sibTrans" cxnId="{BED6D8FF-E649-4114-8A52-8D0D88B35F2B}">
      <dgm:prSet/>
      <dgm:spPr/>
      <dgm:t>
        <a:bodyPr/>
        <a:lstStyle/>
        <a:p>
          <a:endParaRPr lang="en-US"/>
        </a:p>
      </dgm:t>
    </dgm:pt>
    <dgm:pt modelId="{7EF16F8E-A2BF-4BF1-8CBD-5BFD2B292636}" type="pres">
      <dgm:prSet presAssocID="{3DE8F104-2933-4FEC-A00E-11CDFF0DC9BA}" presName="linear" presStyleCnt="0">
        <dgm:presLayoutVars>
          <dgm:animLvl val="lvl"/>
          <dgm:resizeHandles val="exact"/>
        </dgm:presLayoutVars>
      </dgm:prSet>
      <dgm:spPr/>
    </dgm:pt>
    <dgm:pt modelId="{85524468-13E7-413B-A2CE-5F35B8EE32AA}" type="pres">
      <dgm:prSet presAssocID="{8F472235-8622-45C5-806D-17E31446AC8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F4EE3E-8338-4919-BFA1-FA68D1CCCCFB}" type="pres">
      <dgm:prSet presAssocID="{68CB9D90-0F75-4F30-87CA-537E7B83B1DE}" presName="spacer" presStyleCnt="0"/>
      <dgm:spPr/>
    </dgm:pt>
    <dgm:pt modelId="{7F5E86B3-54BE-425A-93B0-E7298C224C27}" type="pres">
      <dgm:prSet presAssocID="{B49A3838-08A6-453A-A088-458A9932F40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FBFFAD5-0E1C-4856-BE15-D118A497BD6B}" type="pres">
      <dgm:prSet presAssocID="{B08582ED-AA0C-4836-AD93-2DAB57A63FFF}" presName="spacer" presStyleCnt="0"/>
      <dgm:spPr/>
    </dgm:pt>
    <dgm:pt modelId="{BDA1A200-0653-4936-B34B-BD0C5661FE4C}" type="pres">
      <dgm:prSet presAssocID="{CE62837B-3A4E-4590-8DE6-EE14E5A4BAA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F566AD7-1B25-451D-B0A2-F354D448F248}" type="pres">
      <dgm:prSet presAssocID="{85B5CEA8-4087-47EA-A7C3-918B18E22362}" presName="spacer" presStyleCnt="0"/>
      <dgm:spPr/>
    </dgm:pt>
    <dgm:pt modelId="{4272A4B4-EC32-49F9-B145-A730F7A65F38}" type="pres">
      <dgm:prSet presAssocID="{0DA1D1D1-CE80-4C0C-B97E-8DAA0FFAF9A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E1A106D-5958-4F3A-82AA-1D48E997498C}" type="pres">
      <dgm:prSet presAssocID="{AC2DB067-37EA-49D0-82BD-C0DB9019852F}" presName="spacer" presStyleCnt="0"/>
      <dgm:spPr/>
    </dgm:pt>
    <dgm:pt modelId="{D17FD08F-9CE1-44BC-B0F2-39EDFAC4C1C9}" type="pres">
      <dgm:prSet presAssocID="{E8948A2B-6DB7-4D4F-90F1-180FA8A75B3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B705414-BDEB-42B6-A3D6-A6D9D3A2E8DC}" srcId="{3DE8F104-2933-4FEC-A00E-11CDFF0DC9BA}" destId="{0DA1D1D1-CE80-4C0C-B97E-8DAA0FFAF9A8}" srcOrd="3" destOrd="0" parTransId="{FD7A7913-D1D8-44BC-9460-684AA8EC9127}" sibTransId="{AC2DB067-37EA-49D0-82BD-C0DB9019852F}"/>
    <dgm:cxn modelId="{8CB3AF18-B4A3-472A-9BBA-6C27DC14EAE0}" type="presOf" srcId="{E8948A2B-6DB7-4D4F-90F1-180FA8A75B32}" destId="{D17FD08F-9CE1-44BC-B0F2-39EDFAC4C1C9}" srcOrd="0" destOrd="0" presId="urn:microsoft.com/office/officeart/2005/8/layout/vList2"/>
    <dgm:cxn modelId="{88EA5A37-4067-48A9-922B-05742F7F9D2B}" srcId="{3DE8F104-2933-4FEC-A00E-11CDFF0DC9BA}" destId="{B49A3838-08A6-453A-A088-458A9932F40B}" srcOrd="1" destOrd="0" parTransId="{1AEE5C9F-BD8E-4DAD-BFE5-8EA2AB3F157B}" sibTransId="{B08582ED-AA0C-4836-AD93-2DAB57A63FFF}"/>
    <dgm:cxn modelId="{9767BD62-ECAE-4135-941E-A2011924950B}" srcId="{3DE8F104-2933-4FEC-A00E-11CDFF0DC9BA}" destId="{8F472235-8622-45C5-806D-17E31446AC85}" srcOrd="0" destOrd="0" parTransId="{E21EF913-5BAE-48C3-8294-F482B3615F78}" sibTransId="{68CB9D90-0F75-4F30-87CA-537E7B83B1DE}"/>
    <dgm:cxn modelId="{9AE15857-A913-4674-BFC6-E5DA3BAA1B88}" srcId="{3DE8F104-2933-4FEC-A00E-11CDFF0DC9BA}" destId="{CE62837B-3A4E-4590-8DE6-EE14E5A4BAAD}" srcOrd="2" destOrd="0" parTransId="{E824725B-8A98-4EBB-B84D-FD344B1A6638}" sibTransId="{85B5CEA8-4087-47EA-A7C3-918B18E22362}"/>
    <dgm:cxn modelId="{D9DB0259-DEC4-4D25-872C-D6876FB72EFD}" type="presOf" srcId="{8F472235-8622-45C5-806D-17E31446AC85}" destId="{85524468-13E7-413B-A2CE-5F35B8EE32AA}" srcOrd="0" destOrd="0" presId="urn:microsoft.com/office/officeart/2005/8/layout/vList2"/>
    <dgm:cxn modelId="{8438F187-1B0B-45F2-986F-2E577354557B}" type="presOf" srcId="{B49A3838-08A6-453A-A088-458A9932F40B}" destId="{7F5E86B3-54BE-425A-93B0-E7298C224C27}" srcOrd="0" destOrd="0" presId="urn:microsoft.com/office/officeart/2005/8/layout/vList2"/>
    <dgm:cxn modelId="{033B518D-6B92-4293-9F24-92F18F71F6B4}" type="presOf" srcId="{0DA1D1D1-CE80-4C0C-B97E-8DAA0FFAF9A8}" destId="{4272A4B4-EC32-49F9-B145-A730F7A65F38}" srcOrd="0" destOrd="0" presId="urn:microsoft.com/office/officeart/2005/8/layout/vList2"/>
    <dgm:cxn modelId="{1A9784EB-FEC7-4F3F-8E86-544EEA9C408D}" type="presOf" srcId="{CE62837B-3A4E-4590-8DE6-EE14E5A4BAAD}" destId="{BDA1A200-0653-4936-B34B-BD0C5661FE4C}" srcOrd="0" destOrd="0" presId="urn:microsoft.com/office/officeart/2005/8/layout/vList2"/>
    <dgm:cxn modelId="{E7760BED-A245-4B9F-A8DC-B869C982B174}" type="presOf" srcId="{3DE8F104-2933-4FEC-A00E-11CDFF0DC9BA}" destId="{7EF16F8E-A2BF-4BF1-8CBD-5BFD2B292636}" srcOrd="0" destOrd="0" presId="urn:microsoft.com/office/officeart/2005/8/layout/vList2"/>
    <dgm:cxn modelId="{BED6D8FF-E649-4114-8A52-8D0D88B35F2B}" srcId="{3DE8F104-2933-4FEC-A00E-11CDFF0DC9BA}" destId="{E8948A2B-6DB7-4D4F-90F1-180FA8A75B32}" srcOrd="4" destOrd="0" parTransId="{33A08547-34EB-4982-810F-FFED0832853C}" sibTransId="{F70D52CD-7283-47C4-8921-0BDAF4023801}"/>
    <dgm:cxn modelId="{3938A956-4FF1-490D-AB5F-6B0B764E51B5}" type="presParOf" srcId="{7EF16F8E-A2BF-4BF1-8CBD-5BFD2B292636}" destId="{85524468-13E7-413B-A2CE-5F35B8EE32AA}" srcOrd="0" destOrd="0" presId="urn:microsoft.com/office/officeart/2005/8/layout/vList2"/>
    <dgm:cxn modelId="{B783BA46-504B-4CFC-ADFE-C5FFDE4472EF}" type="presParOf" srcId="{7EF16F8E-A2BF-4BF1-8CBD-5BFD2B292636}" destId="{86F4EE3E-8338-4919-BFA1-FA68D1CCCCFB}" srcOrd="1" destOrd="0" presId="urn:microsoft.com/office/officeart/2005/8/layout/vList2"/>
    <dgm:cxn modelId="{DB6B83CA-A06C-47ED-921F-076ECA439840}" type="presParOf" srcId="{7EF16F8E-A2BF-4BF1-8CBD-5BFD2B292636}" destId="{7F5E86B3-54BE-425A-93B0-E7298C224C27}" srcOrd="2" destOrd="0" presId="urn:microsoft.com/office/officeart/2005/8/layout/vList2"/>
    <dgm:cxn modelId="{E0945A70-FA65-4103-A4ED-098F315574DF}" type="presParOf" srcId="{7EF16F8E-A2BF-4BF1-8CBD-5BFD2B292636}" destId="{9FBFFAD5-0E1C-4856-BE15-D118A497BD6B}" srcOrd="3" destOrd="0" presId="urn:microsoft.com/office/officeart/2005/8/layout/vList2"/>
    <dgm:cxn modelId="{3DB9854C-1188-48F0-A5E2-C2316247719B}" type="presParOf" srcId="{7EF16F8E-A2BF-4BF1-8CBD-5BFD2B292636}" destId="{BDA1A200-0653-4936-B34B-BD0C5661FE4C}" srcOrd="4" destOrd="0" presId="urn:microsoft.com/office/officeart/2005/8/layout/vList2"/>
    <dgm:cxn modelId="{B5163A77-ABCA-469A-B051-CBA30C1D3DF4}" type="presParOf" srcId="{7EF16F8E-A2BF-4BF1-8CBD-5BFD2B292636}" destId="{2F566AD7-1B25-451D-B0A2-F354D448F248}" srcOrd="5" destOrd="0" presId="urn:microsoft.com/office/officeart/2005/8/layout/vList2"/>
    <dgm:cxn modelId="{A428890D-55C5-4898-B177-6D7BD5EC27D7}" type="presParOf" srcId="{7EF16F8E-A2BF-4BF1-8CBD-5BFD2B292636}" destId="{4272A4B4-EC32-49F9-B145-A730F7A65F38}" srcOrd="6" destOrd="0" presId="urn:microsoft.com/office/officeart/2005/8/layout/vList2"/>
    <dgm:cxn modelId="{7D5EEDEB-AE4C-4E5B-85F9-6FAECA18EB53}" type="presParOf" srcId="{7EF16F8E-A2BF-4BF1-8CBD-5BFD2B292636}" destId="{FE1A106D-5958-4F3A-82AA-1D48E997498C}" srcOrd="7" destOrd="0" presId="urn:microsoft.com/office/officeart/2005/8/layout/vList2"/>
    <dgm:cxn modelId="{F65C526B-FB1F-465F-9EE9-6549ACFDB5EF}" type="presParOf" srcId="{7EF16F8E-A2BF-4BF1-8CBD-5BFD2B292636}" destId="{D17FD08F-9CE1-44BC-B0F2-39EDFAC4C1C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E8F104-2933-4FEC-A00E-11CDFF0DC9B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472235-8622-45C5-806D-17E31446AC85}">
      <dgm:prSet/>
      <dgm:spPr/>
      <dgm:t>
        <a:bodyPr/>
        <a:lstStyle/>
        <a:p>
          <a:pPr rtl="0"/>
          <a:r>
            <a:rPr lang="es-ES">
              <a:latin typeface="Gill Sans MT" panose="020B0502020104020203"/>
            </a:rPr>
            <a:t>Registro y consulta </a:t>
          </a:r>
          <a:r>
            <a:rPr lang="es-ES"/>
            <a:t>de </a:t>
          </a:r>
          <a:r>
            <a:rPr lang="es-ES">
              <a:latin typeface="Gill Sans MT" panose="020B0502020104020203"/>
            </a:rPr>
            <a:t>visitas</a:t>
          </a:r>
          <a:endParaRPr lang="en-US"/>
        </a:p>
      </dgm:t>
    </dgm:pt>
    <dgm:pt modelId="{E21EF913-5BAE-48C3-8294-F482B3615F78}" type="parTrans" cxnId="{9767BD62-ECAE-4135-941E-A2011924950B}">
      <dgm:prSet/>
      <dgm:spPr/>
      <dgm:t>
        <a:bodyPr/>
        <a:lstStyle/>
        <a:p>
          <a:endParaRPr lang="en-US"/>
        </a:p>
      </dgm:t>
    </dgm:pt>
    <dgm:pt modelId="{68CB9D90-0F75-4F30-87CA-537E7B83B1DE}" type="sibTrans" cxnId="{9767BD62-ECAE-4135-941E-A2011924950B}">
      <dgm:prSet/>
      <dgm:spPr/>
      <dgm:t>
        <a:bodyPr/>
        <a:lstStyle/>
        <a:p>
          <a:endParaRPr lang="en-US"/>
        </a:p>
      </dgm:t>
    </dgm:pt>
    <dgm:pt modelId="{B49A3838-08A6-453A-A088-458A9932F40B}">
      <dgm:prSet/>
      <dgm:spPr/>
      <dgm:t>
        <a:bodyPr/>
        <a:lstStyle/>
        <a:p>
          <a:pPr rtl="0"/>
          <a:r>
            <a:rPr lang="es-ES">
              <a:latin typeface="Gill Sans MT" panose="020B0502020104020203"/>
            </a:rPr>
            <a:t>Inventario material oficina</a:t>
          </a:r>
          <a:endParaRPr lang="en-US"/>
        </a:p>
      </dgm:t>
    </dgm:pt>
    <dgm:pt modelId="{1AEE5C9F-BD8E-4DAD-BFE5-8EA2AB3F157B}" type="parTrans" cxnId="{88EA5A37-4067-48A9-922B-05742F7F9D2B}">
      <dgm:prSet/>
      <dgm:spPr/>
      <dgm:t>
        <a:bodyPr/>
        <a:lstStyle/>
        <a:p>
          <a:endParaRPr lang="en-US"/>
        </a:p>
      </dgm:t>
    </dgm:pt>
    <dgm:pt modelId="{B08582ED-AA0C-4836-AD93-2DAB57A63FFF}" type="sibTrans" cxnId="{88EA5A37-4067-48A9-922B-05742F7F9D2B}">
      <dgm:prSet/>
      <dgm:spPr/>
      <dgm:t>
        <a:bodyPr/>
        <a:lstStyle/>
        <a:p>
          <a:endParaRPr lang="en-US"/>
        </a:p>
      </dgm:t>
    </dgm:pt>
    <dgm:pt modelId="{CE62837B-3A4E-4590-8DE6-EE14E5A4BAAD}">
      <dgm:prSet/>
      <dgm:spPr/>
      <dgm:t>
        <a:bodyPr/>
        <a:lstStyle/>
        <a:p>
          <a:pPr rtl="0"/>
          <a:r>
            <a:rPr lang="es-ES">
              <a:latin typeface="Gill Sans MT" panose="020B0502020104020203"/>
            </a:rPr>
            <a:t>Pedidos material oficina</a:t>
          </a:r>
          <a:endParaRPr lang="en-US"/>
        </a:p>
      </dgm:t>
    </dgm:pt>
    <dgm:pt modelId="{E824725B-8A98-4EBB-B84D-FD344B1A6638}" type="parTrans" cxnId="{9AE15857-A913-4674-BFC6-E5DA3BAA1B88}">
      <dgm:prSet/>
      <dgm:spPr/>
      <dgm:t>
        <a:bodyPr/>
        <a:lstStyle/>
        <a:p>
          <a:endParaRPr lang="en-US"/>
        </a:p>
      </dgm:t>
    </dgm:pt>
    <dgm:pt modelId="{85B5CEA8-4087-47EA-A7C3-918B18E22362}" type="sibTrans" cxnId="{9AE15857-A913-4674-BFC6-E5DA3BAA1B88}">
      <dgm:prSet/>
      <dgm:spPr/>
      <dgm:t>
        <a:bodyPr/>
        <a:lstStyle/>
        <a:p>
          <a:endParaRPr lang="en-US"/>
        </a:p>
      </dgm:t>
    </dgm:pt>
    <dgm:pt modelId="{0DA1D1D1-CE80-4C0C-B97E-8DAA0FFAF9A8}">
      <dgm:prSet/>
      <dgm:spPr/>
      <dgm:t>
        <a:bodyPr/>
        <a:lstStyle/>
        <a:p>
          <a:pPr rtl="0"/>
          <a:r>
            <a:rPr lang="es-ES">
              <a:latin typeface="Gill Sans MT" panose="020B0502020104020203"/>
            </a:rPr>
            <a:t>Recepción material oficina</a:t>
          </a:r>
          <a:endParaRPr lang="en-US"/>
        </a:p>
      </dgm:t>
    </dgm:pt>
    <dgm:pt modelId="{FD7A7913-D1D8-44BC-9460-684AA8EC9127}" type="parTrans" cxnId="{9B705414-BDEB-42B6-A3D6-A6D9D3A2E8DC}">
      <dgm:prSet/>
      <dgm:spPr/>
      <dgm:t>
        <a:bodyPr/>
        <a:lstStyle/>
        <a:p>
          <a:endParaRPr lang="en-US"/>
        </a:p>
      </dgm:t>
    </dgm:pt>
    <dgm:pt modelId="{AC2DB067-37EA-49D0-82BD-C0DB9019852F}" type="sibTrans" cxnId="{9B705414-BDEB-42B6-A3D6-A6D9D3A2E8DC}">
      <dgm:prSet/>
      <dgm:spPr/>
      <dgm:t>
        <a:bodyPr/>
        <a:lstStyle/>
        <a:p>
          <a:endParaRPr lang="en-US"/>
        </a:p>
      </dgm:t>
    </dgm:pt>
    <dgm:pt modelId="{E8948A2B-6DB7-4D4F-90F1-180FA8A75B32}">
      <dgm:prSet/>
      <dgm:spPr/>
      <dgm:t>
        <a:bodyPr/>
        <a:lstStyle/>
        <a:p>
          <a:pPr rtl="0"/>
          <a:r>
            <a:rPr lang="es-ES">
              <a:latin typeface="Gill Sans MT" panose="020B0502020104020203"/>
            </a:rPr>
            <a:t>Recepción medicamentos farmacia</a:t>
          </a:r>
          <a:endParaRPr lang="en-US"/>
        </a:p>
      </dgm:t>
    </dgm:pt>
    <dgm:pt modelId="{33A08547-34EB-4982-810F-FFED0832853C}" type="parTrans" cxnId="{BED6D8FF-E649-4114-8A52-8D0D88B35F2B}">
      <dgm:prSet/>
      <dgm:spPr/>
      <dgm:t>
        <a:bodyPr/>
        <a:lstStyle/>
        <a:p>
          <a:endParaRPr lang="en-US"/>
        </a:p>
      </dgm:t>
    </dgm:pt>
    <dgm:pt modelId="{F70D52CD-7283-47C4-8921-0BDAF4023801}" type="sibTrans" cxnId="{BED6D8FF-E649-4114-8A52-8D0D88B35F2B}">
      <dgm:prSet/>
      <dgm:spPr/>
      <dgm:t>
        <a:bodyPr/>
        <a:lstStyle/>
        <a:p>
          <a:endParaRPr lang="en-US"/>
        </a:p>
      </dgm:t>
    </dgm:pt>
    <dgm:pt modelId="{7EF16F8E-A2BF-4BF1-8CBD-5BFD2B292636}" type="pres">
      <dgm:prSet presAssocID="{3DE8F104-2933-4FEC-A00E-11CDFF0DC9BA}" presName="linear" presStyleCnt="0">
        <dgm:presLayoutVars>
          <dgm:animLvl val="lvl"/>
          <dgm:resizeHandles val="exact"/>
        </dgm:presLayoutVars>
      </dgm:prSet>
      <dgm:spPr/>
    </dgm:pt>
    <dgm:pt modelId="{85524468-13E7-413B-A2CE-5F35B8EE32AA}" type="pres">
      <dgm:prSet presAssocID="{8F472235-8622-45C5-806D-17E31446AC8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F4EE3E-8338-4919-BFA1-FA68D1CCCCFB}" type="pres">
      <dgm:prSet presAssocID="{68CB9D90-0F75-4F30-87CA-537E7B83B1DE}" presName="spacer" presStyleCnt="0"/>
      <dgm:spPr/>
    </dgm:pt>
    <dgm:pt modelId="{7F5E86B3-54BE-425A-93B0-E7298C224C27}" type="pres">
      <dgm:prSet presAssocID="{B49A3838-08A6-453A-A088-458A9932F40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FBFFAD5-0E1C-4856-BE15-D118A497BD6B}" type="pres">
      <dgm:prSet presAssocID="{B08582ED-AA0C-4836-AD93-2DAB57A63FFF}" presName="spacer" presStyleCnt="0"/>
      <dgm:spPr/>
    </dgm:pt>
    <dgm:pt modelId="{BDA1A200-0653-4936-B34B-BD0C5661FE4C}" type="pres">
      <dgm:prSet presAssocID="{CE62837B-3A4E-4590-8DE6-EE14E5A4BAA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F566AD7-1B25-451D-B0A2-F354D448F248}" type="pres">
      <dgm:prSet presAssocID="{85B5CEA8-4087-47EA-A7C3-918B18E22362}" presName="spacer" presStyleCnt="0"/>
      <dgm:spPr/>
    </dgm:pt>
    <dgm:pt modelId="{4272A4B4-EC32-49F9-B145-A730F7A65F38}" type="pres">
      <dgm:prSet presAssocID="{0DA1D1D1-CE80-4C0C-B97E-8DAA0FFAF9A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E1A106D-5958-4F3A-82AA-1D48E997498C}" type="pres">
      <dgm:prSet presAssocID="{AC2DB067-37EA-49D0-82BD-C0DB9019852F}" presName="spacer" presStyleCnt="0"/>
      <dgm:spPr/>
    </dgm:pt>
    <dgm:pt modelId="{D17FD08F-9CE1-44BC-B0F2-39EDFAC4C1C9}" type="pres">
      <dgm:prSet presAssocID="{E8948A2B-6DB7-4D4F-90F1-180FA8A75B3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B705414-BDEB-42B6-A3D6-A6D9D3A2E8DC}" srcId="{3DE8F104-2933-4FEC-A00E-11CDFF0DC9BA}" destId="{0DA1D1D1-CE80-4C0C-B97E-8DAA0FFAF9A8}" srcOrd="3" destOrd="0" parTransId="{FD7A7913-D1D8-44BC-9460-684AA8EC9127}" sibTransId="{AC2DB067-37EA-49D0-82BD-C0DB9019852F}"/>
    <dgm:cxn modelId="{8CB3AF18-B4A3-472A-9BBA-6C27DC14EAE0}" type="presOf" srcId="{E8948A2B-6DB7-4D4F-90F1-180FA8A75B32}" destId="{D17FD08F-9CE1-44BC-B0F2-39EDFAC4C1C9}" srcOrd="0" destOrd="0" presId="urn:microsoft.com/office/officeart/2005/8/layout/vList2"/>
    <dgm:cxn modelId="{88EA5A37-4067-48A9-922B-05742F7F9D2B}" srcId="{3DE8F104-2933-4FEC-A00E-11CDFF0DC9BA}" destId="{B49A3838-08A6-453A-A088-458A9932F40B}" srcOrd="1" destOrd="0" parTransId="{1AEE5C9F-BD8E-4DAD-BFE5-8EA2AB3F157B}" sibTransId="{B08582ED-AA0C-4836-AD93-2DAB57A63FFF}"/>
    <dgm:cxn modelId="{9767BD62-ECAE-4135-941E-A2011924950B}" srcId="{3DE8F104-2933-4FEC-A00E-11CDFF0DC9BA}" destId="{8F472235-8622-45C5-806D-17E31446AC85}" srcOrd="0" destOrd="0" parTransId="{E21EF913-5BAE-48C3-8294-F482B3615F78}" sibTransId="{68CB9D90-0F75-4F30-87CA-537E7B83B1DE}"/>
    <dgm:cxn modelId="{9AE15857-A913-4674-BFC6-E5DA3BAA1B88}" srcId="{3DE8F104-2933-4FEC-A00E-11CDFF0DC9BA}" destId="{CE62837B-3A4E-4590-8DE6-EE14E5A4BAAD}" srcOrd="2" destOrd="0" parTransId="{E824725B-8A98-4EBB-B84D-FD344B1A6638}" sibTransId="{85B5CEA8-4087-47EA-A7C3-918B18E22362}"/>
    <dgm:cxn modelId="{D9DB0259-DEC4-4D25-872C-D6876FB72EFD}" type="presOf" srcId="{8F472235-8622-45C5-806D-17E31446AC85}" destId="{85524468-13E7-413B-A2CE-5F35B8EE32AA}" srcOrd="0" destOrd="0" presId="urn:microsoft.com/office/officeart/2005/8/layout/vList2"/>
    <dgm:cxn modelId="{8438F187-1B0B-45F2-986F-2E577354557B}" type="presOf" srcId="{B49A3838-08A6-453A-A088-458A9932F40B}" destId="{7F5E86B3-54BE-425A-93B0-E7298C224C27}" srcOrd="0" destOrd="0" presId="urn:microsoft.com/office/officeart/2005/8/layout/vList2"/>
    <dgm:cxn modelId="{033B518D-6B92-4293-9F24-92F18F71F6B4}" type="presOf" srcId="{0DA1D1D1-CE80-4C0C-B97E-8DAA0FFAF9A8}" destId="{4272A4B4-EC32-49F9-B145-A730F7A65F38}" srcOrd="0" destOrd="0" presId="urn:microsoft.com/office/officeart/2005/8/layout/vList2"/>
    <dgm:cxn modelId="{1A9784EB-FEC7-4F3F-8E86-544EEA9C408D}" type="presOf" srcId="{CE62837B-3A4E-4590-8DE6-EE14E5A4BAAD}" destId="{BDA1A200-0653-4936-B34B-BD0C5661FE4C}" srcOrd="0" destOrd="0" presId="urn:microsoft.com/office/officeart/2005/8/layout/vList2"/>
    <dgm:cxn modelId="{E7760BED-A245-4B9F-A8DC-B869C982B174}" type="presOf" srcId="{3DE8F104-2933-4FEC-A00E-11CDFF0DC9BA}" destId="{7EF16F8E-A2BF-4BF1-8CBD-5BFD2B292636}" srcOrd="0" destOrd="0" presId="urn:microsoft.com/office/officeart/2005/8/layout/vList2"/>
    <dgm:cxn modelId="{BED6D8FF-E649-4114-8A52-8D0D88B35F2B}" srcId="{3DE8F104-2933-4FEC-A00E-11CDFF0DC9BA}" destId="{E8948A2B-6DB7-4D4F-90F1-180FA8A75B32}" srcOrd="4" destOrd="0" parTransId="{33A08547-34EB-4982-810F-FFED0832853C}" sibTransId="{F70D52CD-7283-47C4-8921-0BDAF4023801}"/>
    <dgm:cxn modelId="{3938A956-4FF1-490D-AB5F-6B0B764E51B5}" type="presParOf" srcId="{7EF16F8E-A2BF-4BF1-8CBD-5BFD2B292636}" destId="{85524468-13E7-413B-A2CE-5F35B8EE32AA}" srcOrd="0" destOrd="0" presId="urn:microsoft.com/office/officeart/2005/8/layout/vList2"/>
    <dgm:cxn modelId="{B783BA46-504B-4CFC-ADFE-C5FFDE4472EF}" type="presParOf" srcId="{7EF16F8E-A2BF-4BF1-8CBD-5BFD2B292636}" destId="{86F4EE3E-8338-4919-BFA1-FA68D1CCCCFB}" srcOrd="1" destOrd="0" presId="urn:microsoft.com/office/officeart/2005/8/layout/vList2"/>
    <dgm:cxn modelId="{DB6B83CA-A06C-47ED-921F-076ECA439840}" type="presParOf" srcId="{7EF16F8E-A2BF-4BF1-8CBD-5BFD2B292636}" destId="{7F5E86B3-54BE-425A-93B0-E7298C224C27}" srcOrd="2" destOrd="0" presId="urn:microsoft.com/office/officeart/2005/8/layout/vList2"/>
    <dgm:cxn modelId="{E0945A70-FA65-4103-A4ED-098F315574DF}" type="presParOf" srcId="{7EF16F8E-A2BF-4BF1-8CBD-5BFD2B292636}" destId="{9FBFFAD5-0E1C-4856-BE15-D118A497BD6B}" srcOrd="3" destOrd="0" presId="urn:microsoft.com/office/officeart/2005/8/layout/vList2"/>
    <dgm:cxn modelId="{3DB9854C-1188-48F0-A5E2-C2316247719B}" type="presParOf" srcId="{7EF16F8E-A2BF-4BF1-8CBD-5BFD2B292636}" destId="{BDA1A200-0653-4936-B34B-BD0C5661FE4C}" srcOrd="4" destOrd="0" presId="urn:microsoft.com/office/officeart/2005/8/layout/vList2"/>
    <dgm:cxn modelId="{B5163A77-ABCA-469A-B051-CBA30C1D3DF4}" type="presParOf" srcId="{7EF16F8E-A2BF-4BF1-8CBD-5BFD2B292636}" destId="{2F566AD7-1B25-451D-B0A2-F354D448F248}" srcOrd="5" destOrd="0" presId="urn:microsoft.com/office/officeart/2005/8/layout/vList2"/>
    <dgm:cxn modelId="{A428890D-55C5-4898-B177-6D7BD5EC27D7}" type="presParOf" srcId="{7EF16F8E-A2BF-4BF1-8CBD-5BFD2B292636}" destId="{4272A4B4-EC32-49F9-B145-A730F7A65F38}" srcOrd="6" destOrd="0" presId="urn:microsoft.com/office/officeart/2005/8/layout/vList2"/>
    <dgm:cxn modelId="{7D5EEDEB-AE4C-4E5B-85F9-6FAECA18EB53}" type="presParOf" srcId="{7EF16F8E-A2BF-4BF1-8CBD-5BFD2B292636}" destId="{FE1A106D-5958-4F3A-82AA-1D48E997498C}" srcOrd="7" destOrd="0" presId="urn:microsoft.com/office/officeart/2005/8/layout/vList2"/>
    <dgm:cxn modelId="{F65C526B-FB1F-465F-9EE9-6549ACFDB5EF}" type="presParOf" srcId="{7EF16F8E-A2BF-4BF1-8CBD-5BFD2B292636}" destId="{D17FD08F-9CE1-44BC-B0F2-39EDFAC4C1C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>
              <a:latin typeface="Gill Sans MT" panose="020B0502020104020203"/>
            </a:rPr>
            <a:t>Análisis de mercado</a:t>
          </a:r>
          <a:endParaRPr lang="es-ES" noProof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>
              <a:latin typeface="Gill Sans MT" panose="020B0502020104020203"/>
            </a:rPr>
            <a:t>Estudio de</a:t>
          </a:r>
          <a:r>
            <a:rPr lang="es-ES">
              <a:latin typeface="Gill Sans MT" panose="020B0502020104020203"/>
            </a:rPr>
            <a:t> la demanda actual</a:t>
          </a:r>
          <a:endParaRPr lang="es-ES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>
              <a:latin typeface="Gill Sans MT" panose="020B0502020104020203"/>
            </a:rPr>
            <a:t>Solución adaptada</a:t>
          </a:r>
          <a:endParaRPr lang="es-ES" noProof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>
              <a:latin typeface="Gill Sans MT" panose="020B0502020104020203"/>
            </a:rPr>
            <a:t>Estudio de base de datos y su desarrollo</a:t>
          </a:r>
          <a:endParaRPr lang="es-ES" noProof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>
              <a:latin typeface="Gill Sans MT" panose="020B0502020104020203"/>
            </a:rPr>
            <a:t>Estudio de</a:t>
          </a:r>
          <a:r>
            <a:rPr lang="es-ES">
              <a:latin typeface="Gill Sans MT" panose="020B0502020104020203"/>
            </a:rPr>
            <a:t> código fuente y su implementación</a:t>
          </a:r>
          <a:endParaRPr lang="es-ES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>
              <a:latin typeface="Gill Sans MT" panose="020B0502020104020203"/>
            </a:rPr>
            <a:t>Pruebas</a:t>
          </a:r>
          <a:endParaRPr lang="es-ES" noProof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>
              <a:latin typeface="Gill Sans MT" panose="020B0502020104020203"/>
            </a:rPr>
            <a:t>Definición</a:t>
          </a:r>
          <a:r>
            <a:rPr lang="es-ES" b="0" i="0" u="none" strike="noStrike" cap="none" baseline="0" noProof="0">
              <a:latin typeface="Gill Sans MT"/>
            </a:rPr>
            <a:t> de tablas y equivalencia en Java</a:t>
          </a:r>
          <a:endParaRPr lang="es-ES" noProof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>
              <a:latin typeface="Gill Sans MT" panose="020B0502020104020203"/>
            </a:rPr>
            <a:t>Relaciones</a:t>
          </a:r>
          <a:r>
            <a:rPr lang="es-ES">
              <a:latin typeface="Gill Sans MT" panose="020B0502020104020203"/>
            </a:rPr>
            <a:t> en la base de datos</a:t>
          </a:r>
          <a:endParaRPr lang="es-ES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>
              <a:latin typeface="Gill Sans MT" panose="020B0502020104020203"/>
            </a:rPr>
            <a:t>Pruebas entre la</a:t>
          </a:r>
          <a:r>
            <a:rPr lang="es-ES">
              <a:latin typeface="Gill Sans MT" panose="020B0502020104020203"/>
            </a:rPr>
            <a:t> base de datos y el programa</a:t>
          </a:r>
          <a:endParaRPr lang="es-ES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98685509-6B2A-424F-A5F5-F8B832943F1C}" type="presOf" srcId="{0BEF68B8-1228-47BB-83B5-7B9CD1E3F84E}" destId="{95DE6538-27BD-44AF-A1A8-CA8F6B10FDD2}" srcOrd="0" destOrd="0" presId="urn:microsoft.com/office/officeart/2008/layout/VerticalCurvedList"/>
    <dgm:cxn modelId="{3C02D719-A72F-4428-887E-56DB1B3D4817}" type="presOf" srcId="{6750AC01-D39D-4F3A-9DC8-2A211EE986A2}" destId="{58319267-C71E-43C9-94E1-827D0616C7A7}" srcOrd="0" destOrd="0" presId="urn:microsoft.com/office/officeart/2008/layout/VerticalCurvedList"/>
    <dgm:cxn modelId="{F4191329-E5BB-4DA2-ADE6-AAC4A67E6CC7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869D57D4-6159-409C-AA06-E432D355203F}" type="presOf" srcId="{7E5AA53B-3EEE-4DE4-BB81-9044890C2946}" destId="{57806726-6E60-4ACC-9C1C-7DF9CC365A10}" srcOrd="0" destOrd="0" presId="urn:microsoft.com/office/officeart/2008/layout/VerticalCurvedList"/>
    <dgm:cxn modelId="{F38680E1-BFA9-48EB-9816-025CB56B150A}" type="presOf" srcId="{5605D28D-2CE6-4513-8566-952984E21E14}" destId="{E131CE4A-9776-44F4-BC03-867682E21374}" srcOrd="0" destOrd="0" presId="urn:microsoft.com/office/officeart/2008/layout/VerticalCurvedList"/>
    <dgm:cxn modelId="{917BDD1A-3F8E-4CCD-9100-18622CD1BFA8}" type="presParOf" srcId="{57806726-6E60-4ACC-9C1C-7DF9CC365A10}" destId="{90561C55-3C6E-4D53-85E1-2C50BCDDA392}" srcOrd="0" destOrd="0" presId="urn:microsoft.com/office/officeart/2008/layout/VerticalCurvedList"/>
    <dgm:cxn modelId="{60B2A49F-FC43-47A1-8406-6FF0066ED542}" type="presParOf" srcId="{90561C55-3C6E-4D53-85E1-2C50BCDDA392}" destId="{B6CD42EC-5AD4-4004-AE5B-47EDA668DAA8}" srcOrd="0" destOrd="0" presId="urn:microsoft.com/office/officeart/2008/layout/VerticalCurvedList"/>
    <dgm:cxn modelId="{612B9CC5-70E2-463E-B417-1FEA7B312483}" type="presParOf" srcId="{B6CD42EC-5AD4-4004-AE5B-47EDA668DAA8}" destId="{963B8EE3-40CC-4A0A-B420-D0BF920973CE}" srcOrd="0" destOrd="0" presId="urn:microsoft.com/office/officeart/2008/layout/VerticalCurvedList"/>
    <dgm:cxn modelId="{5D32A414-6042-4269-9FC3-2AD756E6BB30}" type="presParOf" srcId="{B6CD42EC-5AD4-4004-AE5B-47EDA668DAA8}" destId="{D79B43FC-100B-4A0D-A4D5-0D2D04B99064}" srcOrd="1" destOrd="0" presId="urn:microsoft.com/office/officeart/2008/layout/VerticalCurvedList"/>
    <dgm:cxn modelId="{F33E18FB-6CDC-49C2-ADED-F9ED56ACEF76}" type="presParOf" srcId="{B6CD42EC-5AD4-4004-AE5B-47EDA668DAA8}" destId="{3CAD8DA1-8D53-445C-ACE8-D8449E4F0F55}" srcOrd="2" destOrd="0" presId="urn:microsoft.com/office/officeart/2008/layout/VerticalCurvedList"/>
    <dgm:cxn modelId="{B4743F6D-AE0C-4464-BB28-1A4AB993D2F2}" type="presParOf" srcId="{B6CD42EC-5AD4-4004-AE5B-47EDA668DAA8}" destId="{429CABD1-4116-474B-81BF-735E2CA9DD00}" srcOrd="3" destOrd="0" presId="urn:microsoft.com/office/officeart/2008/layout/VerticalCurvedList"/>
    <dgm:cxn modelId="{25071379-1868-4F3E-9E9B-653F7A5B5620}" type="presParOf" srcId="{90561C55-3C6E-4D53-85E1-2C50BCDDA392}" destId="{58319267-C71E-43C9-94E1-827D0616C7A7}" srcOrd="1" destOrd="0" presId="urn:microsoft.com/office/officeart/2008/layout/VerticalCurvedList"/>
    <dgm:cxn modelId="{3B3B789B-1F3F-458A-8727-A9CA2561AAF3}" type="presParOf" srcId="{90561C55-3C6E-4D53-85E1-2C50BCDDA392}" destId="{79F9B8A9-2412-4B74-84A9-69422DB81CDC}" srcOrd="2" destOrd="0" presId="urn:microsoft.com/office/officeart/2008/layout/VerticalCurvedList"/>
    <dgm:cxn modelId="{DFF95D59-E62C-4186-A9FF-FACCF8AE2F2A}" type="presParOf" srcId="{79F9B8A9-2412-4B74-84A9-69422DB81CDC}" destId="{07CB3071-D555-47DA-A36A-69EB91531FD8}" srcOrd="0" destOrd="0" presId="urn:microsoft.com/office/officeart/2008/layout/VerticalCurvedList"/>
    <dgm:cxn modelId="{F04AC321-AD80-4EEE-9B8B-BC9D9A4D4CF8}" type="presParOf" srcId="{90561C55-3C6E-4D53-85E1-2C50BCDDA392}" destId="{95DE6538-27BD-44AF-A1A8-CA8F6B10FDD2}" srcOrd="3" destOrd="0" presId="urn:microsoft.com/office/officeart/2008/layout/VerticalCurvedList"/>
    <dgm:cxn modelId="{D388AE0B-26B0-4E25-A0E2-B0A3DCAB4684}" type="presParOf" srcId="{90561C55-3C6E-4D53-85E1-2C50BCDDA392}" destId="{312BDEE8-85BD-4F02-B35B-2CC8E701C98B}" srcOrd="4" destOrd="0" presId="urn:microsoft.com/office/officeart/2008/layout/VerticalCurvedList"/>
    <dgm:cxn modelId="{9CDC207C-61DE-43E4-B908-A26C10802CB7}" type="presParOf" srcId="{312BDEE8-85BD-4F02-B35B-2CC8E701C98B}" destId="{3F8116AC-FAC3-4E95-9865-93CCFEB191B9}" srcOrd="0" destOrd="0" presId="urn:microsoft.com/office/officeart/2008/layout/VerticalCurvedList"/>
    <dgm:cxn modelId="{5160D877-B5C6-4B6D-8309-00A42DD1C963}" type="presParOf" srcId="{90561C55-3C6E-4D53-85E1-2C50BCDDA392}" destId="{E131CE4A-9776-44F4-BC03-867682E21374}" srcOrd="5" destOrd="0" presId="urn:microsoft.com/office/officeart/2008/layout/VerticalCurvedList"/>
    <dgm:cxn modelId="{34B78D64-1F9D-47DE-B58E-ECEF38D1B6AE}" type="presParOf" srcId="{90561C55-3C6E-4D53-85E1-2C50BCDDA392}" destId="{AC9A216A-8375-48F9-A4E6-8E0B64C0209B}" srcOrd="6" destOrd="0" presId="urn:microsoft.com/office/officeart/2008/layout/VerticalCurvedList"/>
    <dgm:cxn modelId="{278BD583-8649-437D-B7CC-D9151FCAC470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10A7B30-30D1-491E-8E2A-021F9CDA6A5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DF04AB-493B-4D09-9DC0-7D6599A44A34}">
      <dgm:prSet/>
      <dgm:spPr/>
      <dgm:t>
        <a:bodyPr/>
        <a:lstStyle/>
        <a:p>
          <a:r>
            <a:rPr lang="es-ES"/>
            <a:t>Incluir el historial médico del paciente en PDF</a:t>
          </a:r>
          <a:endParaRPr lang="en-US"/>
        </a:p>
      </dgm:t>
    </dgm:pt>
    <dgm:pt modelId="{4A3A82FB-6AA3-413E-86F7-F83015A2E265}" type="parTrans" cxnId="{53B3E623-BA2D-4140-A27C-2A58CBBDF29F}">
      <dgm:prSet/>
      <dgm:spPr/>
      <dgm:t>
        <a:bodyPr/>
        <a:lstStyle/>
        <a:p>
          <a:endParaRPr lang="en-US"/>
        </a:p>
      </dgm:t>
    </dgm:pt>
    <dgm:pt modelId="{A4263C68-CE2F-457C-827A-E8323308721D}" type="sibTrans" cxnId="{53B3E623-BA2D-4140-A27C-2A58CBBDF29F}">
      <dgm:prSet/>
      <dgm:spPr/>
      <dgm:t>
        <a:bodyPr/>
        <a:lstStyle/>
        <a:p>
          <a:endParaRPr lang="en-US"/>
        </a:p>
      </dgm:t>
    </dgm:pt>
    <dgm:pt modelId="{3DE34E74-1DD8-4CB9-A3D4-58C423A3F307}">
      <dgm:prSet/>
      <dgm:spPr/>
      <dgm:t>
        <a:bodyPr/>
        <a:lstStyle/>
        <a:p>
          <a:r>
            <a:rPr lang="es-ES"/>
            <a:t>Desarrollar una aplicación movil/tablet para personal de enfermería</a:t>
          </a:r>
          <a:endParaRPr lang="en-US"/>
        </a:p>
      </dgm:t>
    </dgm:pt>
    <dgm:pt modelId="{A5DCB0D3-CBA2-4887-8E73-D9DB1DF7C5C3}" type="parTrans" cxnId="{C80A7623-E07E-47FB-BCED-E1AC03C5D14F}">
      <dgm:prSet/>
      <dgm:spPr/>
      <dgm:t>
        <a:bodyPr/>
        <a:lstStyle/>
        <a:p>
          <a:endParaRPr lang="en-US"/>
        </a:p>
      </dgm:t>
    </dgm:pt>
    <dgm:pt modelId="{59FB57E1-4BA2-4E6F-B5A4-3749DA5C5FA2}" type="sibTrans" cxnId="{C80A7623-E07E-47FB-BCED-E1AC03C5D14F}">
      <dgm:prSet/>
      <dgm:spPr/>
      <dgm:t>
        <a:bodyPr/>
        <a:lstStyle/>
        <a:p>
          <a:endParaRPr lang="en-US"/>
        </a:p>
      </dgm:t>
    </dgm:pt>
    <dgm:pt modelId="{BD3F7A57-13B7-4C2C-A15F-58C46F3E508F}">
      <dgm:prSet/>
      <dgm:spPr/>
      <dgm:t>
        <a:bodyPr/>
        <a:lstStyle/>
        <a:p>
          <a:r>
            <a:rPr lang="es-ES"/>
            <a:t>Implementar más módulos en la versión de escritorio</a:t>
          </a:r>
          <a:endParaRPr lang="en-US"/>
        </a:p>
      </dgm:t>
    </dgm:pt>
    <dgm:pt modelId="{55F76367-C18A-49B7-B1A8-9DA6BA7ABD83}" type="parTrans" cxnId="{F2626F92-75A7-4DE9-8DFC-40C6B023486C}">
      <dgm:prSet/>
      <dgm:spPr/>
      <dgm:t>
        <a:bodyPr/>
        <a:lstStyle/>
        <a:p>
          <a:endParaRPr lang="en-US"/>
        </a:p>
      </dgm:t>
    </dgm:pt>
    <dgm:pt modelId="{0F820BAB-9C04-4DC5-93C3-725550D33A23}" type="sibTrans" cxnId="{F2626F92-75A7-4DE9-8DFC-40C6B023486C}">
      <dgm:prSet/>
      <dgm:spPr/>
      <dgm:t>
        <a:bodyPr/>
        <a:lstStyle/>
        <a:p>
          <a:endParaRPr lang="en-US"/>
        </a:p>
      </dgm:t>
    </dgm:pt>
    <dgm:pt modelId="{F8055F9F-8A11-497E-869E-199FE733FF36}">
      <dgm:prSet/>
      <dgm:spPr/>
      <dgm:t>
        <a:bodyPr/>
        <a:lstStyle/>
        <a:p>
          <a:r>
            <a:rPr lang="es-ES"/>
            <a:t>Permitir la recepción de medicamentos o de material mediante un código QR.</a:t>
          </a:r>
          <a:endParaRPr lang="en-US"/>
        </a:p>
      </dgm:t>
    </dgm:pt>
    <dgm:pt modelId="{A1E7882B-695E-4EDC-A762-5B508F802854}" type="parTrans" cxnId="{CCD3FA4E-4C79-43F6-B184-8A62DD8B3E7B}">
      <dgm:prSet/>
      <dgm:spPr/>
      <dgm:t>
        <a:bodyPr/>
        <a:lstStyle/>
        <a:p>
          <a:endParaRPr lang="en-US"/>
        </a:p>
      </dgm:t>
    </dgm:pt>
    <dgm:pt modelId="{93AAF27C-B6AB-4E4F-ABDA-DE8280352ACA}" type="sibTrans" cxnId="{CCD3FA4E-4C79-43F6-B184-8A62DD8B3E7B}">
      <dgm:prSet/>
      <dgm:spPr/>
      <dgm:t>
        <a:bodyPr/>
        <a:lstStyle/>
        <a:p>
          <a:endParaRPr lang="en-US"/>
        </a:p>
      </dgm:t>
    </dgm:pt>
    <dgm:pt modelId="{D155ED7A-3BAA-4ABE-B216-F5355AF1F29C}">
      <dgm:prSet/>
      <dgm:spPr/>
      <dgm:t>
        <a:bodyPr/>
        <a:lstStyle/>
        <a:p>
          <a:r>
            <a:rPr lang="es-ES"/>
            <a:t>Hacer los módulos independientes</a:t>
          </a:r>
          <a:endParaRPr lang="en-US"/>
        </a:p>
      </dgm:t>
    </dgm:pt>
    <dgm:pt modelId="{F72E5EF5-E6F8-400B-B05F-D2F4009F578B}" type="parTrans" cxnId="{F5FC4B5C-4DB4-4B02-B759-AA91EA41AFC0}">
      <dgm:prSet/>
      <dgm:spPr/>
      <dgm:t>
        <a:bodyPr/>
        <a:lstStyle/>
        <a:p>
          <a:endParaRPr lang="en-US"/>
        </a:p>
      </dgm:t>
    </dgm:pt>
    <dgm:pt modelId="{41279081-D06A-4767-B501-5C140B8284EB}" type="sibTrans" cxnId="{F5FC4B5C-4DB4-4B02-B759-AA91EA41AFC0}">
      <dgm:prSet/>
      <dgm:spPr/>
      <dgm:t>
        <a:bodyPr/>
        <a:lstStyle/>
        <a:p>
          <a:endParaRPr lang="en-US"/>
        </a:p>
      </dgm:t>
    </dgm:pt>
    <dgm:pt modelId="{8BCAD4F0-AE79-4987-BDC4-9F0A570D27B1}">
      <dgm:prSet/>
      <dgm:spPr/>
      <dgm:t>
        <a:bodyPr/>
        <a:lstStyle/>
        <a:p>
          <a:r>
            <a:rPr lang="es-ES"/>
            <a:t>Recuperar la contraseña olvidada mediante un e-mail.</a:t>
          </a:r>
          <a:endParaRPr lang="en-US"/>
        </a:p>
      </dgm:t>
    </dgm:pt>
    <dgm:pt modelId="{96509E51-8731-4026-8FCD-865C40FD0E39}" type="parTrans" cxnId="{5F48097B-5B29-4972-9C6E-87F0FBC81FB9}">
      <dgm:prSet/>
      <dgm:spPr/>
      <dgm:t>
        <a:bodyPr/>
        <a:lstStyle/>
        <a:p>
          <a:endParaRPr lang="en-US"/>
        </a:p>
      </dgm:t>
    </dgm:pt>
    <dgm:pt modelId="{DA4E1BAD-033B-4EE0-BA79-264856B0991E}" type="sibTrans" cxnId="{5F48097B-5B29-4972-9C6E-87F0FBC81FB9}">
      <dgm:prSet/>
      <dgm:spPr/>
      <dgm:t>
        <a:bodyPr/>
        <a:lstStyle/>
        <a:p>
          <a:endParaRPr lang="en-US"/>
        </a:p>
      </dgm:t>
    </dgm:pt>
    <dgm:pt modelId="{FA622697-5356-4477-A879-CABE61C4A195}" type="pres">
      <dgm:prSet presAssocID="{210A7B30-30D1-491E-8E2A-021F9CDA6A54}" presName="diagram" presStyleCnt="0">
        <dgm:presLayoutVars>
          <dgm:dir/>
          <dgm:resizeHandles val="exact"/>
        </dgm:presLayoutVars>
      </dgm:prSet>
      <dgm:spPr/>
    </dgm:pt>
    <dgm:pt modelId="{AA1C58CE-8E1B-43DB-9C57-02EFD9C69952}" type="pres">
      <dgm:prSet presAssocID="{55DF04AB-493B-4D09-9DC0-7D6599A44A34}" presName="node" presStyleLbl="node1" presStyleIdx="0" presStyleCnt="6">
        <dgm:presLayoutVars>
          <dgm:bulletEnabled val="1"/>
        </dgm:presLayoutVars>
      </dgm:prSet>
      <dgm:spPr/>
    </dgm:pt>
    <dgm:pt modelId="{B72A9BAC-D435-4672-A4EE-9DA55C94DCB4}" type="pres">
      <dgm:prSet presAssocID="{A4263C68-CE2F-457C-827A-E8323308721D}" presName="sibTrans" presStyleCnt="0"/>
      <dgm:spPr/>
    </dgm:pt>
    <dgm:pt modelId="{4AF16429-1F27-4F89-9A6C-B279E00EF863}" type="pres">
      <dgm:prSet presAssocID="{3DE34E74-1DD8-4CB9-A3D4-58C423A3F307}" presName="node" presStyleLbl="node1" presStyleIdx="1" presStyleCnt="6">
        <dgm:presLayoutVars>
          <dgm:bulletEnabled val="1"/>
        </dgm:presLayoutVars>
      </dgm:prSet>
      <dgm:spPr/>
    </dgm:pt>
    <dgm:pt modelId="{AEAE994D-36EB-4DB8-B9A9-14E2A509951E}" type="pres">
      <dgm:prSet presAssocID="{59FB57E1-4BA2-4E6F-B5A4-3749DA5C5FA2}" presName="sibTrans" presStyleCnt="0"/>
      <dgm:spPr/>
    </dgm:pt>
    <dgm:pt modelId="{A962D497-3E78-4A8D-B697-5C72072B3689}" type="pres">
      <dgm:prSet presAssocID="{BD3F7A57-13B7-4C2C-A15F-58C46F3E508F}" presName="node" presStyleLbl="node1" presStyleIdx="2" presStyleCnt="6">
        <dgm:presLayoutVars>
          <dgm:bulletEnabled val="1"/>
        </dgm:presLayoutVars>
      </dgm:prSet>
      <dgm:spPr/>
    </dgm:pt>
    <dgm:pt modelId="{6FF0945B-22EB-4D72-A99F-D54CD8B57E03}" type="pres">
      <dgm:prSet presAssocID="{0F820BAB-9C04-4DC5-93C3-725550D33A23}" presName="sibTrans" presStyleCnt="0"/>
      <dgm:spPr/>
    </dgm:pt>
    <dgm:pt modelId="{6ABD0579-2A76-4E5F-A18A-9B5587F4D84C}" type="pres">
      <dgm:prSet presAssocID="{F8055F9F-8A11-497E-869E-199FE733FF36}" presName="node" presStyleLbl="node1" presStyleIdx="3" presStyleCnt="6">
        <dgm:presLayoutVars>
          <dgm:bulletEnabled val="1"/>
        </dgm:presLayoutVars>
      </dgm:prSet>
      <dgm:spPr/>
    </dgm:pt>
    <dgm:pt modelId="{F0432540-88FC-4385-9C49-B616BF7073C8}" type="pres">
      <dgm:prSet presAssocID="{93AAF27C-B6AB-4E4F-ABDA-DE8280352ACA}" presName="sibTrans" presStyleCnt="0"/>
      <dgm:spPr/>
    </dgm:pt>
    <dgm:pt modelId="{57C78045-79CC-4129-A9D3-E1BBDB2016C4}" type="pres">
      <dgm:prSet presAssocID="{D155ED7A-3BAA-4ABE-B216-F5355AF1F29C}" presName="node" presStyleLbl="node1" presStyleIdx="4" presStyleCnt="6">
        <dgm:presLayoutVars>
          <dgm:bulletEnabled val="1"/>
        </dgm:presLayoutVars>
      </dgm:prSet>
      <dgm:spPr/>
    </dgm:pt>
    <dgm:pt modelId="{6907C837-8B26-488B-B97D-0D4051343C98}" type="pres">
      <dgm:prSet presAssocID="{41279081-D06A-4767-B501-5C140B8284EB}" presName="sibTrans" presStyleCnt="0"/>
      <dgm:spPr/>
    </dgm:pt>
    <dgm:pt modelId="{D267E442-6397-41F4-8DBC-4F2038371A94}" type="pres">
      <dgm:prSet presAssocID="{8BCAD4F0-AE79-4987-BDC4-9F0A570D27B1}" presName="node" presStyleLbl="node1" presStyleIdx="5" presStyleCnt="6">
        <dgm:presLayoutVars>
          <dgm:bulletEnabled val="1"/>
        </dgm:presLayoutVars>
      </dgm:prSet>
      <dgm:spPr/>
    </dgm:pt>
  </dgm:ptLst>
  <dgm:cxnLst>
    <dgm:cxn modelId="{C80A7623-E07E-47FB-BCED-E1AC03C5D14F}" srcId="{210A7B30-30D1-491E-8E2A-021F9CDA6A54}" destId="{3DE34E74-1DD8-4CB9-A3D4-58C423A3F307}" srcOrd="1" destOrd="0" parTransId="{A5DCB0D3-CBA2-4887-8E73-D9DB1DF7C5C3}" sibTransId="{59FB57E1-4BA2-4E6F-B5A4-3749DA5C5FA2}"/>
    <dgm:cxn modelId="{53B3E623-BA2D-4140-A27C-2A58CBBDF29F}" srcId="{210A7B30-30D1-491E-8E2A-021F9CDA6A54}" destId="{55DF04AB-493B-4D09-9DC0-7D6599A44A34}" srcOrd="0" destOrd="0" parTransId="{4A3A82FB-6AA3-413E-86F7-F83015A2E265}" sibTransId="{A4263C68-CE2F-457C-827A-E8323308721D}"/>
    <dgm:cxn modelId="{F5FC4B5C-4DB4-4B02-B759-AA91EA41AFC0}" srcId="{210A7B30-30D1-491E-8E2A-021F9CDA6A54}" destId="{D155ED7A-3BAA-4ABE-B216-F5355AF1F29C}" srcOrd="4" destOrd="0" parTransId="{F72E5EF5-E6F8-400B-B05F-D2F4009F578B}" sibTransId="{41279081-D06A-4767-B501-5C140B8284EB}"/>
    <dgm:cxn modelId="{CCD3FA4E-4C79-43F6-B184-8A62DD8B3E7B}" srcId="{210A7B30-30D1-491E-8E2A-021F9CDA6A54}" destId="{F8055F9F-8A11-497E-869E-199FE733FF36}" srcOrd="3" destOrd="0" parTransId="{A1E7882B-695E-4EDC-A762-5B508F802854}" sibTransId="{93AAF27C-B6AB-4E4F-ABDA-DE8280352ACA}"/>
    <dgm:cxn modelId="{9A6E877A-7465-4011-91CE-81319C9F7B34}" type="presOf" srcId="{3DE34E74-1DD8-4CB9-A3D4-58C423A3F307}" destId="{4AF16429-1F27-4F89-9A6C-B279E00EF863}" srcOrd="0" destOrd="0" presId="urn:microsoft.com/office/officeart/2005/8/layout/default"/>
    <dgm:cxn modelId="{5F48097B-5B29-4972-9C6E-87F0FBC81FB9}" srcId="{210A7B30-30D1-491E-8E2A-021F9CDA6A54}" destId="{8BCAD4F0-AE79-4987-BDC4-9F0A570D27B1}" srcOrd="5" destOrd="0" parTransId="{96509E51-8731-4026-8FCD-865C40FD0E39}" sibTransId="{DA4E1BAD-033B-4EE0-BA79-264856B0991E}"/>
    <dgm:cxn modelId="{F03B6385-55DF-4921-A574-27FE094FF3B4}" type="presOf" srcId="{210A7B30-30D1-491E-8E2A-021F9CDA6A54}" destId="{FA622697-5356-4477-A879-CABE61C4A195}" srcOrd="0" destOrd="0" presId="urn:microsoft.com/office/officeart/2005/8/layout/default"/>
    <dgm:cxn modelId="{AADE668A-C539-4014-B199-50CC88709B9F}" type="presOf" srcId="{D155ED7A-3BAA-4ABE-B216-F5355AF1F29C}" destId="{57C78045-79CC-4129-A9D3-E1BBDB2016C4}" srcOrd="0" destOrd="0" presId="urn:microsoft.com/office/officeart/2005/8/layout/default"/>
    <dgm:cxn modelId="{F2626F92-75A7-4DE9-8DFC-40C6B023486C}" srcId="{210A7B30-30D1-491E-8E2A-021F9CDA6A54}" destId="{BD3F7A57-13B7-4C2C-A15F-58C46F3E508F}" srcOrd="2" destOrd="0" parTransId="{55F76367-C18A-49B7-B1A8-9DA6BA7ABD83}" sibTransId="{0F820BAB-9C04-4DC5-93C3-725550D33A23}"/>
    <dgm:cxn modelId="{0C08AEA2-0FAA-40D6-AB6D-C39909A6AFBD}" type="presOf" srcId="{F8055F9F-8A11-497E-869E-199FE733FF36}" destId="{6ABD0579-2A76-4E5F-A18A-9B5587F4D84C}" srcOrd="0" destOrd="0" presId="urn:microsoft.com/office/officeart/2005/8/layout/default"/>
    <dgm:cxn modelId="{18F39FB6-DACA-4005-862E-903B750CD929}" type="presOf" srcId="{BD3F7A57-13B7-4C2C-A15F-58C46F3E508F}" destId="{A962D497-3E78-4A8D-B697-5C72072B3689}" srcOrd="0" destOrd="0" presId="urn:microsoft.com/office/officeart/2005/8/layout/default"/>
    <dgm:cxn modelId="{F42DECC4-6AD7-4284-873B-2805DBA89782}" type="presOf" srcId="{8BCAD4F0-AE79-4987-BDC4-9F0A570D27B1}" destId="{D267E442-6397-41F4-8DBC-4F2038371A94}" srcOrd="0" destOrd="0" presId="urn:microsoft.com/office/officeart/2005/8/layout/default"/>
    <dgm:cxn modelId="{E40F74FF-69B4-49A1-8C87-69794D2EC0BA}" type="presOf" srcId="{55DF04AB-493B-4D09-9DC0-7D6599A44A34}" destId="{AA1C58CE-8E1B-43DB-9C57-02EFD9C69952}" srcOrd="0" destOrd="0" presId="urn:microsoft.com/office/officeart/2005/8/layout/default"/>
    <dgm:cxn modelId="{0748E71A-E1A0-4432-881B-9784D8A6A000}" type="presParOf" srcId="{FA622697-5356-4477-A879-CABE61C4A195}" destId="{AA1C58CE-8E1B-43DB-9C57-02EFD9C69952}" srcOrd="0" destOrd="0" presId="urn:microsoft.com/office/officeart/2005/8/layout/default"/>
    <dgm:cxn modelId="{0D01B106-0CF0-46EA-9D54-22178D304599}" type="presParOf" srcId="{FA622697-5356-4477-A879-CABE61C4A195}" destId="{B72A9BAC-D435-4672-A4EE-9DA55C94DCB4}" srcOrd="1" destOrd="0" presId="urn:microsoft.com/office/officeart/2005/8/layout/default"/>
    <dgm:cxn modelId="{8B423B23-8949-48E0-96FD-AC2FB246D76F}" type="presParOf" srcId="{FA622697-5356-4477-A879-CABE61C4A195}" destId="{4AF16429-1F27-4F89-9A6C-B279E00EF863}" srcOrd="2" destOrd="0" presId="urn:microsoft.com/office/officeart/2005/8/layout/default"/>
    <dgm:cxn modelId="{71243AC0-5BE7-4B0B-911F-15F1EC2EB7FA}" type="presParOf" srcId="{FA622697-5356-4477-A879-CABE61C4A195}" destId="{AEAE994D-36EB-4DB8-B9A9-14E2A509951E}" srcOrd="3" destOrd="0" presId="urn:microsoft.com/office/officeart/2005/8/layout/default"/>
    <dgm:cxn modelId="{56EDA03F-C322-49C2-BFEE-927CD06D5A90}" type="presParOf" srcId="{FA622697-5356-4477-A879-CABE61C4A195}" destId="{A962D497-3E78-4A8D-B697-5C72072B3689}" srcOrd="4" destOrd="0" presId="urn:microsoft.com/office/officeart/2005/8/layout/default"/>
    <dgm:cxn modelId="{B47D2121-A083-4888-9B72-1F756DBC4495}" type="presParOf" srcId="{FA622697-5356-4477-A879-CABE61C4A195}" destId="{6FF0945B-22EB-4D72-A99F-D54CD8B57E03}" srcOrd="5" destOrd="0" presId="urn:microsoft.com/office/officeart/2005/8/layout/default"/>
    <dgm:cxn modelId="{060F30F9-5941-444F-967B-321B03256072}" type="presParOf" srcId="{FA622697-5356-4477-A879-CABE61C4A195}" destId="{6ABD0579-2A76-4E5F-A18A-9B5587F4D84C}" srcOrd="6" destOrd="0" presId="urn:microsoft.com/office/officeart/2005/8/layout/default"/>
    <dgm:cxn modelId="{4E2201C1-D2F0-4B64-85FE-70C3782EBE0D}" type="presParOf" srcId="{FA622697-5356-4477-A879-CABE61C4A195}" destId="{F0432540-88FC-4385-9C49-B616BF7073C8}" srcOrd="7" destOrd="0" presId="urn:microsoft.com/office/officeart/2005/8/layout/default"/>
    <dgm:cxn modelId="{0DC3B0AF-402E-4C5B-BBEA-D55A3E47C5A0}" type="presParOf" srcId="{FA622697-5356-4477-A879-CABE61C4A195}" destId="{57C78045-79CC-4129-A9D3-E1BBDB2016C4}" srcOrd="8" destOrd="0" presId="urn:microsoft.com/office/officeart/2005/8/layout/default"/>
    <dgm:cxn modelId="{708CA9DD-E721-43BD-8AF2-62BE3A685761}" type="presParOf" srcId="{FA622697-5356-4477-A879-CABE61C4A195}" destId="{6907C837-8B26-488B-B97D-0D4051343C98}" srcOrd="9" destOrd="0" presId="urn:microsoft.com/office/officeart/2005/8/layout/default"/>
    <dgm:cxn modelId="{F28AFE7D-1010-409B-9516-DF4EDD7B938C}" type="presParOf" srcId="{FA622697-5356-4477-A879-CABE61C4A195}" destId="{D267E442-6397-41F4-8DBC-4F2038371A9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5CFAB-F6AB-4C8E-AEAD-7B9FFBE0774A}">
      <dsp:nvSpPr>
        <dsp:cNvPr id="0" name=""/>
        <dsp:cNvSpPr/>
      </dsp:nvSpPr>
      <dsp:spPr>
        <a:xfrm>
          <a:off x="1151619" y="0"/>
          <a:ext cx="4709131" cy="4709131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173F48-8BBF-4776-AEFF-91A7C6379541}">
      <dsp:nvSpPr>
        <dsp:cNvPr id="0" name=""/>
        <dsp:cNvSpPr/>
      </dsp:nvSpPr>
      <dsp:spPr>
        <a:xfrm>
          <a:off x="1598986" y="447367"/>
          <a:ext cx="1836561" cy="183656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Interfaz amigable para el usuario, de manera que sea necesaria poca o ninguna formación</a:t>
          </a:r>
          <a:endParaRPr lang="en-US" sz="1600" kern="1200"/>
        </a:p>
      </dsp:txBody>
      <dsp:txXfrm>
        <a:off x="1688640" y="537021"/>
        <a:ext cx="1657253" cy="1657253"/>
      </dsp:txXfrm>
    </dsp:sp>
    <dsp:sp modelId="{52D956C4-9A89-4FAB-99EC-2591AB0BBB32}">
      <dsp:nvSpPr>
        <dsp:cNvPr id="0" name=""/>
        <dsp:cNvSpPr/>
      </dsp:nvSpPr>
      <dsp:spPr>
        <a:xfrm>
          <a:off x="3576821" y="447367"/>
          <a:ext cx="1836561" cy="183656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Pequeña aplicación para centros pequeños que no tienen posibilidad de pagar aplicaciones muy costosas</a:t>
          </a:r>
          <a:endParaRPr lang="en-US" sz="1600" kern="1200"/>
        </a:p>
      </dsp:txBody>
      <dsp:txXfrm>
        <a:off x="3666475" y="537021"/>
        <a:ext cx="1657253" cy="1657253"/>
      </dsp:txXfrm>
    </dsp:sp>
    <dsp:sp modelId="{C97DAEA8-A581-42B9-A694-F6F9B340D249}">
      <dsp:nvSpPr>
        <dsp:cNvPr id="0" name=""/>
        <dsp:cNvSpPr/>
      </dsp:nvSpPr>
      <dsp:spPr>
        <a:xfrm>
          <a:off x="1598986" y="2425202"/>
          <a:ext cx="1836561" cy="183656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Operaciones rápidas</a:t>
          </a:r>
          <a:endParaRPr lang="en-US" sz="1600" kern="1200"/>
        </a:p>
      </dsp:txBody>
      <dsp:txXfrm>
        <a:off x="1688640" y="2514856"/>
        <a:ext cx="1657253" cy="1657253"/>
      </dsp:txXfrm>
    </dsp:sp>
    <dsp:sp modelId="{31730B6F-63C3-4DCD-B019-EF74A2AADBB4}">
      <dsp:nvSpPr>
        <dsp:cNvPr id="0" name=""/>
        <dsp:cNvSpPr/>
      </dsp:nvSpPr>
      <dsp:spPr>
        <a:xfrm>
          <a:off x="3576821" y="2425202"/>
          <a:ext cx="1836561" cy="183656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dk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Familiarización del usuario con la informática</a:t>
          </a:r>
          <a:endParaRPr lang="en-US" sz="1600" kern="1200"/>
        </a:p>
      </dsp:txBody>
      <dsp:txXfrm>
        <a:off x="3666475" y="2514856"/>
        <a:ext cx="1657253" cy="1657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24468-13E7-413B-A2CE-5F35B8EE32AA}">
      <dsp:nvSpPr>
        <dsp:cNvPr id="0" name=""/>
        <dsp:cNvSpPr/>
      </dsp:nvSpPr>
      <dsp:spPr>
        <a:xfrm>
          <a:off x="0" y="233985"/>
          <a:ext cx="7012370" cy="772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Alta de pacientes</a:t>
          </a:r>
          <a:endParaRPr lang="en-US" sz="3300" kern="1200"/>
        </a:p>
      </dsp:txBody>
      <dsp:txXfrm>
        <a:off x="37696" y="271681"/>
        <a:ext cx="6936978" cy="696808"/>
      </dsp:txXfrm>
    </dsp:sp>
    <dsp:sp modelId="{7F5E86B3-54BE-425A-93B0-E7298C224C27}">
      <dsp:nvSpPr>
        <dsp:cNvPr id="0" name=""/>
        <dsp:cNvSpPr/>
      </dsp:nvSpPr>
      <dsp:spPr>
        <a:xfrm>
          <a:off x="0" y="1101225"/>
          <a:ext cx="7012370" cy="772200"/>
        </a:xfrm>
        <a:prstGeom prst="roundRect">
          <a:avLst/>
        </a:prstGeom>
        <a:gradFill rotWithShape="0">
          <a:gsLst>
            <a:gs pos="0">
              <a:schemeClr val="accent2">
                <a:hueOff val="-152927"/>
                <a:satOff val="8134"/>
                <a:lumOff val="2353"/>
                <a:alphaOff val="0"/>
                <a:tint val="98000"/>
                <a:lumMod val="110000"/>
              </a:schemeClr>
            </a:gs>
            <a:gs pos="84000">
              <a:schemeClr val="accent2">
                <a:hueOff val="-152927"/>
                <a:satOff val="8134"/>
                <a:lumOff val="235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Baja de pacientes</a:t>
          </a:r>
          <a:endParaRPr lang="en-US" sz="3300" kern="1200"/>
        </a:p>
      </dsp:txBody>
      <dsp:txXfrm>
        <a:off x="37696" y="1138921"/>
        <a:ext cx="6936978" cy="696808"/>
      </dsp:txXfrm>
    </dsp:sp>
    <dsp:sp modelId="{BDA1A200-0653-4936-B34B-BD0C5661FE4C}">
      <dsp:nvSpPr>
        <dsp:cNvPr id="0" name=""/>
        <dsp:cNvSpPr/>
      </dsp:nvSpPr>
      <dsp:spPr>
        <a:xfrm>
          <a:off x="0" y="1968465"/>
          <a:ext cx="7012370" cy="772200"/>
        </a:xfrm>
        <a:prstGeom prst="roundRect">
          <a:avLst/>
        </a:prstGeom>
        <a:gradFill rotWithShape="0">
          <a:gsLst>
            <a:gs pos="0">
              <a:schemeClr val="accent2">
                <a:hueOff val="-305854"/>
                <a:satOff val="16268"/>
                <a:lumOff val="4705"/>
                <a:alphaOff val="0"/>
                <a:tint val="98000"/>
                <a:lumMod val="110000"/>
              </a:schemeClr>
            </a:gs>
            <a:gs pos="84000">
              <a:schemeClr val="accent2">
                <a:hueOff val="-305854"/>
                <a:satOff val="16268"/>
                <a:lumOff val="470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Consulta y modificación de pacientes</a:t>
          </a:r>
          <a:endParaRPr lang="en-US" sz="3300" kern="1200"/>
        </a:p>
      </dsp:txBody>
      <dsp:txXfrm>
        <a:off x="37696" y="2006161"/>
        <a:ext cx="6936978" cy="696808"/>
      </dsp:txXfrm>
    </dsp:sp>
    <dsp:sp modelId="{4272A4B4-EC32-49F9-B145-A730F7A65F38}">
      <dsp:nvSpPr>
        <dsp:cNvPr id="0" name=""/>
        <dsp:cNvSpPr/>
      </dsp:nvSpPr>
      <dsp:spPr>
        <a:xfrm>
          <a:off x="0" y="2835705"/>
          <a:ext cx="7012370" cy="772200"/>
        </a:xfrm>
        <a:prstGeom prst="roundRect">
          <a:avLst/>
        </a:prstGeom>
        <a:gradFill rotWithShape="0">
          <a:gsLst>
            <a:gs pos="0">
              <a:schemeClr val="accent2">
                <a:hueOff val="-458782"/>
                <a:satOff val="24401"/>
                <a:lumOff val="7058"/>
                <a:alphaOff val="0"/>
                <a:tint val="98000"/>
                <a:lumMod val="110000"/>
              </a:schemeClr>
            </a:gs>
            <a:gs pos="84000">
              <a:schemeClr val="accent2">
                <a:hueOff val="-458782"/>
                <a:satOff val="24401"/>
                <a:lumOff val="705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Diagnóstico y tratamiento de pacientes</a:t>
          </a:r>
          <a:endParaRPr lang="en-US" sz="3300" kern="1200"/>
        </a:p>
      </dsp:txBody>
      <dsp:txXfrm>
        <a:off x="37696" y="2873401"/>
        <a:ext cx="6936978" cy="696808"/>
      </dsp:txXfrm>
    </dsp:sp>
    <dsp:sp modelId="{D17FD08F-9CE1-44BC-B0F2-39EDFAC4C1C9}">
      <dsp:nvSpPr>
        <dsp:cNvPr id="0" name=""/>
        <dsp:cNvSpPr/>
      </dsp:nvSpPr>
      <dsp:spPr>
        <a:xfrm>
          <a:off x="0" y="3702945"/>
          <a:ext cx="7012370" cy="772200"/>
        </a:xfrm>
        <a:prstGeom prst="round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Recetas</a:t>
          </a:r>
          <a:endParaRPr lang="en-US" sz="3300" kern="1200"/>
        </a:p>
      </dsp:txBody>
      <dsp:txXfrm>
        <a:off x="37696" y="3740641"/>
        <a:ext cx="6936978" cy="696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24468-13E7-413B-A2CE-5F35B8EE32AA}">
      <dsp:nvSpPr>
        <dsp:cNvPr id="0" name=""/>
        <dsp:cNvSpPr/>
      </dsp:nvSpPr>
      <dsp:spPr>
        <a:xfrm>
          <a:off x="0" y="41205"/>
          <a:ext cx="7012370" cy="842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>
              <a:latin typeface="Gill Sans MT" panose="020B0502020104020203"/>
            </a:rPr>
            <a:t>Registro medicación administrada</a:t>
          </a:r>
          <a:endParaRPr lang="en-US" sz="3600" kern="1200"/>
        </a:p>
      </dsp:txBody>
      <dsp:txXfrm>
        <a:off x="41123" y="82328"/>
        <a:ext cx="6930124" cy="760154"/>
      </dsp:txXfrm>
    </dsp:sp>
    <dsp:sp modelId="{7F5E86B3-54BE-425A-93B0-E7298C224C27}">
      <dsp:nvSpPr>
        <dsp:cNvPr id="0" name=""/>
        <dsp:cNvSpPr/>
      </dsp:nvSpPr>
      <dsp:spPr>
        <a:xfrm>
          <a:off x="0" y="987285"/>
          <a:ext cx="7012370" cy="842400"/>
        </a:xfrm>
        <a:prstGeom prst="roundRect">
          <a:avLst/>
        </a:prstGeom>
        <a:gradFill rotWithShape="0">
          <a:gsLst>
            <a:gs pos="0">
              <a:schemeClr val="accent2">
                <a:hueOff val="-152927"/>
                <a:satOff val="8134"/>
                <a:lumOff val="2353"/>
                <a:alphaOff val="0"/>
                <a:tint val="98000"/>
                <a:lumMod val="110000"/>
              </a:schemeClr>
            </a:gs>
            <a:gs pos="84000">
              <a:schemeClr val="accent2">
                <a:hueOff val="-152927"/>
                <a:satOff val="8134"/>
                <a:lumOff val="235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>
              <a:latin typeface="Gill Sans MT" panose="020B0502020104020203"/>
            </a:rPr>
            <a:t>Consulta medicación administrada</a:t>
          </a:r>
          <a:endParaRPr lang="en-US" sz="3600" kern="1200"/>
        </a:p>
      </dsp:txBody>
      <dsp:txXfrm>
        <a:off x="41123" y="1028408"/>
        <a:ext cx="6930124" cy="760154"/>
      </dsp:txXfrm>
    </dsp:sp>
    <dsp:sp modelId="{BDA1A200-0653-4936-B34B-BD0C5661FE4C}">
      <dsp:nvSpPr>
        <dsp:cNvPr id="0" name=""/>
        <dsp:cNvSpPr/>
      </dsp:nvSpPr>
      <dsp:spPr>
        <a:xfrm>
          <a:off x="0" y="1933365"/>
          <a:ext cx="7012370" cy="842400"/>
        </a:xfrm>
        <a:prstGeom prst="roundRect">
          <a:avLst/>
        </a:prstGeom>
        <a:gradFill rotWithShape="0">
          <a:gsLst>
            <a:gs pos="0">
              <a:schemeClr val="accent2">
                <a:hueOff val="-305854"/>
                <a:satOff val="16268"/>
                <a:lumOff val="4705"/>
                <a:alphaOff val="0"/>
                <a:tint val="98000"/>
                <a:lumMod val="110000"/>
              </a:schemeClr>
            </a:gs>
            <a:gs pos="84000">
              <a:schemeClr val="accent2">
                <a:hueOff val="-305854"/>
                <a:satOff val="16268"/>
                <a:lumOff val="470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>
              <a:latin typeface="Gill Sans MT" panose="020B0502020104020203"/>
            </a:rPr>
            <a:t>Incidencias paciente</a:t>
          </a:r>
          <a:endParaRPr lang="en-US" sz="3600" kern="1200"/>
        </a:p>
      </dsp:txBody>
      <dsp:txXfrm>
        <a:off x="41123" y="1974488"/>
        <a:ext cx="6930124" cy="760154"/>
      </dsp:txXfrm>
    </dsp:sp>
    <dsp:sp modelId="{4272A4B4-EC32-49F9-B145-A730F7A65F38}">
      <dsp:nvSpPr>
        <dsp:cNvPr id="0" name=""/>
        <dsp:cNvSpPr/>
      </dsp:nvSpPr>
      <dsp:spPr>
        <a:xfrm>
          <a:off x="0" y="2879445"/>
          <a:ext cx="7012370" cy="842400"/>
        </a:xfrm>
        <a:prstGeom prst="roundRect">
          <a:avLst/>
        </a:prstGeom>
        <a:gradFill rotWithShape="0">
          <a:gsLst>
            <a:gs pos="0">
              <a:schemeClr val="accent2">
                <a:hueOff val="-458782"/>
                <a:satOff val="24401"/>
                <a:lumOff val="7058"/>
                <a:alphaOff val="0"/>
                <a:tint val="98000"/>
                <a:lumMod val="110000"/>
              </a:schemeClr>
            </a:gs>
            <a:gs pos="84000">
              <a:schemeClr val="accent2">
                <a:hueOff val="-458782"/>
                <a:satOff val="24401"/>
                <a:lumOff val="705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>
              <a:latin typeface="Gill Sans MT" panose="020B0502020104020203"/>
            </a:rPr>
            <a:t>Consulta incidencias</a:t>
          </a:r>
          <a:endParaRPr lang="en-US" sz="3600" kern="1200"/>
        </a:p>
      </dsp:txBody>
      <dsp:txXfrm>
        <a:off x="41123" y="2920568"/>
        <a:ext cx="6930124" cy="760154"/>
      </dsp:txXfrm>
    </dsp:sp>
    <dsp:sp modelId="{D17FD08F-9CE1-44BC-B0F2-39EDFAC4C1C9}">
      <dsp:nvSpPr>
        <dsp:cNvPr id="0" name=""/>
        <dsp:cNvSpPr/>
      </dsp:nvSpPr>
      <dsp:spPr>
        <a:xfrm>
          <a:off x="0" y="3825525"/>
          <a:ext cx="7012370" cy="842400"/>
        </a:xfrm>
        <a:prstGeom prst="round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>
              <a:latin typeface="Gill Sans MT" panose="020B0502020104020203"/>
            </a:rPr>
            <a:t>Solicitud medicamentos</a:t>
          </a:r>
          <a:endParaRPr lang="en-US" sz="3600" kern="1200"/>
        </a:p>
      </dsp:txBody>
      <dsp:txXfrm>
        <a:off x="41123" y="3866648"/>
        <a:ext cx="6930124" cy="760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24468-13E7-413B-A2CE-5F35B8EE32AA}">
      <dsp:nvSpPr>
        <dsp:cNvPr id="0" name=""/>
        <dsp:cNvSpPr/>
      </dsp:nvSpPr>
      <dsp:spPr>
        <a:xfrm>
          <a:off x="0" y="41205"/>
          <a:ext cx="7012370" cy="842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>
              <a:latin typeface="Gill Sans MT" panose="020B0502020104020203"/>
            </a:rPr>
            <a:t>Pedidos medicación</a:t>
          </a:r>
          <a:endParaRPr lang="en-US" sz="3600" kern="1200"/>
        </a:p>
      </dsp:txBody>
      <dsp:txXfrm>
        <a:off x="41123" y="82328"/>
        <a:ext cx="6930124" cy="760154"/>
      </dsp:txXfrm>
    </dsp:sp>
    <dsp:sp modelId="{7F5E86B3-54BE-425A-93B0-E7298C224C27}">
      <dsp:nvSpPr>
        <dsp:cNvPr id="0" name=""/>
        <dsp:cNvSpPr/>
      </dsp:nvSpPr>
      <dsp:spPr>
        <a:xfrm>
          <a:off x="0" y="987285"/>
          <a:ext cx="7012370" cy="842400"/>
        </a:xfrm>
        <a:prstGeom prst="roundRect">
          <a:avLst/>
        </a:prstGeom>
        <a:gradFill rotWithShape="0">
          <a:gsLst>
            <a:gs pos="0">
              <a:schemeClr val="accent2">
                <a:hueOff val="-152927"/>
                <a:satOff val="8134"/>
                <a:lumOff val="2353"/>
                <a:alphaOff val="0"/>
                <a:tint val="98000"/>
                <a:lumMod val="110000"/>
              </a:schemeClr>
            </a:gs>
            <a:gs pos="84000">
              <a:schemeClr val="accent2">
                <a:hueOff val="-152927"/>
                <a:satOff val="8134"/>
                <a:lumOff val="235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>
              <a:latin typeface="Gill Sans MT" panose="020B0502020104020203"/>
            </a:rPr>
            <a:t>Inventario medicación</a:t>
          </a:r>
          <a:endParaRPr lang="en-US" sz="3600" kern="1200"/>
        </a:p>
      </dsp:txBody>
      <dsp:txXfrm>
        <a:off x="41123" y="1028408"/>
        <a:ext cx="6930124" cy="760154"/>
      </dsp:txXfrm>
    </dsp:sp>
    <dsp:sp modelId="{BDA1A200-0653-4936-B34B-BD0C5661FE4C}">
      <dsp:nvSpPr>
        <dsp:cNvPr id="0" name=""/>
        <dsp:cNvSpPr/>
      </dsp:nvSpPr>
      <dsp:spPr>
        <a:xfrm>
          <a:off x="0" y="1933365"/>
          <a:ext cx="7012370" cy="842400"/>
        </a:xfrm>
        <a:prstGeom prst="roundRect">
          <a:avLst/>
        </a:prstGeom>
        <a:gradFill rotWithShape="0">
          <a:gsLst>
            <a:gs pos="0">
              <a:schemeClr val="accent2">
                <a:hueOff val="-305854"/>
                <a:satOff val="16268"/>
                <a:lumOff val="4705"/>
                <a:alphaOff val="0"/>
                <a:tint val="98000"/>
                <a:lumMod val="110000"/>
              </a:schemeClr>
            </a:gs>
            <a:gs pos="84000">
              <a:schemeClr val="accent2">
                <a:hueOff val="-305854"/>
                <a:satOff val="16268"/>
                <a:lumOff val="470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>
              <a:latin typeface="Gill Sans MT" panose="020B0502020104020203"/>
            </a:rPr>
            <a:t>Solicitud medicamentos enfermería</a:t>
          </a:r>
          <a:endParaRPr lang="en-US" sz="3600" kern="1200"/>
        </a:p>
      </dsp:txBody>
      <dsp:txXfrm>
        <a:off x="41123" y="1974488"/>
        <a:ext cx="6930124" cy="760154"/>
      </dsp:txXfrm>
    </dsp:sp>
    <dsp:sp modelId="{4272A4B4-EC32-49F9-B145-A730F7A65F38}">
      <dsp:nvSpPr>
        <dsp:cNvPr id="0" name=""/>
        <dsp:cNvSpPr/>
      </dsp:nvSpPr>
      <dsp:spPr>
        <a:xfrm>
          <a:off x="0" y="2879445"/>
          <a:ext cx="7012370" cy="842400"/>
        </a:xfrm>
        <a:prstGeom prst="roundRect">
          <a:avLst/>
        </a:prstGeom>
        <a:gradFill rotWithShape="0">
          <a:gsLst>
            <a:gs pos="0">
              <a:schemeClr val="accent2">
                <a:hueOff val="-458782"/>
                <a:satOff val="24401"/>
                <a:lumOff val="7058"/>
                <a:alphaOff val="0"/>
                <a:tint val="98000"/>
                <a:lumMod val="110000"/>
              </a:schemeClr>
            </a:gs>
            <a:gs pos="84000">
              <a:schemeClr val="accent2">
                <a:hueOff val="-458782"/>
                <a:satOff val="24401"/>
                <a:lumOff val="705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>
              <a:latin typeface="Gill Sans MT" panose="020B0502020104020203"/>
            </a:rPr>
            <a:t>Consulta pedidos</a:t>
          </a:r>
          <a:endParaRPr lang="en-US" sz="3600" kern="1200"/>
        </a:p>
      </dsp:txBody>
      <dsp:txXfrm>
        <a:off x="41123" y="2920568"/>
        <a:ext cx="6930124" cy="760154"/>
      </dsp:txXfrm>
    </dsp:sp>
    <dsp:sp modelId="{D17FD08F-9CE1-44BC-B0F2-39EDFAC4C1C9}">
      <dsp:nvSpPr>
        <dsp:cNvPr id="0" name=""/>
        <dsp:cNvSpPr/>
      </dsp:nvSpPr>
      <dsp:spPr>
        <a:xfrm>
          <a:off x="0" y="3825525"/>
          <a:ext cx="7012370" cy="842400"/>
        </a:xfrm>
        <a:prstGeom prst="round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>
              <a:latin typeface="Gill Sans MT" panose="020B0502020104020203"/>
            </a:rPr>
            <a:t>Recepción pedidos</a:t>
          </a:r>
          <a:endParaRPr lang="en-US" sz="3600" kern="1200"/>
        </a:p>
      </dsp:txBody>
      <dsp:txXfrm>
        <a:off x="41123" y="3866648"/>
        <a:ext cx="6930124" cy="7601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24468-13E7-413B-A2CE-5F35B8EE32AA}">
      <dsp:nvSpPr>
        <dsp:cNvPr id="0" name=""/>
        <dsp:cNvSpPr/>
      </dsp:nvSpPr>
      <dsp:spPr>
        <a:xfrm>
          <a:off x="0" y="41205"/>
          <a:ext cx="7012370" cy="842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>
              <a:latin typeface="Gill Sans MT" panose="020B0502020104020203"/>
            </a:rPr>
            <a:t>Registro y consulta </a:t>
          </a:r>
          <a:r>
            <a:rPr lang="es-ES" sz="3600" kern="1200"/>
            <a:t>de </a:t>
          </a:r>
          <a:r>
            <a:rPr lang="es-ES" sz="3600" kern="1200">
              <a:latin typeface="Gill Sans MT" panose="020B0502020104020203"/>
            </a:rPr>
            <a:t>visitas</a:t>
          </a:r>
          <a:endParaRPr lang="en-US" sz="3600" kern="1200"/>
        </a:p>
      </dsp:txBody>
      <dsp:txXfrm>
        <a:off x="41123" y="82328"/>
        <a:ext cx="6930124" cy="760154"/>
      </dsp:txXfrm>
    </dsp:sp>
    <dsp:sp modelId="{7F5E86B3-54BE-425A-93B0-E7298C224C27}">
      <dsp:nvSpPr>
        <dsp:cNvPr id="0" name=""/>
        <dsp:cNvSpPr/>
      </dsp:nvSpPr>
      <dsp:spPr>
        <a:xfrm>
          <a:off x="0" y="987285"/>
          <a:ext cx="7012370" cy="842400"/>
        </a:xfrm>
        <a:prstGeom prst="roundRect">
          <a:avLst/>
        </a:prstGeom>
        <a:gradFill rotWithShape="0">
          <a:gsLst>
            <a:gs pos="0">
              <a:schemeClr val="accent2">
                <a:hueOff val="-152927"/>
                <a:satOff val="8134"/>
                <a:lumOff val="2353"/>
                <a:alphaOff val="0"/>
                <a:tint val="98000"/>
                <a:lumMod val="110000"/>
              </a:schemeClr>
            </a:gs>
            <a:gs pos="84000">
              <a:schemeClr val="accent2">
                <a:hueOff val="-152927"/>
                <a:satOff val="8134"/>
                <a:lumOff val="235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>
              <a:latin typeface="Gill Sans MT" panose="020B0502020104020203"/>
            </a:rPr>
            <a:t>Inventario material oficina</a:t>
          </a:r>
          <a:endParaRPr lang="en-US" sz="3600" kern="1200"/>
        </a:p>
      </dsp:txBody>
      <dsp:txXfrm>
        <a:off x="41123" y="1028408"/>
        <a:ext cx="6930124" cy="760154"/>
      </dsp:txXfrm>
    </dsp:sp>
    <dsp:sp modelId="{BDA1A200-0653-4936-B34B-BD0C5661FE4C}">
      <dsp:nvSpPr>
        <dsp:cNvPr id="0" name=""/>
        <dsp:cNvSpPr/>
      </dsp:nvSpPr>
      <dsp:spPr>
        <a:xfrm>
          <a:off x="0" y="1933365"/>
          <a:ext cx="7012370" cy="842400"/>
        </a:xfrm>
        <a:prstGeom prst="roundRect">
          <a:avLst/>
        </a:prstGeom>
        <a:gradFill rotWithShape="0">
          <a:gsLst>
            <a:gs pos="0">
              <a:schemeClr val="accent2">
                <a:hueOff val="-305854"/>
                <a:satOff val="16268"/>
                <a:lumOff val="4705"/>
                <a:alphaOff val="0"/>
                <a:tint val="98000"/>
                <a:lumMod val="110000"/>
              </a:schemeClr>
            </a:gs>
            <a:gs pos="84000">
              <a:schemeClr val="accent2">
                <a:hueOff val="-305854"/>
                <a:satOff val="16268"/>
                <a:lumOff val="470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>
              <a:latin typeface="Gill Sans MT" panose="020B0502020104020203"/>
            </a:rPr>
            <a:t>Pedidos material oficina</a:t>
          </a:r>
          <a:endParaRPr lang="en-US" sz="3600" kern="1200"/>
        </a:p>
      </dsp:txBody>
      <dsp:txXfrm>
        <a:off x="41123" y="1974488"/>
        <a:ext cx="6930124" cy="760154"/>
      </dsp:txXfrm>
    </dsp:sp>
    <dsp:sp modelId="{4272A4B4-EC32-49F9-B145-A730F7A65F38}">
      <dsp:nvSpPr>
        <dsp:cNvPr id="0" name=""/>
        <dsp:cNvSpPr/>
      </dsp:nvSpPr>
      <dsp:spPr>
        <a:xfrm>
          <a:off x="0" y="2879445"/>
          <a:ext cx="7012370" cy="842400"/>
        </a:xfrm>
        <a:prstGeom prst="roundRect">
          <a:avLst/>
        </a:prstGeom>
        <a:gradFill rotWithShape="0">
          <a:gsLst>
            <a:gs pos="0">
              <a:schemeClr val="accent2">
                <a:hueOff val="-458782"/>
                <a:satOff val="24401"/>
                <a:lumOff val="7058"/>
                <a:alphaOff val="0"/>
                <a:tint val="98000"/>
                <a:lumMod val="110000"/>
              </a:schemeClr>
            </a:gs>
            <a:gs pos="84000">
              <a:schemeClr val="accent2">
                <a:hueOff val="-458782"/>
                <a:satOff val="24401"/>
                <a:lumOff val="705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>
              <a:latin typeface="Gill Sans MT" panose="020B0502020104020203"/>
            </a:rPr>
            <a:t>Recepción material oficina</a:t>
          </a:r>
          <a:endParaRPr lang="en-US" sz="3600" kern="1200"/>
        </a:p>
      </dsp:txBody>
      <dsp:txXfrm>
        <a:off x="41123" y="2920568"/>
        <a:ext cx="6930124" cy="760154"/>
      </dsp:txXfrm>
    </dsp:sp>
    <dsp:sp modelId="{D17FD08F-9CE1-44BC-B0F2-39EDFAC4C1C9}">
      <dsp:nvSpPr>
        <dsp:cNvPr id="0" name=""/>
        <dsp:cNvSpPr/>
      </dsp:nvSpPr>
      <dsp:spPr>
        <a:xfrm>
          <a:off x="0" y="3825525"/>
          <a:ext cx="7012370" cy="842400"/>
        </a:xfrm>
        <a:prstGeom prst="round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>
              <a:latin typeface="Gill Sans MT" panose="020B0502020104020203"/>
            </a:rPr>
            <a:t>Recepción medicamentos farmacia</a:t>
          </a:r>
          <a:endParaRPr lang="en-US" sz="3600" kern="1200"/>
        </a:p>
      </dsp:txBody>
      <dsp:txXfrm>
        <a:off x="41123" y="3866648"/>
        <a:ext cx="6930124" cy="7601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>
              <a:latin typeface="Gill Sans MT" panose="020B0502020104020203"/>
            </a:rPr>
            <a:t>Análisis de mercado</a:t>
          </a:r>
          <a:endParaRPr lang="es-ES" sz="3500" kern="1200" noProof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>
              <a:latin typeface="Gill Sans MT" panose="020B0502020104020203"/>
            </a:rPr>
            <a:t>Estudio de</a:t>
          </a:r>
          <a:r>
            <a:rPr lang="es-ES" sz="3500" kern="1200">
              <a:latin typeface="Gill Sans MT" panose="020B0502020104020203"/>
            </a:rPr>
            <a:t> la demanda actual</a:t>
          </a:r>
          <a:endParaRPr lang="es-ES" sz="3500" kern="120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>
              <a:latin typeface="Gill Sans MT" panose="020B0502020104020203"/>
            </a:rPr>
            <a:t>Solución adaptada</a:t>
          </a:r>
          <a:endParaRPr lang="es-ES" sz="3500" kern="1200" noProof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>
              <a:latin typeface="Gill Sans MT" panose="020B0502020104020203"/>
            </a:rPr>
            <a:t>Estudio de base de datos y su desarrollo</a:t>
          </a:r>
          <a:endParaRPr lang="es-ES" sz="2200" kern="1200" noProof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>
              <a:latin typeface="Gill Sans MT" panose="020B0502020104020203"/>
            </a:rPr>
            <a:t>Estudio de</a:t>
          </a:r>
          <a:r>
            <a:rPr lang="es-ES" sz="2200" kern="1200">
              <a:latin typeface="Gill Sans MT" panose="020B0502020104020203"/>
            </a:rPr>
            <a:t> código fuente y su implementación</a:t>
          </a:r>
          <a:endParaRPr lang="es-ES" sz="2200" kern="120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>
              <a:latin typeface="Gill Sans MT" panose="020B0502020104020203"/>
            </a:rPr>
            <a:t>Pruebas</a:t>
          </a:r>
          <a:endParaRPr lang="es-ES" sz="2200" kern="1200" noProof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0960" rIns="60960" bIns="6096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>
              <a:latin typeface="Gill Sans MT" panose="020B0502020104020203"/>
            </a:rPr>
            <a:t>Definición</a:t>
          </a:r>
          <a:r>
            <a:rPr lang="es-ES" sz="2400" b="0" i="0" u="none" strike="noStrike" kern="1200" cap="none" baseline="0" noProof="0">
              <a:latin typeface="Gill Sans MT"/>
            </a:rPr>
            <a:t> de tablas y equivalencia en Java</a:t>
          </a:r>
          <a:endParaRPr lang="es-ES" sz="2400" kern="1200" noProof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0960" rIns="60960" bIns="6096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>
              <a:latin typeface="Gill Sans MT" panose="020B0502020104020203"/>
            </a:rPr>
            <a:t>Relaciones</a:t>
          </a:r>
          <a:r>
            <a:rPr lang="es-ES" sz="2400" kern="1200">
              <a:latin typeface="Gill Sans MT" panose="020B0502020104020203"/>
            </a:rPr>
            <a:t> en la base de datos</a:t>
          </a:r>
          <a:endParaRPr lang="es-ES" sz="2400" kern="120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0960" rIns="60960" bIns="6096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>
              <a:latin typeface="Gill Sans MT" panose="020B0502020104020203"/>
            </a:rPr>
            <a:t>Pruebas entre la</a:t>
          </a:r>
          <a:r>
            <a:rPr lang="es-ES" sz="2400" kern="1200">
              <a:latin typeface="Gill Sans MT" panose="020B0502020104020203"/>
            </a:rPr>
            <a:t> base de datos y el programa</a:t>
          </a:r>
          <a:endParaRPr lang="es-ES" sz="2400" kern="120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C58CE-8E1B-43DB-9C57-02EFD9C69952}">
      <dsp:nvSpPr>
        <dsp:cNvPr id="0" name=""/>
        <dsp:cNvSpPr/>
      </dsp:nvSpPr>
      <dsp:spPr>
        <a:xfrm>
          <a:off x="990972" y="1242"/>
          <a:ext cx="2827501" cy="16965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Incluir el historial médico del paciente en PDF</a:t>
          </a:r>
          <a:endParaRPr lang="en-US" sz="2300" kern="1200"/>
        </a:p>
      </dsp:txBody>
      <dsp:txXfrm>
        <a:off x="990972" y="1242"/>
        <a:ext cx="2827501" cy="1696501"/>
      </dsp:txXfrm>
    </dsp:sp>
    <dsp:sp modelId="{4AF16429-1F27-4F89-9A6C-B279E00EF863}">
      <dsp:nvSpPr>
        <dsp:cNvPr id="0" name=""/>
        <dsp:cNvSpPr/>
      </dsp:nvSpPr>
      <dsp:spPr>
        <a:xfrm>
          <a:off x="4101224" y="1242"/>
          <a:ext cx="2827501" cy="1696501"/>
        </a:xfrm>
        <a:prstGeom prst="rect">
          <a:avLst/>
        </a:prstGeom>
        <a:solidFill>
          <a:schemeClr val="accent2">
            <a:hueOff val="-122342"/>
            <a:satOff val="6507"/>
            <a:lumOff val="188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Desarrollar una aplicación movil/tablet para personal de enfermería</a:t>
          </a:r>
          <a:endParaRPr lang="en-US" sz="2300" kern="1200"/>
        </a:p>
      </dsp:txBody>
      <dsp:txXfrm>
        <a:off x="4101224" y="1242"/>
        <a:ext cx="2827501" cy="1696501"/>
      </dsp:txXfrm>
    </dsp:sp>
    <dsp:sp modelId="{A962D497-3E78-4A8D-B697-5C72072B3689}">
      <dsp:nvSpPr>
        <dsp:cNvPr id="0" name=""/>
        <dsp:cNvSpPr/>
      </dsp:nvSpPr>
      <dsp:spPr>
        <a:xfrm>
          <a:off x="7211476" y="1242"/>
          <a:ext cx="2827501" cy="1696501"/>
        </a:xfrm>
        <a:prstGeom prst="rect">
          <a:avLst/>
        </a:prstGeom>
        <a:solidFill>
          <a:schemeClr val="accent2">
            <a:hueOff val="-244683"/>
            <a:satOff val="13014"/>
            <a:lumOff val="376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Implementar más módulos en la versión de escritorio</a:t>
          </a:r>
          <a:endParaRPr lang="en-US" sz="2300" kern="1200"/>
        </a:p>
      </dsp:txBody>
      <dsp:txXfrm>
        <a:off x="7211476" y="1242"/>
        <a:ext cx="2827501" cy="1696501"/>
      </dsp:txXfrm>
    </dsp:sp>
    <dsp:sp modelId="{6ABD0579-2A76-4E5F-A18A-9B5587F4D84C}">
      <dsp:nvSpPr>
        <dsp:cNvPr id="0" name=""/>
        <dsp:cNvSpPr/>
      </dsp:nvSpPr>
      <dsp:spPr>
        <a:xfrm>
          <a:off x="990972" y="1980494"/>
          <a:ext cx="2827501" cy="1696501"/>
        </a:xfrm>
        <a:prstGeom prst="rect">
          <a:avLst/>
        </a:prstGeom>
        <a:solidFill>
          <a:schemeClr val="accent2">
            <a:hueOff val="-367025"/>
            <a:satOff val="19521"/>
            <a:lumOff val="564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Permitir la recepción de medicamentos o de material mediante un código QR.</a:t>
          </a:r>
          <a:endParaRPr lang="en-US" sz="2300" kern="1200"/>
        </a:p>
      </dsp:txBody>
      <dsp:txXfrm>
        <a:off x="990972" y="1980494"/>
        <a:ext cx="2827501" cy="1696501"/>
      </dsp:txXfrm>
    </dsp:sp>
    <dsp:sp modelId="{57C78045-79CC-4129-A9D3-E1BBDB2016C4}">
      <dsp:nvSpPr>
        <dsp:cNvPr id="0" name=""/>
        <dsp:cNvSpPr/>
      </dsp:nvSpPr>
      <dsp:spPr>
        <a:xfrm>
          <a:off x="4101224" y="1980494"/>
          <a:ext cx="2827501" cy="1696501"/>
        </a:xfrm>
        <a:prstGeom prst="rect">
          <a:avLst/>
        </a:prstGeom>
        <a:solidFill>
          <a:schemeClr val="accent2">
            <a:hueOff val="-489367"/>
            <a:satOff val="26028"/>
            <a:lumOff val="752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Hacer los módulos independientes</a:t>
          </a:r>
          <a:endParaRPr lang="en-US" sz="2300" kern="1200"/>
        </a:p>
      </dsp:txBody>
      <dsp:txXfrm>
        <a:off x="4101224" y="1980494"/>
        <a:ext cx="2827501" cy="1696501"/>
      </dsp:txXfrm>
    </dsp:sp>
    <dsp:sp modelId="{D267E442-6397-41F4-8DBC-4F2038371A94}">
      <dsp:nvSpPr>
        <dsp:cNvPr id="0" name=""/>
        <dsp:cNvSpPr/>
      </dsp:nvSpPr>
      <dsp:spPr>
        <a:xfrm>
          <a:off x="7211476" y="1980494"/>
          <a:ext cx="2827501" cy="1696501"/>
        </a:xfrm>
        <a:prstGeom prst="rect">
          <a:avLst/>
        </a:prstGeom>
        <a:solidFill>
          <a:schemeClr val="accent2">
            <a:hueOff val="-611709"/>
            <a:satOff val="32535"/>
            <a:lumOff val="941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Recuperar la contraseña olvidada mediante un e-mail.</a:t>
          </a:r>
          <a:endParaRPr lang="en-US" sz="2300" kern="1200"/>
        </a:p>
      </dsp:txBody>
      <dsp:txXfrm>
        <a:off x="7211476" y="1980494"/>
        <a:ext cx="2827501" cy="1696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F0A8C5-E2F9-4D96-9326-65A22C9C5F51}" type="datetime1">
              <a:rPr lang="es-ES" smtClean="0"/>
              <a:t>11/06/2020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E3A584-CFFE-4456-9889-6ED301550C2E}" type="datetime1">
              <a:rPr lang="es-ES" noProof="0" smtClean="0"/>
              <a:t>11/06/2020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807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708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3F6B604-6B1E-47E7-85BC-A2217A22F27C}" type="datetime1">
              <a:rPr lang="es-ES" noProof="0" smtClean="0"/>
              <a:t>11/06/2020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DBB5D0-8F62-4D5E-9D10-553BAB176E44}" type="datetime1">
              <a:rPr lang="es-ES" noProof="0" smtClean="0"/>
              <a:t>11/06/2020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A7C555-4AC7-441E-ADB2-5B3A10A030D6}" type="datetime1">
              <a:rPr lang="es-ES" noProof="0" smtClean="0"/>
              <a:t>11/06/2020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A51D92-DC7D-4024-9FEC-2ED330A3B75D}" type="datetime1">
              <a:rPr lang="es-ES" noProof="0" smtClean="0"/>
              <a:t>11/06/2020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14A9C31-789F-4F9B-AE09-8BD482222CC1}" type="datetime1">
              <a:rPr lang="es-ES" noProof="0" smtClean="0"/>
              <a:t>11/06/2020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D7C1CB-8BEB-4EB1-95CD-BC33450FBF65}" type="datetime1">
              <a:rPr lang="es-ES" noProof="0" smtClean="0"/>
              <a:t>11/06/2020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F53CB3-1234-4BF5-94AB-FC632D90871A}" type="datetime1">
              <a:rPr lang="es-ES" noProof="0" smtClean="0"/>
              <a:t>11/06/2020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EABE94-3D10-483D-8B4C-107BA05E5399}" type="datetime1">
              <a:rPr lang="es-ES" noProof="0" smtClean="0"/>
              <a:t>11/06/2020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1645A-278F-4402-923B-6306B7A0E8D6}" type="datetime1">
              <a:rPr lang="es-ES" noProof="0" smtClean="0"/>
              <a:t>11/06/2020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FF587D3-5323-4DB2-AD2C-247CD867634F}" type="datetime1">
              <a:rPr lang="es-ES" noProof="0" smtClean="0"/>
              <a:t>11/06/2020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59BE51-85F5-4208-A6E9-1F0DAE7E4665}" type="datetime1">
              <a:rPr lang="es-ES" noProof="0" smtClean="0"/>
              <a:t>11/06/2020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7CD43650-5947-44DA-B27D-142EB186A12F}" type="datetime1">
              <a:rPr lang="es-ES" noProof="0" smtClean="0"/>
              <a:t>11/06/2020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r>
              <a:rPr lang="es-ES" sz="4600">
                <a:solidFill>
                  <a:schemeClr val="bg1"/>
                </a:solidFill>
              </a:rPr>
              <a:t>MÓDULO PROYECTO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r>
              <a:rPr lang="es-ES" err="1">
                <a:solidFill>
                  <a:srgbClr val="7CEBFF"/>
                </a:solidFill>
              </a:rPr>
              <a:t>Denitsa</a:t>
            </a:r>
            <a:r>
              <a:rPr lang="es-ES">
                <a:solidFill>
                  <a:srgbClr val="7CEBFF"/>
                </a:solidFill>
              </a:rPr>
              <a:t> </a:t>
            </a:r>
            <a:r>
              <a:rPr lang="es-ES" err="1">
                <a:solidFill>
                  <a:srgbClr val="7CEBFF"/>
                </a:solidFill>
              </a:rPr>
              <a:t>marinova</a:t>
            </a:r>
            <a:r>
              <a:rPr lang="es-ES">
                <a:solidFill>
                  <a:srgbClr val="7CEBFF"/>
                </a:solidFill>
              </a:rPr>
              <a:t> </a:t>
            </a:r>
            <a:r>
              <a:rPr lang="es-ES" err="1">
                <a:solidFill>
                  <a:srgbClr val="7CEBFF"/>
                </a:solidFill>
              </a:rPr>
              <a:t>koleva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5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1A06F6-2914-48F5-89CA-EAAD696F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accent1"/>
                </a:solidFill>
              </a:rPr>
              <a:t>Módulos personal ADMINISTRATIVO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Marcador de contenido 2">
            <a:extLst>
              <a:ext uri="{FF2B5EF4-FFF2-40B4-BE49-F238E27FC236}">
                <a16:creationId xmlns:a16="http://schemas.microsoft.com/office/drawing/2014/main" id="{16514708-F273-48F1-B12B-943DAB04BE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208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/>
            <a:r>
              <a:rPr lang="es-ES"/>
              <a:t>FASES DE DESARROLLO</a:t>
            </a:r>
          </a:p>
        </p:txBody>
      </p:sp>
      <p:graphicFrame>
        <p:nvGraphicFramePr>
          <p:cNvPr id="6" name="Marcador de posición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80557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/>
            <a:r>
              <a:rPr lang="es-ES"/>
              <a:t>FASES DE CREACIÓN</a:t>
            </a:r>
          </a:p>
        </p:txBody>
      </p:sp>
      <p:graphicFrame>
        <p:nvGraphicFramePr>
          <p:cNvPr id="6" name="Marcador de posición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082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/>
            <a:r>
              <a:rPr lang="es-ES"/>
              <a:t>Análisis y desarrollo de modelo de datos</a:t>
            </a:r>
          </a:p>
        </p:txBody>
      </p:sp>
      <p:graphicFrame>
        <p:nvGraphicFramePr>
          <p:cNvPr id="6" name="Marcador de posición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2098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02E9D7B-AC8A-4860-BD41-E04FC6559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97B8C9C-91DF-4F8D-94A0-2C0C66030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5" descr="Imagen que contiene reloj&#10;&#10;Descripción generada con confianza muy alta">
            <a:extLst>
              <a:ext uri="{FF2B5EF4-FFF2-40B4-BE49-F238E27FC236}">
                <a16:creationId xmlns:a16="http://schemas.microsoft.com/office/drawing/2014/main" id="{FC959C63-5D7D-4FFC-BBA7-FD7741991D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-1" b="8643"/>
          <a:stretch/>
        </p:blipFill>
        <p:spPr>
          <a:xfrm>
            <a:off x="446533" y="723899"/>
            <a:ext cx="6202841" cy="566666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4D43BDD-ED29-4BE9-AEA1-6D0AE5A06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C70FBA-9EF8-4315-BA7A-FA2A05861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34" y="1419225"/>
            <a:ext cx="4115917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¿Cómo se puede mejorar en un futuro?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87A5CD2-E3CD-4870-957C-173AD2C8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0BF2A26-F7CA-4E8B-BC24-1AF436CD5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21A4B9-14CF-4CA1-9ECF-0DE52B291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6DADA72-F9FE-48F9-9DAD-B379AE2BC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48072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41FDF-6249-4439-8773-8836050F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EFF"/>
                </a:solidFill>
              </a:rPr>
              <a:t>MEJORAS FUTURAS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3586527-964D-4781-B70F-887E84985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03442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842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1C58CE-8E1B-43DB-9C57-02EFD9C69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AA1C58CE-8E1B-43DB-9C57-02EFD9C69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AA1C58CE-8E1B-43DB-9C57-02EFD9C69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graphicEl>
                                              <a:dgm id="{AA1C58CE-8E1B-43DB-9C57-02EFD9C699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F16429-1F27-4F89-9A6C-B279E00EF8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4AF16429-1F27-4F89-9A6C-B279E00EF8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4AF16429-1F27-4F89-9A6C-B279E00EF8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graphicEl>
                                              <a:dgm id="{4AF16429-1F27-4F89-9A6C-B279E00EF8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62D497-3E78-4A8D-B697-5C72072B3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A962D497-3E78-4A8D-B697-5C72072B3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A962D497-3E78-4A8D-B697-5C72072B3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graphicEl>
                                              <a:dgm id="{A962D497-3E78-4A8D-B697-5C72072B36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BD0579-2A76-4E5F-A18A-9B5587F4D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6ABD0579-2A76-4E5F-A18A-9B5587F4D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6ABD0579-2A76-4E5F-A18A-9B5587F4D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graphicEl>
                                              <a:dgm id="{6ABD0579-2A76-4E5F-A18A-9B5587F4D8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C78045-79CC-4129-A9D3-E1BBDB2016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57C78045-79CC-4129-A9D3-E1BBDB2016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57C78045-79CC-4129-A9D3-E1BBDB2016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graphicEl>
                                              <a:dgm id="{57C78045-79CC-4129-A9D3-E1BBDB2016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67E442-6397-41F4-8DBC-4F2038371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D267E442-6397-41F4-8DBC-4F2038371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D267E442-6397-41F4-8DBC-4F2038371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graphicEl>
                                              <a:dgm id="{D267E442-6397-41F4-8DBC-4F2038371A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r>
              <a:rPr lang="es-ES">
                <a:solidFill>
                  <a:schemeClr val="bg2"/>
                </a:solidFill>
              </a:rPr>
              <a:t>Denitsa26@hotmail.com</a:t>
            </a:r>
          </a:p>
          <a:p>
            <a:pPr rtl="0"/>
            <a:endParaRPr lang="es-ES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9411F5-8966-428D-882F-978A32C3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s-ES" sz="5400">
                <a:solidFill>
                  <a:srgbClr val="FFFFFF"/>
                </a:solidFill>
              </a:rPr>
              <a:t>ÍNDICE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43F755-7CAA-4610-B46A-929A214FD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pPr marL="305435" indent="-305435"/>
            <a:r>
              <a:rPr lang="es-ES" sz="2000">
                <a:solidFill>
                  <a:schemeClr val="accent2">
                    <a:lumMod val="50000"/>
                  </a:schemeClr>
                </a:solidFill>
              </a:rPr>
              <a:t>¿Qué es </a:t>
            </a:r>
            <a:r>
              <a:rPr lang="es-ES" sz="2000" err="1">
                <a:solidFill>
                  <a:schemeClr val="accent2">
                    <a:lumMod val="50000"/>
                  </a:schemeClr>
                </a:solidFill>
              </a:rPr>
              <a:t>Medicalia</a:t>
            </a:r>
            <a:r>
              <a:rPr lang="es-ES" sz="2000">
                <a:solidFill>
                  <a:schemeClr val="accent2">
                    <a:lumMod val="50000"/>
                  </a:schemeClr>
                </a:solidFill>
              </a:rPr>
              <a:t>?</a:t>
            </a:r>
          </a:p>
          <a:p>
            <a:pPr marL="305435" indent="-305435"/>
            <a:r>
              <a:rPr lang="es-ES" sz="2000">
                <a:solidFill>
                  <a:schemeClr val="accent2">
                    <a:lumMod val="50000"/>
                  </a:schemeClr>
                </a:solidFill>
              </a:rPr>
              <a:t>Tecnologías usadas</a:t>
            </a:r>
          </a:p>
          <a:p>
            <a:pPr marL="305435" indent="-305435"/>
            <a:r>
              <a:rPr lang="es-ES" sz="2000">
                <a:solidFill>
                  <a:schemeClr val="accent2">
                    <a:lumMod val="50000"/>
                  </a:schemeClr>
                </a:solidFill>
              </a:rPr>
              <a:t>Objetivos de </a:t>
            </a:r>
            <a:r>
              <a:rPr lang="es-ES" sz="2000" err="1">
                <a:solidFill>
                  <a:schemeClr val="accent2">
                    <a:lumMod val="50000"/>
                  </a:schemeClr>
                </a:solidFill>
              </a:rPr>
              <a:t>Medicalia</a:t>
            </a:r>
          </a:p>
          <a:p>
            <a:pPr marL="305435" indent="-305435"/>
            <a:r>
              <a:rPr lang="es-ES" sz="2000">
                <a:solidFill>
                  <a:schemeClr val="accent2">
                    <a:lumMod val="50000"/>
                  </a:schemeClr>
                </a:solidFill>
              </a:rPr>
              <a:t>Funcionalidad básica</a:t>
            </a:r>
          </a:p>
          <a:p>
            <a:pPr marL="305435" indent="-305435"/>
            <a:r>
              <a:rPr lang="es-ES" sz="2000">
                <a:solidFill>
                  <a:schemeClr val="accent2">
                    <a:lumMod val="50000"/>
                  </a:schemeClr>
                </a:solidFill>
              </a:rPr>
              <a:t>Detalle de los módulos</a:t>
            </a:r>
          </a:p>
          <a:p>
            <a:pPr marL="305435" indent="-305435"/>
            <a:r>
              <a:rPr lang="es-ES" sz="2000">
                <a:solidFill>
                  <a:schemeClr val="accent2">
                    <a:lumMod val="50000"/>
                  </a:schemeClr>
                </a:solidFill>
              </a:rPr>
              <a:t>Fases de desarrollo</a:t>
            </a:r>
          </a:p>
          <a:p>
            <a:pPr marL="305435" indent="-305435"/>
            <a:r>
              <a:rPr lang="es-ES" sz="2000">
                <a:solidFill>
                  <a:schemeClr val="accent2">
                    <a:lumMod val="50000"/>
                  </a:schemeClr>
                </a:solidFill>
              </a:rPr>
              <a:t>Análisis y desarrollo de  modelo de datos</a:t>
            </a:r>
          </a:p>
          <a:p>
            <a:pPr marL="305435" indent="-305435"/>
            <a:r>
              <a:rPr lang="es-ES" sz="2000">
                <a:solidFill>
                  <a:schemeClr val="accent2">
                    <a:lumMod val="50000"/>
                  </a:schemeClr>
                </a:solidFill>
              </a:rPr>
              <a:t>Mejoras futuras</a:t>
            </a:r>
          </a:p>
        </p:txBody>
      </p:sp>
    </p:spTree>
    <p:extLst>
      <p:ext uri="{BB962C8B-B14F-4D97-AF65-F5344CB8AC3E}">
        <p14:creationId xmlns:p14="http://schemas.microsoft.com/office/powerpoint/2010/main" val="187276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0BFF5-4D22-46A4-9500-9892653D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¿Qué es </a:t>
            </a:r>
            <a:r>
              <a:rPr lang="es-ES" err="1"/>
              <a:t>medicalia</a:t>
            </a:r>
            <a:r>
              <a:rPr lang="es-ES"/>
              <a:t>?</a:t>
            </a:r>
          </a:p>
        </p:txBody>
      </p:sp>
      <p:pic>
        <p:nvPicPr>
          <p:cNvPr id="5" name="Imagen 5" descr="Imagen que contiene señal, dibujo, competencia de atletismo&#10;&#10;Descripción generada con confianza muy alta">
            <a:extLst>
              <a:ext uri="{FF2B5EF4-FFF2-40B4-BE49-F238E27FC236}">
                <a16:creationId xmlns:a16="http://schemas.microsoft.com/office/drawing/2014/main" id="{0B40B1CC-8275-46D8-9BDC-CDD6A91CC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148" y="2340192"/>
            <a:ext cx="2381250" cy="2381250"/>
          </a:xfrm>
        </p:spPr>
      </p:pic>
      <p:pic>
        <p:nvPicPr>
          <p:cNvPr id="6" name="Imagen 6" descr="Imagen que contiene texto, señal, grafiti&#10;&#10;Descripción generada con confianza muy alta">
            <a:extLst>
              <a:ext uri="{FF2B5EF4-FFF2-40B4-BE49-F238E27FC236}">
                <a16:creationId xmlns:a16="http://schemas.microsoft.com/office/drawing/2014/main" id="{2860DBAE-02D4-4C85-AE9F-05493A95D2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39" b="7746"/>
          <a:stretch/>
        </p:blipFill>
        <p:spPr>
          <a:xfrm>
            <a:off x="4767532" y="2580088"/>
            <a:ext cx="2585099" cy="18846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n 7" descr="Imagen que contiene rueda&#10;&#10;Descripción generada con confianza muy alta">
            <a:extLst>
              <a:ext uri="{FF2B5EF4-FFF2-40B4-BE49-F238E27FC236}">
                <a16:creationId xmlns:a16="http://schemas.microsoft.com/office/drawing/2014/main" id="{9D73DE6F-B501-4F33-94D0-355A3DC95D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524" b="6863"/>
          <a:stretch/>
        </p:blipFill>
        <p:spPr>
          <a:xfrm>
            <a:off x="8836325" y="2149349"/>
            <a:ext cx="2757563" cy="273182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0313ADF-0814-4714-8963-4D897404A04E}"/>
              </a:ext>
            </a:extLst>
          </p:cNvPr>
          <p:cNvSpPr txBox="1"/>
          <p:nvPr/>
        </p:nvSpPr>
        <p:spPr>
          <a:xfrm>
            <a:off x="510037" y="4794490"/>
            <a:ext cx="2541917" cy="120032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Software creado para gestionar pequeños centros dedicados a la salud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EB1F44-21E3-4F9C-9E8C-825F2AF4880C}"/>
              </a:ext>
            </a:extLst>
          </p:cNvPr>
          <p:cNvSpPr txBox="1"/>
          <p:nvPr/>
        </p:nvSpPr>
        <p:spPr>
          <a:xfrm>
            <a:off x="4764836" y="48942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Sencillo de usar e intuitivo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D2584C-57A0-46EB-8665-5329EDA37AB6}"/>
              </a:ext>
            </a:extLst>
          </p:cNvPr>
          <p:cNvSpPr txBox="1"/>
          <p:nvPr/>
        </p:nvSpPr>
        <p:spPr>
          <a:xfrm>
            <a:off x="8832730" y="495084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Diseño modular, similar a un ERP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6A82283-7357-4C5E-AE7B-4099F8871272}"/>
              </a:ext>
            </a:extLst>
          </p:cNvPr>
          <p:cNvSpPr/>
          <p:nvPr/>
        </p:nvSpPr>
        <p:spPr>
          <a:xfrm>
            <a:off x="505184" y="2151392"/>
            <a:ext cx="2573546" cy="4226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3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02E38F-41BF-4CDD-8B81-8A4D533E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accent1"/>
                </a:solidFill>
              </a:rPr>
              <a:t>OBJETIVOS DE MEDICALIA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574FB657-8D8F-4F02-A82F-78E8F2DA3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031880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2610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79112-8F51-41E5-B997-CD8E90D0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TECNOLOGÍAS USADAS PARA SU DESARROLLO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F185CA51-92D2-4595-912D-37B8E5F24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294830"/>
              </p:ext>
            </p:extLst>
          </p:nvPr>
        </p:nvGraphicFramePr>
        <p:xfrm>
          <a:off x="388188" y="2084716"/>
          <a:ext cx="11512262" cy="45402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56131">
                  <a:extLst>
                    <a:ext uri="{9D8B030D-6E8A-4147-A177-3AD203B41FA5}">
                      <a16:colId xmlns:a16="http://schemas.microsoft.com/office/drawing/2014/main" val="1083914916"/>
                    </a:ext>
                  </a:extLst>
                </a:gridCol>
                <a:gridCol w="5756131">
                  <a:extLst>
                    <a:ext uri="{9D8B030D-6E8A-4147-A177-3AD203B41FA5}">
                      <a16:colId xmlns:a16="http://schemas.microsoft.com/office/drawing/2014/main" val="1687492155"/>
                    </a:ext>
                  </a:extLst>
                </a:gridCol>
              </a:tblGrid>
              <a:tr h="2524379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503215"/>
                  </a:ext>
                </a:extLst>
              </a:tr>
              <a:tr h="2015871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85074"/>
                  </a:ext>
                </a:extLst>
              </a:tr>
            </a:tbl>
          </a:graphicData>
        </a:graphic>
      </p:graphicFrame>
      <p:pic>
        <p:nvPicPr>
          <p:cNvPr id="11" name="Imagen 11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07245F04-9F09-45BB-AE14-ECF87AFB8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044" y="2112489"/>
            <a:ext cx="3394134" cy="1873369"/>
          </a:xfrm>
        </p:spPr>
      </p:pic>
      <p:pic>
        <p:nvPicPr>
          <p:cNvPr id="12" name="Imagen 12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0964525F-521D-4D8E-A123-BD645BE8F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671" y="2053267"/>
            <a:ext cx="3653825" cy="1931957"/>
          </a:xfrm>
          <a:prstGeom prst="rect">
            <a:avLst/>
          </a:prstGeom>
        </p:spPr>
      </p:pic>
      <p:pic>
        <p:nvPicPr>
          <p:cNvPr id="13" name="Imagen 13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4DD6F0B1-EA79-4B8D-B6F2-DA8BC979A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93" y="4626903"/>
            <a:ext cx="3596316" cy="1917400"/>
          </a:xfrm>
          <a:prstGeom prst="rect">
            <a:avLst/>
          </a:prstGeom>
        </p:spPr>
      </p:pic>
      <p:pic>
        <p:nvPicPr>
          <p:cNvPr id="15" name="Imagen 15" descr="Imagen que contiene refrigerador&#10;&#10;Descripción generada con confianza muy alta">
            <a:extLst>
              <a:ext uri="{FF2B5EF4-FFF2-40B4-BE49-F238E27FC236}">
                <a16:creationId xmlns:a16="http://schemas.microsoft.com/office/drawing/2014/main" id="{5F8CAFAD-6940-441A-BFD4-AFF38DEA2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533" y="4631396"/>
            <a:ext cx="4090178" cy="2066565"/>
          </a:xfrm>
          <a:prstGeom prst="rect">
            <a:avLst/>
          </a:prstGeom>
        </p:spPr>
      </p:pic>
      <p:pic>
        <p:nvPicPr>
          <p:cNvPr id="3" name="Imagen 3" descr="Imagen que contiene dibujo, plato&#10;&#10;Descripción generada con confianza muy alta">
            <a:extLst>
              <a:ext uri="{FF2B5EF4-FFF2-40B4-BE49-F238E27FC236}">
                <a16:creationId xmlns:a16="http://schemas.microsoft.com/office/drawing/2014/main" id="{C5EEADD2-1456-45B1-8D85-49AE130F92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5042" y="277438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39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0BB57-4341-495E-9CD1-02C88413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FUNCIONALIDAD BÁSICA DEL PROGRAMA</a:t>
            </a:r>
          </a:p>
        </p:txBody>
      </p:sp>
      <p:pic>
        <p:nvPicPr>
          <p:cNvPr id="4" name="Imagen 4" descr="Imagen que contiene alimentos, dibujo&#10;&#10;Descripción generada con confianza muy alta">
            <a:extLst>
              <a:ext uri="{FF2B5EF4-FFF2-40B4-BE49-F238E27FC236}">
                <a16:creationId xmlns:a16="http://schemas.microsoft.com/office/drawing/2014/main" id="{E5F26CDD-28ED-4793-B20F-3D521A5AE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33" y="2516764"/>
            <a:ext cx="2143125" cy="2143125"/>
          </a:xfrm>
        </p:spPr>
      </p:pic>
      <p:pic>
        <p:nvPicPr>
          <p:cNvPr id="6" name="Imagen 6" descr="Imagen que contiene dibujo, camiseta&#10;&#10;Descripción generada con confianza muy alta">
            <a:extLst>
              <a:ext uri="{FF2B5EF4-FFF2-40B4-BE49-F238E27FC236}">
                <a16:creationId xmlns:a16="http://schemas.microsoft.com/office/drawing/2014/main" id="{A774EACB-4D91-46DF-8E02-0EAD0D17A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155" y="2271174"/>
            <a:ext cx="2732596" cy="2732596"/>
          </a:xfrm>
          <a:prstGeom prst="rect">
            <a:avLst/>
          </a:prstGeom>
        </p:spPr>
      </p:pic>
      <p:pic>
        <p:nvPicPr>
          <p:cNvPr id="7" name="Imagen 7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F49C70B9-9CD2-4C32-A6F4-1BBB190F3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285" y="2518837"/>
            <a:ext cx="2560067" cy="2560067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62ED1F5F-C490-41AD-9399-CA0165A34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626" y="2515589"/>
            <a:ext cx="2387540" cy="24019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9462A75-BA98-4211-A771-4E56F294191C}"/>
              </a:ext>
            </a:extLst>
          </p:cNvPr>
          <p:cNvSpPr txBox="1"/>
          <p:nvPr/>
        </p:nvSpPr>
        <p:spPr>
          <a:xfrm>
            <a:off x="756249" y="5083834"/>
            <a:ext cx="1808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Gestión médica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0604949-CF6B-4B4C-B7B0-D057A2279813}"/>
              </a:ext>
            </a:extLst>
          </p:cNvPr>
          <p:cNvSpPr txBox="1"/>
          <p:nvPr/>
        </p:nvSpPr>
        <p:spPr>
          <a:xfrm>
            <a:off x="3717086" y="5082935"/>
            <a:ext cx="2110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Gestión enfermería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8858406-1540-461A-A6DF-13F2B46EF736}"/>
              </a:ext>
            </a:extLst>
          </p:cNvPr>
          <p:cNvSpPr txBox="1"/>
          <p:nvPr/>
        </p:nvSpPr>
        <p:spPr>
          <a:xfrm>
            <a:off x="6463161" y="5082934"/>
            <a:ext cx="23693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Gestión farmacéuticos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09532FB-32A6-48DE-8394-8CBD66B5E1CC}"/>
              </a:ext>
            </a:extLst>
          </p:cNvPr>
          <p:cNvSpPr txBox="1"/>
          <p:nvPr/>
        </p:nvSpPr>
        <p:spPr>
          <a:xfrm>
            <a:off x="9367388" y="5082935"/>
            <a:ext cx="24987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Gestión administrativos</a:t>
            </a:r>
          </a:p>
        </p:txBody>
      </p:sp>
    </p:spTree>
    <p:extLst>
      <p:ext uri="{BB962C8B-B14F-4D97-AF65-F5344CB8AC3E}">
        <p14:creationId xmlns:p14="http://schemas.microsoft.com/office/powerpoint/2010/main" val="147885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5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1A06F6-2914-48F5-89CA-EAAD696F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accent1"/>
                </a:solidFill>
              </a:rPr>
              <a:t>Módulos personal médico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Marcador de contenido 2">
            <a:extLst>
              <a:ext uri="{FF2B5EF4-FFF2-40B4-BE49-F238E27FC236}">
                <a16:creationId xmlns:a16="http://schemas.microsoft.com/office/drawing/2014/main" id="{16514708-F273-48F1-B12B-943DAB04B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563551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180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5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1A06F6-2914-48F5-89CA-EAAD696F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accent1"/>
                </a:solidFill>
              </a:rPr>
              <a:t>Módulos personal Enfermería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Marcador de contenido 2">
            <a:extLst>
              <a:ext uri="{FF2B5EF4-FFF2-40B4-BE49-F238E27FC236}">
                <a16:creationId xmlns:a16="http://schemas.microsoft.com/office/drawing/2014/main" id="{16514708-F273-48F1-B12B-943DAB04BE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077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5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1A06F6-2914-48F5-89CA-EAAD696F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accent1"/>
                </a:solidFill>
              </a:rPr>
              <a:t>Módulos personal FARMACIA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Marcador de contenido 2">
            <a:extLst>
              <a:ext uri="{FF2B5EF4-FFF2-40B4-BE49-F238E27FC236}">
                <a16:creationId xmlns:a16="http://schemas.microsoft.com/office/drawing/2014/main" id="{16514708-F273-48F1-B12B-943DAB04BE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603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51EF32-6551-47EB-8BA9-22EF81F3DDA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B21BF1A-59D3-4E19-9B95-2FD4309AC3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ED214C-B51A-4B75-8B08-0E0DBD2305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Panorámica</PresentationFormat>
  <Slides>16</Slides>
  <Notes>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Dividendo</vt:lpstr>
      <vt:lpstr>MÓDULO PROYECTO FINAL</vt:lpstr>
      <vt:lpstr>ÍNDICE</vt:lpstr>
      <vt:lpstr>¿Qué es medicalia?</vt:lpstr>
      <vt:lpstr>OBJETIVOS DE MEDICALIA</vt:lpstr>
      <vt:lpstr>TECNOLOGÍAS USADAS PARA SU DESARROLLO</vt:lpstr>
      <vt:lpstr>FUNCIONALIDAD BÁSICA DEL PROGRAMA</vt:lpstr>
      <vt:lpstr>Módulos personal médico</vt:lpstr>
      <vt:lpstr>Módulos personal Enfermería</vt:lpstr>
      <vt:lpstr>Módulos personal FARMACIA</vt:lpstr>
      <vt:lpstr>Módulos personal ADMINISTRATIVO</vt:lpstr>
      <vt:lpstr>FASES DE DESARROLLO</vt:lpstr>
      <vt:lpstr>FASES DE CREACIÓN</vt:lpstr>
      <vt:lpstr>Análisis y desarrollo de modelo de datos</vt:lpstr>
      <vt:lpstr>¿Cómo se puede mejorar en un futuro?</vt:lpstr>
      <vt:lpstr>MEJORAS FUTURAS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Dividendo para tecnología</dc:title>
  <dc:creator/>
  <cp:revision>93</cp:revision>
  <dcterms:created xsi:type="dcterms:W3CDTF">2020-06-11T13:48:38Z</dcterms:created>
  <dcterms:modified xsi:type="dcterms:W3CDTF">2020-06-11T21:23:06Z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