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58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87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31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881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8757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69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8170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89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41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531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250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35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75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838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949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30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95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69E2-DBC2-4061-8B07-FE94C81D9D5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71809E-7379-46C5-BB96-FA828DF87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849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acion.com.ar/2098824-quienes-estan-detras-de-los-canales-de-youtube-kids-mas-populares" TargetMode="External"/><Relationship Id="rId3" Type="http://schemas.openxmlformats.org/officeDocument/2006/relationships/hyperlink" Target="https://hipertextual.com/2017/03/las-cifras-de-spotify" TargetMode="External"/><Relationship Id="rId7" Type="http://schemas.openxmlformats.org/officeDocument/2006/relationships/hyperlink" Target="https://www.internautas.org/html/9761.html" TargetMode="External"/><Relationship Id="rId2" Type="http://schemas.openxmlformats.org/officeDocument/2006/relationships/hyperlink" Target="https://www.forbes.com.mx/spotify-abre-espacio-en-su-plataforma-para-la-generacion-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onomista.com.mx/tecnologia/YouTube-Kids-celebra-11-millones-de-pequenos-usuarios-semanales-20171102-0092.html" TargetMode="External"/><Relationship Id="rId5" Type="http://schemas.openxmlformats.org/officeDocument/2006/relationships/hyperlink" Target="https://hipertextual.com/2017/09/spotify-deriva-creacion-contenido-propio" TargetMode="External"/><Relationship Id="rId4" Type="http://schemas.openxmlformats.org/officeDocument/2006/relationships/hyperlink" Target="http://www.expansion.com/opinion/2018/03/04/5a9c244f46163f644e8b4657.html" TargetMode="External"/><Relationship Id="rId9" Type="http://schemas.openxmlformats.org/officeDocument/2006/relationships/hyperlink" Target="http://www.economiahoy.mx/telecomunicacion-tecnologia-mx/noticias/6841551/07/15/Aumenta-uso-de-dispositivos-moviles-en-ninos-mexicanos-de-dos-ano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8000" dirty="0" err="1" smtClean="0">
                <a:latin typeface="Berlin Sans FB Demi" panose="020E0802020502020306" pitchFamily="34" charset="0"/>
              </a:rPr>
              <a:t>KidOn</a:t>
            </a:r>
            <a:r>
              <a:rPr lang="es-MX" sz="8000" dirty="0" smtClean="0">
                <a:latin typeface="Berlin Sans FB Demi" panose="020E0802020502020306" pitchFamily="34" charset="0"/>
              </a:rPr>
              <a:t>!</a:t>
            </a:r>
            <a:endParaRPr lang="es-MX" sz="8000" dirty="0"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Spotify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931" y="2953937"/>
            <a:ext cx="899606" cy="8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9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</a:t>
            </a:r>
            <a:r>
              <a:rPr lang="es-MX" dirty="0" err="1" smtClean="0">
                <a:latin typeface="Berlin Sans FB Demi" panose="020E0802020502020306" pitchFamily="34" charset="0"/>
              </a:rPr>
              <a:t>KidOn</a:t>
            </a:r>
            <a:r>
              <a:rPr lang="es-MX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4089" y="2408783"/>
            <a:ext cx="8596668" cy="3880773"/>
          </a:xfrm>
        </p:spPr>
        <p:txBody>
          <a:bodyPr>
            <a:normAutofit/>
          </a:bodyPr>
          <a:lstStyle/>
          <a:p>
            <a:r>
              <a:rPr lang="es-MX" sz="2800" dirty="0" err="1" smtClean="0">
                <a:latin typeface="Berlin Sans FB Demi" panose="020E0802020502020306" pitchFamily="34" charset="0"/>
              </a:rPr>
              <a:t>KidOn</a:t>
            </a:r>
            <a:r>
              <a:rPr lang="es-MX" sz="2800" dirty="0" smtClean="0">
                <a:latin typeface="Berlin Sans FB Demi" panose="020E0802020502020306" pitchFamily="34" charset="0"/>
              </a:rPr>
              <a:t>! </a:t>
            </a:r>
            <a:r>
              <a:rPr lang="es-MX" sz="2800" dirty="0" smtClean="0"/>
              <a:t>Es un nuevo producto de </a:t>
            </a:r>
            <a:r>
              <a:rPr lang="es-MX" sz="2800" dirty="0" err="1" smtClean="0"/>
              <a:t>Spotify</a:t>
            </a:r>
            <a:r>
              <a:rPr lang="es-MX" sz="2800" dirty="0" smtClean="0"/>
              <a:t> Premium que permite adaptar la interfaz de </a:t>
            </a:r>
            <a:r>
              <a:rPr lang="es-MX" sz="2800" dirty="0" err="1" smtClean="0"/>
              <a:t>Spotify</a:t>
            </a:r>
            <a:r>
              <a:rPr lang="es-MX" sz="2800" dirty="0" smtClean="0"/>
              <a:t> para el uso de niños pequeños, ofreciendo a madres y padres contenido seguro y libre de anuncios.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228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61406"/>
            <a:ext cx="8596668" cy="1320800"/>
          </a:xfrm>
        </p:spPr>
        <p:txBody>
          <a:bodyPr/>
          <a:lstStyle/>
          <a:p>
            <a:r>
              <a:rPr lang="es-MX" dirty="0" smtClean="0"/>
              <a:t>Un gran problema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0" y="1432327"/>
            <a:ext cx="6128415" cy="50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0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retos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La tasa de bajas de suscriptores ha caído del 7% al 5% en los últimos años</a:t>
            </a:r>
            <a:endParaRPr lang="es-MX" dirty="0" smtClean="0"/>
          </a:p>
          <a:p>
            <a:r>
              <a:rPr lang="es-MX" dirty="0" smtClean="0"/>
              <a:t>Gastos por pago de licencias</a:t>
            </a:r>
          </a:p>
          <a:p>
            <a:r>
              <a:rPr lang="es-MX" dirty="0" smtClean="0"/>
              <a:t>Gastos en marketing</a:t>
            </a:r>
            <a:r>
              <a:rPr lang="es-MX" dirty="0"/>
              <a:t>, ventas, </a:t>
            </a:r>
            <a:r>
              <a:rPr lang="es-MX" dirty="0"/>
              <a:t>i</a:t>
            </a:r>
            <a:r>
              <a:rPr lang="es-MX" dirty="0" smtClean="0"/>
              <a:t>nvestigación, desarrollo, </a:t>
            </a:r>
            <a:r>
              <a:rPr lang="es-MX" dirty="0"/>
              <a:t>administración, </a:t>
            </a:r>
            <a:r>
              <a:rPr lang="es-MX" dirty="0" smtClean="0"/>
              <a:t>etc.</a:t>
            </a:r>
          </a:p>
          <a:p>
            <a:r>
              <a:rPr lang="es-MX" dirty="0" smtClean="0"/>
              <a:t>Hubo un incremento en estos rubros del </a:t>
            </a:r>
            <a:r>
              <a:rPr lang="es-MX" dirty="0"/>
              <a:t>23% al 30% entre 2015 y </a:t>
            </a:r>
            <a:r>
              <a:rPr lang="es-MX" dirty="0" smtClean="0"/>
              <a:t>2017</a:t>
            </a:r>
          </a:p>
          <a:p>
            <a:r>
              <a:rPr lang="es-MX" dirty="0" smtClean="0"/>
              <a:t>Usuarios ilegales (2 millones)</a:t>
            </a:r>
          </a:p>
          <a:p>
            <a:r>
              <a:rPr lang="es-MX" dirty="0"/>
              <a:t>pérdidas operativas de más de 300 millones de euros en 2017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2160589"/>
            <a:ext cx="4184650" cy="3545410"/>
          </a:xfrm>
        </p:spPr>
      </p:pic>
    </p:spTree>
    <p:extLst>
      <p:ext uri="{BB962C8B-B14F-4D97-AF65-F5344CB8AC3E}">
        <p14:creationId xmlns:p14="http://schemas.microsoft.com/office/powerpoint/2010/main" val="63283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latin typeface="+mn-lt"/>
              </a:rPr>
              <a:t>Necesidades  					  Oportunidad</a:t>
            </a:r>
            <a:endParaRPr lang="es-MX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466739" y="2421178"/>
            <a:ext cx="4013821" cy="2540148"/>
          </a:xfrm>
        </p:spPr>
        <p:txBody>
          <a:bodyPr>
            <a:normAutofit/>
          </a:bodyPr>
          <a:lstStyle/>
          <a:p>
            <a:r>
              <a:rPr lang="es-MX" dirty="0" smtClean="0"/>
              <a:t>Diversificar</a:t>
            </a:r>
          </a:p>
          <a:p>
            <a:r>
              <a:rPr lang="es-MX" dirty="0" smtClean="0"/>
              <a:t>Aumentar conversión</a:t>
            </a:r>
          </a:p>
          <a:p>
            <a:r>
              <a:rPr lang="es-MX" dirty="0" smtClean="0"/>
              <a:t>Captación de nuevas audiencias</a:t>
            </a:r>
          </a:p>
          <a:p>
            <a:r>
              <a:rPr lang="es-MX" dirty="0" smtClean="0"/>
              <a:t>Aumento de ingresos por publicidad</a:t>
            </a:r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289176" y="2421178"/>
            <a:ext cx="4185617" cy="3304117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De acuerdo con El Economista de noviembre de 2017:</a:t>
            </a:r>
          </a:p>
          <a:p>
            <a:r>
              <a:rPr lang="es-MX" dirty="0"/>
              <a:t>YouTube </a:t>
            </a:r>
            <a:r>
              <a:rPr lang="es-MX" dirty="0" err="1"/>
              <a:t>Kids</a:t>
            </a:r>
            <a:r>
              <a:rPr lang="es-MX" dirty="0"/>
              <a:t> </a:t>
            </a:r>
            <a:r>
              <a:rPr lang="es-MX" dirty="0" smtClean="0"/>
              <a:t>celebra </a:t>
            </a:r>
            <a:r>
              <a:rPr lang="es-MX" dirty="0"/>
              <a:t>11 millones de pequeños usuarios semanales</a:t>
            </a:r>
          </a:p>
          <a:p>
            <a:r>
              <a:rPr lang="es-MX" dirty="0"/>
              <a:t>Está disponible en 37 países, tiene más de 70.000 millones de vistas en la aplicación y más de 11 millones de usuarios activos cada semana.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091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¿Podemos hacerle la competencia a YouTube </a:t>
            </a:r>
            <a:r>
              <a:rPr lang="es-MX" dirty="0" err="1" smtClean="0"/>
              <a:t>Kids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675744" y="2610646"/>
            <a:ext cx="4185623" cy="576262"/>
          </a:xfrm>
        </p:spPr>
        <p:txBody>
          <a:bodyPr/>
          <a:lstStyle/>
          <a:p>
            <a:pPr algn="ctr"/>
            <a:r>
              <a:rPr lang="es-MX" sz="4000" dirty="0" err="1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KidOn</a:t>
            </a:r>
            <a:r>
              <a:rPr lang="es-MX" sz="4000" dirty="0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!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Spotify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956595" y="3198818"/>
            <a:ext cx="4185623" cy="3304117"/>
          </a:xfrm>
        </p:spPr>
        <p:txBody>
          <a:bodyPr/>
          <a:lstStyle/>
          <a:p>
            <a:endParaRPr lang="es-MX" dirty="0"/>
          </a:p>
          <a:p>
            <a:r>
              <a:rPr lang="es-MX" dirty="0" smtClean="0"/>
              <a:t>Seguridad</a:t>
            </a:r>
          </a:p>
          <a:p>
            <a:r>
              <a:rPr lang="es-MX" dirty="0" smtClean="0"/>
              <a:t>Contenido verificado</a:t>
            </a:r>
          </a:p>
          <a:p>
            <a:r>
              <a:rPr lang="es-MX" dirty="0" smtClean="0"/>
              <a:t>Sin anuncios </a:t>
            </a:r>
          </a:p>
          <a:p>
            <a:r>
              <a:rPr lang="es-MX" dirty="0" smtClean="0"/>
              <a:t>Sin publicidad encubierta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4861367" y="2616601"/>
            <a:ext cx="4185618" cy="576262"/>
          </a:xfrm>
        </p:spPr>
        <p:txBody>
          <a:bodyPr/>
          <a:lstStyle/>
          <a:p>
            <a:pPr algn="ctr"/>
            <a:r>
              <a:rPr lang="es-MX" sz="3600" dirty="0" smtClean="0">
                <a:solidFill>
                  <a:srgbClr val="FF0000"/>
                </a:solidFill>
              </a:rPr>
              <a:t>YouTube </a:t>
            </a:r>
            <a:r>
              <a:rPr lang="es-MX" sz="3600" dirty="0" err="1" smtClean="0">
                <a:solidFill>
                  <a:srgbClr val="FF0000"/>
                </a:solidFill>
              </a:rPr>
              <a:t>Kids</a:t>
            </a:r>
            <a:endParaRPr lang="es-MX" sz="3600" dirty="0">
              <a:solidFill>
                <a:srgbClr val="FF0000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5423070" y="3198818"/>
            <a:ext cx="4185617" cy="3304117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#</a:t>
            </a:r>
            <a:r>
              <a:rPr lang="es-MX" dirty="0" err="1" smtClean="0"/>
              <a:t>ElsaGate</a:t>
            </a:r>
            <a:endParaRPr lang="es-MX" dirty="0" smtClean="0"/>
          </a:p>
          <a:p>
            <a:r>
              <a:rPr lang="es-MX" dirty="0" smtClean="0"/>
              <a:t>Contenido inapropiado</a:t>
            </a:r>
          </a:p>
          <a:p>
            <a:r>
              <a:rPr lang="es-MX" dirty="0" smtClean="0"/>
              <a:t>Anuncios comerciales</a:t>
            </a:r>
          </a:p>
          <a:p>
            <a:r>
              <a:rPr lang="es-MX" dirty="0" smtClean="0"/>
              <a:t>Videos de publicidad encubierta</a:t>
            </a:r>
          </a:p>
          <a:p>
            <a:pPr marL="0" indent="0">
              <a:buNone/>
            </a:pPr>
            <a:r>
              <a:rPr lang="es-MX" dirty="0" smtClean="0"/>
              <a:t>(</a:t>
            </a:r>
            <a:r>
              <a:rPr lang="es-MX" dirty="0" err="1" smtClean="0"/>
              <a:t>Unboxing</a:t>
            </a:r>
            <a:r>
              <a:rPr lang="es-MX" dirty="0" smtClean="0"/>
              <a:t>, juguetes, comida chatarra)</a:t>
            </a:r>
          </a:p>
          <a:p>
            <a:endParaRPr lang="es-MX" dirty="0" smtClean="0"/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380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 fontScale="85000" lnSpcReduction="10000"/>
          </a:bodyPr>
          <a:lstStyle/>
          <a:p>
            <a:r>
              <a:rPr lang="es-MX" dirty="0" smtClean="0"/>
              <a:t>Segmentacion </a:t>
            </a:r>
            <a:r>
              <a:rPr lang="es-MX" dirty="0" err="1" smtClean="0"/>
              <a:t>TeensZ</a:t>
            </a:r>
            <a:r>
              <a:rPr lang="es-MX" dirty="0"/>
              <a:t> </a:t>
            </a:r>
            <a:r>
              <a:rPr lang="es-MX" dirty="0">
                <a:hlinkClick r:id="rId2"/>
              </a:rPr>
              <a:t>https://www.forbes.com.mx/spotify-abre-espacio-en-su-plataforma-para-la-generacion-z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r>
              <a:rPr lang="es-MX" dirty="0"/>
              <a:t>Rentabilidad </a:t>
            </a:r>
            <a:r>
              <a:rPr lang="es-MX" dirty="0">
                <a:hlinkClick r:id="rId3"/>
              </a:rPr>
              <a:t>https://</a:t>
            </a:r>
            <a:r>
              <a:rPr lang="es-MX" dirty="0" smtClean="0">
                <a:hlinkClick r:id="rId3"/>
              </a:rPr>
              <a:t>hipertextual.com/2017/03/las-cifras-de-spotify</a:t>
            </a:r>
            <a:endParaRPr lang="es-MX" dirty="0" smtClean="0"/>
          </a:p>
          <a:p>
            <a:r>
              <a:rPr lang="es-MX" dirty="0">
                <a:hlinkClick r:id="rId4"/>
              </a:rPr>
              <a:t>http://</a:t>
            </a:r>
            <a:r>
              <a:rPr lang="es-MX" dirty="0" smtClean="0">
                <a:hlinkClick r:id="rId4"/>
              </a:rPr>
              <a:t>www.expansion.com/opinion/2018/03/04/5a9c244f46163f644e8b4657.html</a:t>
            </a:r>
            <a:endParaRPr lang="es-MX" dirty="0" smtClean="0"/>
          </a:p>
          <a:p>
            <a:r>
              <a:rPr lang="es-MX" dirty="0"/>
              <a:t>Contenido propio </a:t>
            </a:r>
            <a:r>
              <a:rPr lang="es-MX" dirty="0">
                <a:hlinkClick r:id="rId5"/>
              </a:rPr>
              <a:t>https://</a:t>
            </a:r>
            <a:r>
              <a:rPr lang="es-MX" dirty="0" smtClean="0">
                <a:hlinkClick r:id="rId5"/>
              </a:rPr>
              <a:t>hipertextual.com/2017/09/spotify-deriva-creacion-contenido-propio</a:t>
            </a:r>
            <a:endParaRPr lang="es-MX" dirty="0" smtClean="0"/>
          </a:p>
          <a:p>
            <a:r>
              <a:rPr lang="es-MX" dirty="0" smtClean="0"/>
              <a:t>Usuarios </a:t>
            </a:r>
            <a:r>
              <a:rPr lang="es-MX" dirty="0" err="1" smtClean="0"/>
              <a:t>youtube</a:t>
            </a:r>
            <a:r>
              <a:rPr lang="es-MX" dirty="0" smtClean="0"/>
              <a:t> </a:t>
            </a:r>
            <a:r>
              <a:rPr lang="es-MX" dirty="0" err="1" smtClean="0"/>
              <a:t>Kids</a:t>
            </a:r>
            <a:r>
              <a:rPr lang="es-MX" dirty="0"/>
              <a:t> </a:t>
            </a:r>
            <a:r>
              <a:rPr lang="es-MX" dirty="0">
                <a:hlinkClick r:id="rId6"/>
              </a:rPr>
              <a:t>https://</a:t>
            </a:r>
            <a:r>
              <a:rPr lang="es-MX" dirty="0" smtClean="0">
                <a:hlinkClick r:id="rId6"/>
              </a:rPr>
              <a:t>www.eleconomista.com.mx/tecnologia/YouTube-Kids-celebra-11-millones-de-pequenos-usuarios-semanales-20171102-0092.html</a:t>
            </a:r>
            <a:endParaRPr lang="es-MX" dirty="0" smtClean="0"/>
          </a:p>
          <a:p>
            <a:r>
              <a:rPr lang="es-MX" dirty="0" smtClean="0"/>
              <a:t>Condiciones </a:t>
            </a:r>
            <a:r>
              <a:rPr lang="es-MX" dirty="0" err="1" smtClean="0"/>
              <a:t>Youtube</a:t>
            </a:r>
            <a:r>
              <a:rPr lang="es-MX" dirty="0" smtClean="0"/>
              <a:t> </a:t>
            </a:r>
            <a:r>
              <a:rPr lang="es-MX" dirty="0" err="1" smtClean="0"/>
              <a:t>Kids</a:t>
            </a:r>
            <a:r>
              <a:rPr lang="es-MX" dirty="0" smtClean="0"/>
              <a:t> </a:t>
            </a:r>
            <a:r>
              <a:rPr lang="es-MX" dirty="0" smtClean="0">
                <a:hlinkClick r:id="rId7"/>
              </a:rPr>
              <a:t>https</a:t>
            </a:r>
            <a:r>
              <a:rPr lang="es-MX" dirty="0">
                <a:hlinkClick r:id="rId7"/>
              </a:rPr>
              <a:t>://</a:t>
            </a:r>
            <a:r>
              <a:rPr lang="es-MX" dirty="0" smtClean="0">
                <a:hlinkClick r:id="rId7"/>
              </a:rPr>
              <a:t>www.internautas.org/html/9761.html</a:t>
            </a:r>
            <a:endParaRPr lang="es-MX" dirty="0" smtClean="0"/>
          </a:p>
          <a:p>
            <a:r>
              <a:rPr lang="es-MX" dirty="0"/>
              <a:t>Contenido popular </a:t>
            </a:r>
            <a:r>
              <a:rPr lang="es-MX" dirty="0">
                <a:hlinkClick r:id="rId8"/>
              </a:rPr>
              <a:t>https://</a:t>
            </a:r>
            <a:r>
              <a:rPr lang="es-MX" dirty="0" smtClean="0">
                <a:hlinkClick r:id="rId8"/>
              </a:rPr>
              <a:t>www.lanacion.com.ar/2098824-quienes-estan-detras-de-los-canales-de-youtube-kids-mas-populares</a:t>
            </a:r>
            <a:endParaRPr lang="es-MX" dirty="0" smtClean="0"/>
          </a:p>
          <a:p>
            <a:r>
              <a:rPr lang="es-MX" dirty="0" err="1" smtClean="0"/>
              <a:t>Moviles</a:t>
            </a:r>
            <a:r>
              <a:rPr lang="es-MX" dirty="0" smtClean="0"/>
              <a:t> niños mexicanos </a:t>
            </a:r>
            <a:r>
              <a:rPr lang="es-MX" dirty="0" smtClean="0">
                <a:hlinkClick r:id="rId9"/>
              </a:rPr>
              <a:t>http</a:t>
            </a:r>
            <a:r>
              <a:rPr lang="es-MX" dirty="0">
                <a:hlinkClick r:id="rId9"/>
              </a:rPr>
              <a:t>://</a:t>
            </a:r>
            <a:r>
              <a:rPr lang="es-MX" dirty="0" smtClean="0">
                <a:hlinkClick r:id="rId9"/>
              </a:rPr>
              <a:t>www.economiahoy.mx/telecomunicacion-tecnologia-mx/noticias/6841551/07/15/Aumenta-uso-de-dispositivos-moviles-en-ninos-mexicanos-de-dos-anos.html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1105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262</Words>
  <Application>Microsoft Office PowerPoint</Application>
  <PresentationFormat>Panorámica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Berlin Sans FB Demi</vt:lpstr>
      <vt:lpstr>Trebuchet MS</vt:lpstr>
      <vt:lpstr>Wingdings 3</vt:lpstr>
      <vt:lpstr>Faceta</vt:lpstr>
      <vt:lpstr>KidOn!</vt:lpstr>
      <vt:lpstr>¿Qué es KidOn?</vt:lpstr>
      <vt:lpstr>Un gran problema</vt:lpstr>
      <vt:lpstr>Otros retos</vt:lpstr>
      <vt:lpstr>Necesidades         Oportunidad</vt:lpstr>
      <vt:lpstr>¿Podemos hacerle la competencia a YouTube Kids?</vt:lpstr>
      <vt:lpstr>Fuentes: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KidOn!</dc:title>
  <dc:creator>Usuario</dc:creator>
  <cp:lastModifiedBy>Usuario</cp:lastModifiedBy>
  <cp:revision>17</cp:revision>
  <dcterms:created xsi:type="dcterms:W3CDTF">2018-06-05T18:58:30Z</dcterms:created>
  <dcterms:modified xsi:type="dcterms:W3CDTF">2018-06-05T22:50:01Z</dcterms:modified>
</cp:coreProperties>
</file>