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Dosis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31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5 - Anaconda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Fiqry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R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12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2022, 14.00 WIB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6"/>
            <a:ext cx="11768400" cy="185096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46198"/>
            <a:ext cx="11734800" cy="147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dk1"/>
                </a:solidFill>
                <a:latin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sym typeface="Dosis"/>
              </a:rPr>
              <a:t> di stage 2: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Duplikasi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, handling outlier &amp; feature scaling: Irfan - 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tampilin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data-data 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duplikasi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.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Feature encoding: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Ramado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Bima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-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Tambah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lagi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encodernya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dan 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month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cari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lagi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variasi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dipake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quarter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Handle imbalance: Irfan,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Denindra</a:t>
            </a:r>
            <a:endParaRPr lang="en-US" sz="1200" dirty="0">
              <a:solidFill>
                <a:schemeClr val="dk1"/>
              </a:solidFill>
              <a:latin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Feature selection: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Denindra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 -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mencoba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pandas profiling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Feature extraction: Irfan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Additional features: Ni Putu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Tasya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Slide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semuanya</a:t>
            </a:r>
            <a:endParaRPr lang="en-ID"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97;g79b7674418_0_6">
            <a:extLst>
              <a:ext uri="{FF2B5EF4-FFF2-40B4-BE49-F238E27FC236}">
                <a16:creationId xmlns:a16="http://schemas.microsoft.com/office/drawing/2014/main" id="{DDD408A1-C3C5-D760-4974-61EFAC949DBA}"/>
              </a:ext>
            </a:extLst>
          </p:cNvPr>
          <p:cNvSpPr/>
          <p:nvPr/>
        </p:nvSpPr>
        <p:spPr>
          <a:xfrm>
            <a:off x="230462" y="3379495"/>
            <a:ext cx="11768400" cy="1017226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8;g79b7674418_0_6">
            <a:extLst>
              <a:ext uri="{FF2B5EF4-FFF2-40B4-BE49-F238E27FC236}">
                <a16:creationId xmlns:a16="http://schemas.microsoft.com/office/drawing/2014/main" id="{9DF3EE82-63B1-E224-5866-5359467E2F37}"/>
              </a:ext>
            </a:extLst>
          </p:cNvPr>
          <p:cNvSpPr txBox="1"/>
          <p:nvPr/>
        </p:nvSpPr>
        <p:spPr>
          <a:xfrm>
            <a:off x="264062" y="3405871"/>
            <a:ext cx="11734800" cy="86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Preprocessing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Google Shape;99;g79b7674418_0_6">
            <a:extLst>
              <a:ext uri="{FF2B5EF4-FFF2-40B4-BE49-F238E27FC236}">
                <a16:creationId xmlns:a16="http://schemas.microsoft.com/office/drawing/2014/main" id="{2F9D74B9-2557-C7BB-6B10-E8740FEBB4D7}"/>
              </a:ext>
            </a:extLst>
          </p:cNvPr>
          <p:cNvSpPr/>
          <p:nvPr/>
        </p:nvSpPr>
        <p:spPr>
          <a:xfrm>
            <a:off x="228600" y="4507461"/>
            <a:ext cx="11768400" cy="19305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0;g79b7674418_0_6">
            <a:extLst>
              <a:ext uri="{FF2B5EF4-FFF2-40B4-BE49-F238E27FC236}">
                <a16:creationId xmlns:a16="http://schemas.microsoft.com/office/drawing/2014/main" id="{17AE55D1-4E1F-21E6-EFF5-F1666C1E2DAE}"/>
              </a:ext>
            </a:extLst>
          </p:cNvPr>
          <p:cNvSpPr txBox="1"/>
          <p:nvPr/>
        </p:nvSpPr>
        <p:spPr>
          <a:xfrm>
            <a:off x="399009" y="4539978"/>
            <a:ext cx="11734800" cy="168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Pastikan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duplicated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reset index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slide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duplicated data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nya</a:t>
            </a:r>
            <a:endParaRPr lang="en-ID"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imbalance dan Feature encoding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endParaRPr lang="en-ID"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Slide 5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kode-nya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selection,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coba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dulu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pandas profiling correlation,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lalu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pertimbangkan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mana feature yang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mau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dibuang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Pertimbangkan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buang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Operating system, traffic type, browser, region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salah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ID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asumsi</a:t>
            </a:r>
            <a:r>
              <a:rPr lang="en-ID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5 - Anaconda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Fiqry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R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12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2022, 14.00 WIB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" name="Google Shape;95;g79b7674418_0_6">
            <a:extLst>
              <a:ext uri="{FF2B5EF4-FFF2-40B4-BE49-F238E27FC236}">
                <a16:creationId xmlns:a16="http://schemas.microsoft.com/office/drawing/2014/main" id="{AFDEB9DE-2541-8F94-070D-A18B0033341B}"/>
              </a:ext>
            </a:extLst>
          </p:cNvPr>
          <p:cNvSpPr/>
          <p:nvPr/>
        </p:nvSpPr>
        <p:spPr>
          <a:xfrm>
            <a:off x="277217" y="1632860"/>
            <a:ext cx="11768400" cy="404948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g79b7674418_0_6">
            <a:extLst>
              <a:ext uri="{FF2B5EF4-FFF2-40B4-BE49-F238E27FC236}">
                <a16:creationId xmlns:a16="http://schemas.microsoft.com/office/drawing/2014/main" id="{100FD225-093A-ED03-2A2F-4B550EAB0939}"/>
              </a:ext>
            </a:extLst>
          </p:cNvPr>
          <p:cNvSpPr txBox="1"/>
          <p:nvPr/>
        </p:nvSpPr>
        <p:spPr>
          <a:xfrm>
            <a:off x="307488" y="1691457"/>
            <a:ext cx="11734800" cy="39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duplikasi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lima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duplikasi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attribute head().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Slide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split dataset di-hide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splitting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handling imbalance.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pipeline di data training agar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mengikuti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penyebaran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miliki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preprocessing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resampling.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kalo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resampling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nanti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murni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kenyataan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right-skewed,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sebenarnya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scaling,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normalisasi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jika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algoritma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linear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berbasis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jarak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Hal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mempengaruhi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outlier: </a:t>
            </a:r>
          </a:p>
          <a:p>
            <a:pPr lvl="4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sebenar-benarnya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kondisi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data yang sangat mahal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kedokteran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nyawa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dll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kondisi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training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tanpa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risiko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ketika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outliers.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tree-based / ensemble model.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 feature encoding: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idealnya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tipe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nominal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ordinal.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Pertimbangan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: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banyaknya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unique value (missal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bentuknya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0 dan 1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one-hot encoding)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ordinal encoding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dianggap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punya order.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7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Sebenarnya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gak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analisis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x dan y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mana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Pembuktiannya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7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Metrics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utama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kualitas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memprediksi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bagaimana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bekerja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mestinya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ROC AUC score)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7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053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455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Dosis</vt:lpstr>
      <vt:lpstr>Calibri</vt:lpstr>
      <vt:lpstr>Comic Sans MS</vt:lpstr>
      <vt:lpstr>Arial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Administrator</cp:lastModifiedBy>
  <cp:revision>4</cp:revision>
  <dcterms:created xsi:type="dcterms:W3CDTF">2020-04-28T06:06:52Z</dcterms:created>
  <dcterms:modified xsi:type="dcterms:W3CDTF">2022-06-12T12:32:34Z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