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8E8E8E"/>
    <a:srgbClr val="7C4444"/>
    <a:srgbClr val="FFFF00"/>
    <a:srgbClr val="848484"/>
    <a:srgbClr val="8A8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271304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Прямоугольник 320"/>
          <p:cNvSpPr/>
          <p:nvPr/>
        </p:nvSpPr>
        <p:spPr>
          <a:xfrm>
            <a:off x="2917129" y="8372722"/>
            <a:ext cx="6350608" cy="755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30664" y="0"/>
            <a:ext cx="6528021" cy="8460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верхние углы 3"/>
          <p:cNvSpPr/>
          <p:nvPr/>
        </p:nvSpPr>
        <p:spPr>
          <a:xfrm rot="10800000">
            <a:off x="-1" y="0"/>
            <a:ext cx="12192000" cy="443894"/>
          </a:xfrm>
          <a:prstGeom prst="round2Same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-1"/>
            <a:ext cx="443895" cy="44389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61017" y="-1250650"/>
            <a:ext cx="3328423" cy="22289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04" y="856"/>
            <a:ext cx="443038" cy="443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66116" y="78713"/>
            <a:ext cx="84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Username</a:t>
            </a:r>
            <a:endParaRPr lang="ru-RU" sz="12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 rot="10800000">
            <a:off x="10550710" y="166053"/>
            <a:ext cx="104503" cy="90089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4758174" y="121344"/>
            <a:ext cx="2391390" cy="2003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Впишите название табака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12" y="21462"/>
            <a:ext cx="2151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ТобакоПоиск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75" y="111261"/>
            <a:ext cx="210078" cy="210428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5735644" y="445981"/>
            <a:ext cx="3578006" cy="70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097297" y="665122"/>
            <a:ext cx="2108096" cy="2777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486657" y="969965"/>
            <a:ext cx="1620952" cy="216767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effectLst/>
          <a:scene3d>
            <a:camera prst="perspectiveHeroicExtremeRightFacing">
              <a:rot lat="1066453" lon="19878860" rev="278757"/>
            </a:camera>
            <a:lightRig rig="flood" dir="t"/>
          </a:scene3d>
          <a:sp3d extrusionH="381000" contourW="12700" prstMaterial="flat">
            <a:extrusionClr>
              <a:srgbClr val="7C4444"/>
            </a:extrusionClr>
            <a:contourClr>
              <a:srgbClr val="7C4444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1183" y="763546"/>
            <a:ext cx="10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</a:rPr>
              <a:t>Afzal</a:t>
            </a:r>
            <a:r>
              <a:rPr lang="ru-RU" b="1" i="1" dirty="0">
                <a:effectLst/>
              </a:rPr>
              <a:t>   </a:t>
            </a:r>
            <a:r>
              <a:rPr lang="ru-RU" dirty="0"/>
              <a:t>• </a:t>
            </a:r>
            <a:r>
              <a:rPr lang="ru-RU" b="1" i="1" dirty="0">
                <a:effectLst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525" y="680528"/>
            <a:ext cx="17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Pan-Raas</a:t>
            </a:r>
            <a:endParaRPr lang="ru-RU" sz="28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03759" y="1340906"/>
            <a:ext cx="3705625" cy="2480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Системные требования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5398491" y="3653145"/>
            <a:ext cx="369485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4" name="Прямая соединительная линия 223"/>
          <p:cNvCxnSpPr>
            <a:cxnSpLocks/>
          </p:cNvCxnSpPr>
          <p:nvPr/>
        </p:nvCxnSpPr>
        <p:spPr>
          <a:xfrm>
            <a:off x="5447520" y="3988050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5" name="Рисунок 224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3725556"/>
            <a:ext cx="223555" cy="223555"/>
          </a:xfrm>
          <a:prstGeom prst="rect">
            <a:avLst/>
          </a:prstGeom>
        </p:spPr>
      </p:pic>
      <p:pic>
        <p:nvPicPr>
          <p:cNvPr id="226" name="Рисунок 225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3725555"/>
            <a:ext cx="223555" cy="223555"/>
          </a:xfrm>
          <a:prstGeom prst="rect">
            <a:avLst/>
          </a:prstGeom>
        </p:spPr>
      </p:pic>
      <p:pic>
        <p:nvPicPr>
          <p:cNvPr id="227" name="Рисунок 226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3725556"/>
            <a:ext cx="223555" cy="223555"/>
          </a:xfrm>
          <a:prstGeom prst="rect">
            <a:avLst/>
          </a:prstGeom>
        </p:spPr>
      </p:pic>
      <p:pic>
        <p:nvPicPr>
          <p:cNvPr id="228" name="Рисунок 227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3725556"/>
            <a:ext cx="223555" cy="223555"/>
          </a:xfrm>
          <a:prstGeom prst="rect">
            <a:avLst/>
          </a:prstGeom>
        </p:spPr>
      </p:pic>
      <p:pic>
        <p:nvPicPr>
          <p:cNvPr id="229" name="Рисунок 228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3725639"/>
            <a:ext cx="223555" cy="223555"/>
          </a:xfrm>
          <a:prstGeom prst="rect">
            <a:avLst/>
          </a:prstGeom>
        </p:spPr>
      </p:pic>
      <p:pic>
        <p:nvPicPr>
          <p:cNvPr id="230" name="Рисунок 229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3725640"/>
            <a:ext cx="223555" cy="223555"/>
          </a:xfrm>
          <a:prstGeom prst="rect">
            <a:avLst/>
          </a:prstGeom>
        </p:spPr>
      </p:pic>
      <p:pic>
        <p:nvPicPr>
          <p:cNvPr id="231" name="Рисунок 23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3725641"/>
            <a:ext cx="223555" cy="223555"/>
          </a:xfrm>
          <a:prstGeom prst="rect">
            <a:avLst/>
          </a:prstGeom>
        </p:spPr>
      </p:pic>
      <p:pic>
        <p:nvPicPr>
          <p:cNvPr id="232" name="Рисунок 23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3725642"/>
            <a:ext cx="223555" cy="223555"/>
          </a:xfrm>
          <a:prstGeom prst="rect">
            <a:avLst/>
          </a:prstGeom>
        </p:spPr>
      </p:pic>
      <p:pic>
        <p:nvPicPr>
          <p:cNvPr id="233" name="Рисунок 232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3726093"/>
            <a:ext cx="223555" cy="223555"/>
          </a:xfrm>
          <a:prstGeom prst="rect">
            <a:avLst/>
          </a:prstGeom>
        </p:spPr>
      </p:pic>
      <p:pic>
        <p:nvPicPr>
          <p:cNvPr id="234" name="Рисунок 233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3725642"/>
            <a:ext cx="223555" cy="223555"/>
          </a:xfrm>
          <a:prstGeom prst="rect">
            <a:avLst/>
          </a:prstGeom>
        </p:spPr>
      </p:pic>
      <p:sp>
        <p:nvSpPr>
          <p:cNvPr id="235" name="TextBox 234"/>
          <p:cNvSpPr txBox="1"/>
          <p:nvPr/>
        </p:nvSpPr>
        <p:spPr>
          <a:xfrm>
            <a:off x="5455270" y="3636236"/>
            <a:ext cx="1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solidFill>
                  <a:srgbClr val="7C44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Рейтинг</a:t>
            </a:r>
          </a:p>
        </p:txBody>
      </p:sp>
      <p:sp>
        <p:nvSpPr>
          <p:cNvPr id="243" name="Прямоугольник 242"/>
          <p:cNvSpPr/>
          <p:nvPr/>
        </p:nvSpPr>
        <p:spPr>
          <a:xfrm>
            <a:off x="5398491" y="1733655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4" name="Прямая соединительная линия 243"/>
          <p:cNvCxnSpPr>
            <a:cxnSpLocks/>
          </p:cNvCxnSpPr>
          <p:nvPr/>
        </p:nvCxnSpPr>
        <p:spPr>
          <a:xfrm>
            <a:off x="5447520" y="2068560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5" name="Рисунок 244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1806066"/>
            <a:ext cx="223555" cy="223555"/>
          </a:xfrm>
          <a:prstGeom prst="rect">
            <a:avLst/>
          </a:prstGeom>
        </p:spPr>
      </p:pic>
      <p:pic>
        <p:nvPicPr>
          <p:cNvPr id="246" name="Рисунок 24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1806065"/>
            <a:ext cx="223555" cy="223555"/>
          </a:xfrm>
          <a:prstGeom prst="rect">
            <a:avLst/>
          </a:prstGeom>
        </p:spPr>
      </p:pic>
      <p:pic>
        <p:nvPicPr>
          <p:cNvPr id="247" name="Рисунок 24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1806066"/>
            <a:ext cx="223555" cy="223555"/>
          </a:xfrm>
          <a:prstGeom prst="rect">
            <a:avLst/>
          </a:prstGeom>
        </p:spPr>
      </p:pic>
      <p:pic>
        <p:nvPicPr>
          <p:cNvPr id="248" name="Рисунок 2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1806066"/>
            <a:ext cx="223555" cy="223555"/>
          </a:xfrm>
          <a:prstGeom prst="rect">
            <a:avLst/>
          </a:prstGeom>
        </p:spPr>
      </p:pic>
      <p:pic>
        <p:nvPicPr>
          <p:cNvPr id="249" name="Рисунок 24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1806149"/>
            <a:ext cx="223555" cy="223555"/>
          </a:xfrm>
          <a:prstGeom prst="rect">
            <a:avLst/>
          </a:prstGeom>
        </p:spPr>
      </p:pic>
      <p:pic>
        <p:nvPicPr>
          <p:cNvPr id="250" name="Рисунок 24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1806150"/>
            <a:ext cx="223555" cy="223555"/>
          </a:xfrm>
          <a:prstGeom prst="rect">
            <a:avLst/>
          </a:prstGeom>
        </p:spPr>
      </p:pic>
      <p:pic>
        <p:nvPicPr>
          <p:cNvPr id="251" name="Рисунок 25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1806151"/>
            <a:ext cx="223555" cy="223555"/>
          </a:xfrm>
          <a:prstGeom prst="rect">
            <a:avLst/>
          </a:prstGeom>
        </p:spPr>
      </p:pic>
      <p:pic>
        <p:nvPicPr>
          <p:cNvPr id="252" name="Рисунок 25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1806152"/>
            <a:ext cx="223555" cy="223555"/>
          </a:xfrm>
          <a:prstGeom prst="rect">
            <a:avLst/>
          </a:prstGeom>
        </p:spPr>
      </p:pic>
      <p:pic>
        <p:nvPicPr>
          <p:cNvPr id="253" name="Рисунок 25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1806603"/>
            <a:ext cx="223555" cy="223555"/>
          </a:xfrm>
          <a:prstGeom prst="rect">
            <a:avLst/>
          </a:prstGeom>
        </p:spPr>
      </p:pic>
      <p:pic>
        <p:nvPicPr>
          <p:cNvPr id="254" name="Рисунок 25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1806152"/>
            <a:ext cx="223555" cy="223555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5455270" y="1726071"/>
            <a:ext cx="1280920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Дымность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5398491" y="2182106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7" name="Прямая соединительная линия 256"/>
          <p:cNvCxnSpPr>
            <a:cxnSpLocks/>
          </p:cNvCxnSpPr>
          <p:nvPr/>
        </p:nvCxnSpPr>
        <p:spPr>
          <a:xfrm>
            <a:off x="5447520" y="2517011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8" name="Рисунок 257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2254517"/>
            <a:ext cx="223555" cy="223555"/>
          </a:xfrm>
          <a:prstGeom prst="rect">
            <a:avLst/>
          </a:prstGeom>
        </p:spPr>
      </p:pic>
      <p:pic>
        <p:nvPicPr>
          <p:cNvPr id="259" name="Рисунок 258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2254516"/>
            <a:ext cx="223555" cy="223555"/>
          </a:xfrm>
          <a:prstGeom prst="rect">
            <a:avLst/>
          </a:prstGeom>
        </p:spPr>
      </p:pic>
      <p:pic>
        <p:nvPicPr>
          <p:cNvPr id="260" name="Рисунок 25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2254517"/>
            <a:ext cx="223555" cy="223555"/>
          </a:xfrm>
          <a:prstGeom prst="rect">
            <a:avLst/>
          </a:prstGeom>
        </p:spPr>
      </p:pic>
      <p:pic>
        <p:nvPicPr>
          <p:cNvPr id="261" name="Рисунок 26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2254517"/>
            <a:ext cx="223555" cy="223555"/>
          </a:xfrm>
          <a:prstGeom prst="rect">
            <a:avLst/>
          </a:prstGeom>
        </p:spPr>
      </p:pic>
      <p:pic>
        <p:nvPicPr>
          <p:cNvPr id="262" name="Рисунок 26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2254600"/>
            <a:ext cx="223555" cy="223555"/>
          </a:xfrm>
          <a:prstGeom prst="rect">
            <a:avLst/>
          </a:prstGeom>
        </p:spPr>
      </p:pic>
      <p:pic>
        <p:nvPicPr>
          <p:cNvPr id="263" name="Рисунок 26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2254601"/>
            <a:ext cx="223555" cy="223555"/>
          </a:xfrm>
          <a:prstGeom prst="rect">
            <a:avLst/>
          </a:prstGeom>
        </p:spPr>
      </p:pic>
      <p:pic>
        <p:nvPicPr>
          <p:cNvPr id="264" name="Рисунок 26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2254602"/>
            <a:ext cx="223555" cy="223555"/>
          </a:xfrm>
          <a:prstGeom prst="rect">
            <a:avLst/>
          </a:prstGeom>
        </p:spPr>
      </p:pic>
      <p:pic>
        <p:nvPicPr>
          <p:cNvPr id="265" name="Рисунок 26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2254603"/>
            <a:ext cx="223555" cy="223555"/>
          </a:xfrm>
          <a:prstGeom prst="rect">
            <a:avLst/>
          </a:prstGeom>
        </p:spPr>
      </p:pic>
      <p:pic>
        <p:nvPicPr>
          <p:cNvPr id="266" name="Рисунок 26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2255054"/>
            <a:ext cx="223555" cy="223555"/>
          </a:xfrm>
          <a:prstGeom prst="rect">
            <a:avLst/>
          </a:prstGeom>
        </p:spPr>
      </p:pic>
      <p:pic>
        <p:nvPicPr>
          <p:cNvPr id="267" name="Рисунок 26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2254603"/>
            <a:ext cx="223555" cy="223555"/>
          </a:xfrm>
          <a:prstGeom prst="rect">
            <a:avLst/>
          </a:prstGeom>
        </p:spPr>
      </p:pic>
      <p:sp>
        <p:nvSpPr>
          <p:cNvPr id="268" name="TextBox 267"/>
          <p:cNvSpPr txBox="1"/>
          <p:nvPr/>
        </p:nvSpPr>
        <p:spPr>
          <a:xfrm>
            <a:off x="5455270" y="2176527"/>
            <a:ext cx="1280920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Крепость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5398491" y="2619592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>
            <a:cxnSpLocks/>
          </p:cNvCxnSpPr>
          <p:nvPr/>
        </p:nvCxnSpPr>
        <p:spPr>
          <a:xfrm>
            <a:off x="5455270" y="2954497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1" name="Рисунок 270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31" y="2692003"/>
            <a:ext cx="223555" cy="223555"/>
          </a:xfrm>
          <a:prstGeom prst="rect">
            <a:avLst/>
          </a:prstGeom>
        </p:spPr>
      </p:pic>
      <p:pic>
        <p:nvPicPr>
          <p:cNvPr id="272" name="Рисунок 271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6" y="2692002"/>
            <a:ext cx="223555" cy="223555"/>
          </a:xfrm>
          <a:prstGeom prst="rect">
            <a:avLst/>
          </a:prstGeom>
        </p:spPr>
      </p:pic>
      <p:pic>
        <p:nvPicPr>
          <p:cNvPr id="273" name="Рисунок 27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19" y="2692003"/>
            <a:ext cx="223555" cy="223555"/>
          </a:xfrm>
          <a:prstGeom prst="rect">
            <a:avLst/>
          </a:prstGeom>
        </p:spPr>
      </p:pic>
      <p:pic>
        <p:nvPicPr>
          <p:cNvPr id="274" name="Рисунок 27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30" y="2692003"/>
            <a:ext cx="223555" cy="223555"/>
          </a:xfrm>
          <a:prstGeom prst="rect">
            <a:avLst/>
          </a:prstGeom>
        </p:spPr>
      </p:pic>
      <p:pic>
        <p:nvPicPr>
          <p:cNvPr id="275" name="Рисунок 27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8" y="2692086"/>
            <a:ext cx="223555" cy="223555"/>
          </a:xfrm>
          <a:prstGeom prst="rect">
            <a:avLst/>
          </a:prstGeom>
        </p:spPr>
      </p:pic>
      <p:pic>
        <p:nvPicPr>
          <p:cNvPr id="276" name="Рисунок 27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2692087"/>
            <a:ext cx="223555" cy="223555"/>
          </a:xfrm>
          <a:prstGeom prst="rect">
            <a:avLst/>
          </a:prstGeom>
        </p:spPr>
      </p:pic>
      <p:pic>
        <p:nvPicPr>
          <p:cNvPr id="277" name="Рисунок 27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0" y="2692088"/>
            <a:ext cx="223555" cy="223555"/>
          </a:xfrm>
          <a:prstGeom prst="rect">
            <a:avLst/>
          </a:prstGeom>
        </p:spPr>
      </p:pic>
      <p:pic>
        <p:nvPicPr>
          <p:cNvPr id="278" name="Рисунок 27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1" y="2692089"/>
            <a:ext cx="223555" cy="223555"/>
          </a:xfrm>
          <a:prstGeom prst="rect">
            <a:avLst/>
          </a:prstGeom>
        </p:spPr>
      </p:pic>
      <p:pic>
        <p:nvPicPr>
          <p:cNvPr id="279" name="Рисунок 27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5" y="2692540"/>
            <a:ext cx="223555" cy="223555"/>
          </a:xfrm>
          <a:prstGeom prst="rect">
            <a:avLst/>
          </a:prstGeom>
        </p:spPr>
      </p:pic>
      <p:pic>
        <p:nvPicPr>
          <p:cNvPr id="280" name="Рисунок 27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0" y="2692089"/>
            <a:ext cx="223555" cy="223555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5410955" y="2619312"/>
            <a:ext cx="1340181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Жаростойкость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5395129" y="3072108"/>
            <a:ext cx="3705964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3" name="Прямая соединительная линия 282"/>
          <p:cNvCxnSpPr>
            <a:cxnSpLocks/>
          </p:cNvCxnSpPr>
          <p:nvPr/>
        </p:nvCxnSpPr>
        <p:spPr>
          <a:xfrm>
            <a:off x="5455270" y="3407013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84" name="Рисунок 283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31" y="3144519"/>
            <a:ext cx="223555" cy="223555"/>
          </a:xfrm>
          <a:prstGeom prst="rect">
            <a:avLst/>
          </a:prstGeom>
        </p:spPr>
      </p:pic>
      <p:pic>
        <p:nvPicPr>
          <p:cNvPr id="285" name="Рисунок 284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6" y="3144518"/>
            <a:ext cx="223555" cy="223555"/>
          </a:xfrm>
          <a:prstGeom prst="rect">
            <a:avLst/>
          </a:prstGeom>
        </p:spPr>
      </p:pic>
      <p:pic>
        <p:nvPicPr>
          <p:cNvPr id="286" name="Рисунок 28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19" y="3144519"/>
            <a:ext cx="223555" cy="223555"/>
          </a:xfrm>
          <a:prstGeom prst="rect">
            <a:avLst/>
          </a:prstGeom>
        </p:spPr>
      </p:pic>
      <p:pic>
        <p:nvPicPr>
          <p:cNvPr id="287" name="Рисунок 28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30" y="3144519"/>
            <a:ext cx="223555" cy="223555"/>
          </a:xfrm>
          <a:prstGeom prst="rect">
            <a:avLst/>
          </a:prstGeom>
        </p:spPr>
      </p:pic>
      <p:pic>
        <p:nvPicPr>
          <p:cNvPr id="288" name="Рисунок 28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8" y="3144602"/>
            <a:ext cx="223555" cy="223555"/>
          </a:xfrm>
          <a:prstGeom prst="rect">
            <a:avLst/>
          </a:prstGeom>
        </p:spPr>
      </p:pic>
      <p:pic>
        <p:nvPicPr>
          <p:cNvPr id="289" name="Рисунок 28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3144603"/>
            <a:ext cx="223555" cy="223555"/>
          </a:xfrm>
          <a:prstGeom prst="rect">
            <a:avLst/>
          </a:prstGeom>
        </p:spPr>
      </p:pic>
      <p:pic>
        <p:nvPicPr>
          <p:cNvPr id="290" name="Рисунок 28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0" y="3144604"/>
            <a:ext cx="223555" cy="223555"/>
          </a:xfrm>
          <a:prstGeom prst="rect">
            <a:avLst/>
          </a:prstGeom>
        </p:spPr>
      </p:pic>
      <p:pic>
        <p:nvPicPr>
          <p:cNvPr id="291" name="Рисунок 29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1" y="3144605"/>
            <a:ext cx="223555" cy="223555"/>
          </a:xfrm>
          <a:prstGeom prst="rect">
            <a:avLst/>
          </a:prstGeom>
        </p:spPr>
      </p:pic>
      <p:pic>
        <p:nvPicPr>
          <p:cNvPr id="292" name="Рисунок 29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5" y="3145056"/>
            <a:ext cx="223555" cy="223555"/>
          </a:xfrm>
          <a:prstGeom prst="rect">
            <a:avLst/>
          </a:prstGeom>
        </p:spPr>
      </p:pic>
      <p:pic>
        <p:nvPicPr>
          <p:cNvPr id="293" name="Рисунок 29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0" y="3144605"/>
            <a:ext cx="223555" cy="223555"/>
          </a:xfrm>
          <a:prstGeom prst="rect">
            <a:avLst/>
          </a:prstGeom>
        </p:spPr>
      </p:pic>
      <p:sp>
        <p:nvSpPr>
          <p:cNvPr id="294" name="TextBox 293"/>
          <p:cNvSpPr txBox="1"/>
          <p:nvPr/>
        </p:nvSpPr>
        <p:spPr>
          <a:xfrm>
            <a:off x="5417313" y="3062464"/>
            <a:ext cx="1332985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Вкусопередача</a:t>
            </a:r>
          </a:p>
        </p:txBody>
      </p:sp>
      <p:pic>
        <p:nvPicPr>
          <p:cNvPr id="302" name="Рисунок 301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2" y="3850570"/>
            <a:ext cx="196360" cy="196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3" name="TextBox 302"/>
          <p:cNvSpPr txBox="1"/>
          <p:nvPr/>
        </p:nvSpPr>
        <p:spPr>
          <a:xfrm>
            <a:off x="4848452" y="3804156"/>
            <a:ext cx="55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1023</a:t>
            </a:r>
            <a:endParaRPr lang="ru-RU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339425" y="3543588"/>
            <a:ext cx="88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8</a:t>
            </a:r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.0 из 10</a:t>
            </a:r>
          </a:p>
        </p:txBody>
      </p:sp>
      <p:pic>
        <p:nvPicPr>
          <p:cNvPr id="305" name="Рисунок 30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18" y="3597611"/>
            <a:ext cx="185409" cy="185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8" name="Прямоугольник 307"/>
          <p:cNvSpPr/>
          <p:nvPr/>
        </p:nvSpPr>
        <p:spPr>
          <a:xfrm>
            <a:off x="3100606" y="4349666"/>
            <a:ext cx="6000485" cy="137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3097297" y="4349667"/>
            <a:ext cx="6003794" cy="2225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Описание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085317" y="4705392"/>
            <a:ext cx="6003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Табак </a:t>
            </a:r>
            <a:r>
              <a:rPr lang="en-US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Afzal Pan-Raas – </a:t>
            </a: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это супер-охуенный мятный пиздец!</a:t>
            </a:r>
            <a:endParaRPr lang="en-US" sz="1100" dirty="0">
              <a:solidFill>
                <a:srgbClr val="7C4444"/>
              </a:solidFill>
              <a:latin typeface="Book Antiqua" panose="02040602050305030304" pitchFamily="18" charset="0"/>
            </a:endParaRPr>
          </a:p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Миксуя его с арбузом того-же бренда, вы получите такой вкус, что обкончаетесь с первой затяжки!</a:t>
            </a:r>
          </a:p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Курить </a:t>
            </a:r>
            <a:r>
              <a:rPr lang="en-US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Pan-Raas </a:t>
            </a: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чистым могут только настоящие мужики! 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3097142" y="5941338"/>
            <a:ext cx="6000485" cy="216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13" name="Прямоугольник 312"/>
          <p:cNvSpPr/>
          <p:nvPr/>
        </p:nvSpPr>
        <p:spPr>
          <a:xfrm>
            <a:off x="3093833" y="5922399"/>
            <a:ext cx="6003794" cy="2225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Популярные миксы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52720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Прямоугольник 316"/>
          <p:cNvSpPr/>
          <p:nvPr/>
        </p:nvSpPr>
        <p:spPr>
          <a:xfrm>
            <a:off x="527851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8" name="Прямоугольник 317"/>
          <p:cNvSpPr/>
          <p:nvPr/>
        </p:nvSpPr>
        <p:spPr>
          <a:xfrm>
            <a:off x="702982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Равнобедренный треугольник 318"/>
          <p:cNvSpPr/>
          <p:nvPr/>
        </p:nvSpPr>
        <p:spPr>
          <a:xfrm rot="16200000">
            <a:off x="3199078" y="7055926"/>
            <a:ext cx="162052" cy="139700"/>
          </a:xfrm>
          <a:prstGeom prst="triangle">
            <a:avLst/>
          </a:prstGeom>
          <a:solidFill>
            <a:srgbClr val="8E8E8E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0" name="Равнобедренный треугольник 319"/>
          <p:cNvSpPr/>
          <p:nvPr/>
        </p:nvSpPr>
        <p:spPr>
          <a:xfrm rot="5400000">
            <a:off x="8829408" y="7055926"/>
            <a:ext cx="162052" cy="139700"/>
          </a:xfrm>
          <a:prstGeom prst="triangle">
            <a:avLst/>
          </a:prstGeom>
          <a:solidFill>
            <a:srgbClr val="8E8E8E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2" name="Прямоугольник 321"/>
          <p:cNvSpPr/>
          <p:nvPr/>
        </p:nvSpPr>
        <p:spPr>
          <a:xfrm>
            <a:off x="-1" y="8653941"/>
            <a:ext cx="12188434" cy="474016"/>
          </a:xfrm>
          <a:prstGeom prst="rect">
            <a:avLst/>
          </a:prstGeom>
          <a:solidFill>
            <a:srgbClr val="54545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3" name="TextBox 322"/>
          <p:cNvSpPr txBox="1"/>
          <p:nvPr/>
        </p:nvSpPr>
        <p:spPr>
          <a:xfrm>
            <a:off x="0" y="868402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ТобакоПоиск</a:t>
            </a:r>
          </a:p>
          <a:p>
            <a:pPr algn="ctr"/>
            <a:r>
              <a:rPr lang="ru-RU" sz="1050" dirty="0">
                <a:solidFill>
                  <a:schemeClr val="bg1">
                    <a:lumMod val="85000"/>
                  </a:schemeClr>
                </a:solidFill>
              </a:rPr>
              <a:t>2017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-3568" y="8844389"/>
            <a:ext cx="38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Евгений Проценко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8213697" y="8844389"/>
            <a:ext cx="39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Денис Коптев</a:t>
            </a:r>
          </a:p>
        </p:txBody>
      </p:sp>
      <p:sp>
        <p:nvSpPr>
          <p:cNvPr id="326" name="Прямоугольник: скругленные углы 325"/>
          <p:cNvSpPr/>
          <p:nvPr/>
        </p:nvSpPr>
        <p:spPr>
          <a:xfrm>
            <a:off x="8570965" y="4413880"/>
            <a:ext cx="202754" cy="101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7" name="Овал 326"/>
          <p:cNvSpPr/>
          <p:nvPr/>
        </p:nvSpPr>
        <p:spPr>
          <a:xfrm>
            <a:off x="8655334" y="4394088"/>
            <a:ext cx="139788" cy="13978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8" name="TextBox 327"/>
          <p:cNvSpPr txBox="1"/>
          <p:nvPr/>
        </p:nvSpPr>
        <p:spPr>
          <a:xfrm>
            <a:off x="8746370" y="4336060"/>
            <a:ext cx="452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18+</a:t>
            </a:r>
          </a:p>
        </p:txBody>
      </p:sp>
    </p:spTree>
    <p:extLst>
      <p:ext uri="{BB962C8B-B14F-4D97-AF65-F5344CB8AC3E}">
        <p14:creationId xmlns:p14="http://schemas.microsoft.com/office/powerpoint/2010/main" val="3815191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Koptev</dc:creator>
  <cp:lastModifiedBy>Denis Koptev</cp:lastModifiedBy>
  <cp:revision>23</cp:revision>
  <dcterms:created xsi:type="dcterms:W3CDTF">2017-04-20T00:42:52Z</dcterms:created>
  <dcterms:modified xsi:type="dcterms:W3CDTF">2017-04-20T04:08:24Z</dcterms:modified>
</cp:coreProperties>
</file>