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8E8E8E"/>
    <a:srgbClr val="7C4444"/>
    <a:srgbClr val="FFFF00"/>
    <a:srgbClr val="848484"/>
    <a:srgbClr val="8A8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>
        <p:scale>
          <a:sx n="100" d="100"/>
          <a:sy n="100" d="100"/>
        </p:scale>
        <p:origin x="163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4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30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79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12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72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0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72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57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17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0" y="-3051"/>
            <a:ext cx="2917129" cy="9131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9271304" y="-3051"/>
            <a:ext cx="2917129" cy="9131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1" name="Прямоугольник 320"/>
          <p:cNvSpPr/>
          <p:nvPr/>
        </p:nvSpPr>
        <p:spPr>
          <a:xfrm>
            <a:off x="2903039" y="8339392"/>
            <a:ext cx="6455645" cy="7552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830664" y="0"/>
            <a:ext cx="6528021" cy="8460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скругленные верхние углы 3"/>
          <p:cNvSpPr/>
          <p:nvPr/>
        </p:nvSpPr>
        <p:spPr>
          <a:xfrm rot="10800000">
            <a:off x="-1" y="0"/>
            <a:ext cx="12192000" cy="443894"/>
          </a:xfrm>
          <a:prstGeom prst="round2Same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59" y="-1"/>
            <a:ext cx="443895" cy="443895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61017" y="-1250650"/>
            <a:ext cx="3328423" cy="222898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304" y="856"/>
            <a:ext cx="443038" cy="4430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66116" y="78713"/>
            <a:ext cx="840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Username</a:t>
            </a:r>
            <a:endParaRPr lang="ru-RU" sz="12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Равнобедренный треугольник 13"/>
          <p:cNvSpPr/>
          <p:nvPr/>
        </p:nvSpPr>
        <p:spPr>
          <a:xfrm rot="10800000">
            <a:off x="10550710" y="166053"/>
            <a:ext cx="104503" cy="90089"/>
          </a:xfrm>
          <a:prstGeom prst="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/>
          <p:cNvSpPr/>
          <p:nvPr/>
        </p:nvSpPr>
        <p:spPr>
          <a:xfrm>
            <a:off x="4758174" y="121344"/>
            <a:ext cx="2391390" cy="2003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Впишите название табака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0212" y="21462"/>
            <a:ext cx="2151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ТабакоПоиск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75" y="111261"/>
            <a:ext cx="210078" cy="210428"/>
          </a:xfrm>
          <a:prstGeom prst="rect">
            <a:avLst/>
          </a:prstGeom>
        </p:spPr>
      </p:pic>
      <p:sp>
        <p:nvSpPr>
          <p:cNvPr id="45" name="Прямоугольник 44"/>
          <p:cNvSpPr/>
          <p:nvPr/>
        </p:nvSpPr>
        <p:spPr>
          <a:xfrm>
            <a:off x="5735644" y="445981"/>
            <a:ext cx="3578006" cy="708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2" name="Прямоугольник 321"/>
          <p:cNvSpPr/>
          <p:nvPr/>
        </p:nvSpPr>
        <p:spPr>
          <a:xfrm>
            <a:off x="-1" y="8653941"/>
            <a:ext cx="12188434" cy="474016"/>
          </a:xfrm>
          <a:prstGeom prst="rect">
            <a:avLst/>
          </a:prstGeom>
          <a:solidFill>
            <a:srgbClr val="545454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3" name="TextBox 322"/>
          <p:cNvSpPr txBox="1"/>
          <p:nvPr/>
        </p:nvSpPr>
        <p:spPr>
          <a:xfrm>
            <a:off x="0" y="868402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>
                    <a:lumMod val="85000"/>
                  </a:schemeClr>
                </a:solidFill>
              </a:rPr>
              <a:t>ТабакоПоиск</a:t>
            </a:r>
          </a:p>
          <a:p>
            <a:pPr algn="ctr"/>
            <a:r>
              <a:rPr lang="ru-RU" sz="1050" dirty="0">
                <a:solidFill>
                  <a:schemeClr val="bg1">
                    <a:lumMod val="85000"/>
                  </a:schemeClr>
                </a:solidFill>
              </a:rPr>
              <a:t>2017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-3568" y="8844389"/>
            <a:ext cx="3896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Евгений Проценко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8213697" y="8844389"/>
            <a:ext cx="39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Денис Коптев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42128" y="1239848"/>
            <a:ext cx="6109048" cy="250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040519" y="1239848"/>
            <a:ext cx="6103481" cy="3249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Новости мира кальянов</a:t>
            </a:r>
          </a:p>
        </p:txBody>
      </p:sp>
      <p:sp>
        <p:nvSpPr>
          <p:cNvPr id="109" name="Прямоугольник 108"/>
          <p:cNvSpPr/>
          <p:nvPr/>
        </p:nvSpPr>
        <p:spPr>
          <a:xfrm>
            <a:off x="3051866" y="3962345"/>
            <a:ext cx="6109048" cy="2313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3051713" y="3962345"/>
            <a:ext cx="6109116" cy="3249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Новые табаки</a:t>
            </a:r>
          </a:p>
        </p:txBody>
      </p:sp>
      <p:sp>
        <p:nvSpPr>
          <p:cNvPr id="111" name="Прямоугольник 110"/>
          <p:cNvSpPr/>
          <p:nvPr/>
        </p:nvSpPr>
        <p:spPr>
          <a:xfrm>
            <a:off x="3056314" y="6496577"/>
            <a:ext cx="6109048" cy="1485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3057350" y="6496577"/>
            <a:ext cx="6103480" cy="3249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Выгодные покупки</a:t>
            </a:r>
          </a:p>
        </p:txBody>
      </p:sp>
      <p:sp>
        <p:nvSpPr>
          <p:cNvPr id="113" name="Прямоугольник: скругленные углы 112"/>
          <p:cNvSpPr/>
          <p:nvPr/>
        </p:nvSpPr>
        <p:spPr>
          <a:xfrm>
            <a:off x="3144103" y="718234"/>
            <a:ext cx="3937828" cy="2783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Расширенный поиск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304118" y="768150"/>
            <a:ext cx="825856" cy="208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latin typeface="Book Antiqua" panose="02040602050305030304" pitchFamily="18" charset="0"/>
              </a:rPr>
              <a:t>Фильтр</a:t>
            </a:r>
          </a:p>
        </p:txBody>
      </p:sp>
      <p:sp>
        <p:nvSpPr>
          <p:cNvPr id="115" name="Прямоугольник 114"/>
          <p:cNvSpPr/>
          <p:nvPr/>
        </p:nvSpPr>
        <p:spPr>
          <a:xfrm>
            <a:off x="8274212" y="768150"/>
            <a:ext cx="825856" cy="2074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Book Antiqua" panose="02040602050305030304" pitchFamily="18" charset="0"/>
              </a:rPr>
              <a:t>Искать</a:t>
            </a:r>
          </a:p>
        </p:txBody>
      </p:sp>
      <p:sp>
        <p:nvSpPr>
          <p:cNvPr id="7" name="Равнобедренный треугольник 6"/>
          <p:cNvSpPr/>
          <p:nvPr/>
        </p:nvSpPr>
        <p:spPr>
          <a:xfrm rot="10800000">
            <a:off x="7990046" y="857390"/>
            <a:ext cx="87239" cy="75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 116"/>
          <p:cNvSpPr/>
          <p:nvPr/>
        </p:nvSpPr>
        <p:spPr>
          <a:xfrm>
            <a:off x="9839723" y="1130526"/>
            <a:ext cx="825856" cy="208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latin typeface="Book Antiqua" panose="02040602050305030304" pitchFamily="18" charset="0"/>
              </a:rPr>
              <a:t>Фильтр</a:t>
            </a:r>
          </a:p>
        </p:txBody>
      </p:sp>
      <p:sp>
        <p:nvSpPr>
          <p:cNvPr id="118" name="Равнобедренный треугольник 117"/>
          <p:cNvSpPr/>
          <p:nvPr/>
        </p:nvSpPr>
        <p:spPr>
          <a:xfrm rot="10800000">
            <a:off x="10525651" y="1219766"/>
            <a:ext cx="87239" cy="75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/>
          <p:cNvSpPr/>
          <p:nvPr/>
        </p:nvSpPr>
        <p:spPr>
          <a:xfrm>
            <a:off x="9839723" y="1488725"/>
            <a:ext cx="1766971" cy="2135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/>
          <p:cNvSpPr/>
          <p:nvPr/>
        </p:nvSpPr>
        <p:spPr>
          <a:xfrm>
            <a:off x="10780838" y="1132020"/>
            <a:ext cx="825856" cy="2074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Book Antiqua" panose="02040602050305030304" pitchFamily="18" charset="0"/>
              </a:rPr>
              <a:t>Искать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204681" y="1845379"/>
            <a:ext cx="156754" cy="156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0014857" y="1785257"/>
            <a:ext cx="117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Book Antiqua" panose="02040602050305030304" pitchFamily="18" charset="0"/>
              </a:rPr>
              <a:t>Слаще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11204681" y="2113581"/>
            <a:ext cx="156754" cy="156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TextBox 123"/>
          <p:cNvSpPr txBox="1"/>
          <p:nvPr/>
        </p:nvSpPr>
        <p:spPr>
          <a:xfrm>
            <a:off x="10013596" y="2053459"/>
            <a:ext cx="117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Book Antiqua" panose="02040602050305030304" pitchFamily="18" charset="0"/>
              </a:rPr>
              <a:t>Дымнее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11199853" y="2376804"/>
            <a:ext cx="156754" cy="156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TextBox 125"/>
          <p:cNvSpPr txBox="1"/>
          <p:nvPr/>
        </p:nvSpPr>
        <p:spPr>
          <a:xfrm>
            <a:off x="10010029" y="2316682"/>
            <a:ext cx="117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Book Antiqua" panose="02040602050305030304" pitchFamily="18" charset="0"/>
              </a:rPr>
              <a:t>Крепче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11199853" y="2648933"/>
            <a:ext cx="156754" cy="156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TextBox 127"/>
          <p:cNvSpPr txBox="1"/>
          <p:nvPr/>
        </p:nvSpPr>
        <p:spPr>
          <a:xfrm>
            <a:off x="10010029" y="2588811"/>
            <a:ext cx="117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Book Antiqua" panose="02040602050305030304" pitchFamily="18" charset="0"/>
              </a:rPr>
              <a:t>Жаростойкие</a:t>
            </a:r>
          </a:p>
        </p:txBody>
      </p:sp>
      <p:sp>
        <p:nvSpPr>
          <p:cNvPr id="129" name="Прямоугольник 128"/>
          <p:cNvSpPr/>
          <p:nvPr/>
        </p:nvSpPr>
        <p:spPr>
          <a:xfrm>
            <a:off x="11199853" y="3013959"/>
            <a:ext cx="156754" cy="156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TextBox 129"/>
          <p:cNvSpPr txBox="1"/>
          <p:nvPr/>
        </p:nvSpPr>
        <p:spPr>
          <a:xfrm>
            <a:off x="10010029" y="2856904"/>
            <a:ext cx="117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Book Antiqua" panose="02040602050305030304" pitchFamily="18" charset="0"/>
              </a:rPr>
              <a:t>Показывать миксы</a:t>
            </a:r>
          </a:p>
        </p:txBody>
      </p:sp>
      <p:sp>
        <p:nvSpPr>
          <p:cNvPr id="17" name="Овал 16"/>
          <p:cNvSpPr/>
          <p:nvPr/>
        </p:nvSpPr>
        <p:spPr>
          <a:xfrm>
            <a:off x="11244259" y="1884585"/>
            <a:ext cx="84386" cy="8438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Овал 131"/>
          <p:cNvSpPr/>
          <p:nvPr/>
        </p:nvSpPr>
        <p:spPr>
          <a:xfrm>
            <a:off x="11240449" y="3050445"/>
            <a:ext cx="84386" cy="8438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10347923" y="3393024"/>
            <a:ext cx="750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- сброс -</a:t>
            </a:r>
          </a:p>
        </p:txBody>
      </p:sp>
    </p:spTree>
    <p:extLst>
      <p:ext uri="{BB962C8B-B14F-4D97-AF65-F5344CB8AC3E}">
        <p14:creationId xmlns:p14="http://schemas.microsoft.com/office/powerpoint/2010/main" val="3815191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33</Words>
  <Application>Microsoft Office PowerPoint</Application>
  <PresentationFormat>Широкоэкранный</PresentationFormat>
  <Paragraphs>21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 Koptev</dc:creator>
  <cp:lastModifiedBy>Denis Koptev</cp:lastModifiedBy>
  <cp:revision>28</cp:revision>
  <dcterms:created xsi:type="dcterms:W3CDTF">2017-04-20T00:42:52Z</dcterms:created>
  <dcterms:modified xsi:type="dcterms:W3CDTF">2017-04-20T12:48:25Z</dcterms:modified>
</cp:coreProperties>
</file>