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custDataLst>
    <p:tags r:id="rId4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370" autoAdjust="0"/>
  </p:normalViewPr>
  <p:slideViewPr>
    <p:cSldViewPr>
      <p:cViewPr>
        <p:scale>
          <a:sx n="100" d="100"/>
          <a:sy n="100" d="100"/>
        </p:scale>
        <p:origin x="1512" y="3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Треугольник</a:t>
          </a:r>
        </a:p>
        <a:p>
          <a:r>
            <a:rPr lang="ru-RU" dirty="0"/>
            <a:t>(крыша)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D3521F05-9530-4F27-B535-6163B31B1D06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2C8FE63D-E993-4A3E-8A33-B8D29403A613}" type="parTrans" cxnId="{66EF825E-869C-444E-86C5-A2FB964E959B}">
      <dgm:prSet/>
      <dgm:spPr/>
      <dgm:t>
        <a:bodyPr/>
        <a:lstStyle/>
        <a:p>
          <a:endParaRPr lang="ru-RU"/>
        </a:p>
      </dgm:t>
    </dgm:pt>
    <dgm:pt modelId="{29F4312B-202F-4540-81E8-4EB10F854B13}" type="sibTrans" cxnId="{66EF825E-869C-444E-86C5-A2FB964E959B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586EC18B-A953-4CB0-A438-6555E84C2D98}" type="pres">
      <dgm:prSet presAssocID="{2C8FE63D-E993-4A3E-8A33-B8D29403A613}" presName="Name23" presStyleLbl="parChTrans1D4" presStyleIdx="1" presStyleCnt="2"/>
      <dgm:spPr/>
    </dgm:pt>
    <dgm:pt modelId="{2267C5D9-924D-4C62-A1CA-5956C903FC46}" type="pres">
      <dgm:prSet presAssocID="{D3521F05-9530-4F27-B535-6163B31B1D06}" presName="hierRoot4" presStyleCnt="0"/>
      <dgm:spPr/>
    </dgm:pt>
    <dgm:pt modelId="{177DC89A-CB56-4E03-808B-118D817C6EB7}" type="pres">
      <dgm:prSet presAssocID="{D3521F05-9530-4F27-B535-6163B31B1D06}" presName="composite4" presStyleCnt="0"/>
      <dgm:spPr/>
    </dgm:pt>
    <dgm:pt modelId="{F584569A-BD67-4DE6-9BD8-92BEFFC41A9E}" type="pres">
      <dgm:prSet presAssocID="{D3521F05-9530-4F27-B535-6163B31B1D06}" presName="background4" presStyleLbl="node4" presStyleIdx="1" presStyleCnt="2"/>
      <dgm:spPr/>
    </dgm:pt>
    <dgm:pt modelId="{752CF616-9D73-48CE-A1A3-D0C38D8A1D16}" type="pres">
      <dgm:prSet presAssocID="{D3521F05-9530-4F27-B535-6163B31B1D06}" presName="text4" presStyleLbl="fgAcc4" presStyleIdx="1" presStyleCnt="2">
        <dgm:presLayoutVars>
          <dgm:chPref val="3"/>
        </dgm:presLayoutVars>
      </dgm:prSet>
      <dgm:spPr/>
    </dgm:pt>
    <dgm:pt modelId="{55AC045A-A82E-4F03-8EFF-CC06575D85A6}" type="pres">
      <dgm:prSet presAssocID="{D3521F05-9530-4F27-B535-6163B31B1D06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FBD7635B-828A-4B45-81B2-47FEBA24E41B}" type="presOf" srcId="{D3521F05-9530-4F27-B535-6163B31B1D06}" destId="{752CF616-9D73-48CE-A1A3-D0C38D8A1D16}" srcOrd="0" destOrd="0" presId="urn:microsoft.com/office/officeart/2005/8/layout/hierarchy1"/>
    <dgm:cxn modelId="{66EF825E-869C-444E-86C5-A2FB964E959B}" srcId="{58D26165-62A9-41A5-88D9-2BBF9D00665E}" destId="{D3521F05-9530-4F27-B535-6163B31B1D06}" srcOrd="1" destOrd="0" parTransId="{2C8FE63D-E993-4A3E-8A33-B8D29403A613}" sibTransId="{29F4312B-202F-4540-81E8-4EB10F854B13}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2C74D8BF-5DE4-4277-BBDD-5D2A88BE5B43}" type="presOf" srcId="{2C8FE63D-E993-4A3E-8A33-B8D29403A613}" destId="{586EC18B-A953-4CB0-A438-6555E84C2D98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920C5C8F-A4E3-49FA-96A8-0583F6A5C383}" type="presParOf" srcId="{A62C9B9E-207A-4B03-A2EF-A12934E9B274}" destId="{586EC18B-A953-4CB0-A438-6555E84C2D98}" srcOrd="2" destOrd="0" presId="urn:microsoft.com/office/officeart/2005/8/layout/hierarchy1"/>
    <dgm:cxn modelId="{DC0D2C7C-F127-4410-A29F-A4361FA89B0F}" type="presParOf" srcId="{A62C9B9E-207A-4B03-A2EF-A12934E9B274}" destId="{2267C5D9-924D-4C62-A1CA-5956C903FC46}" srcOrd="3" destOrd="0" presId="urn:microsoft.com/office/officeart/2005/8/layout/hierarchy1"/>
    <dgm:cxn modelId="{8DEE4FF9-B20A-4B54-9680-A438BDFA8EB6}" type="presParOf" srcId="{2267C5D9-924D-4C62-A1CA-5956C903FC46}" destId="{177DC89A-CB56-4E03-808B-118D817C6EB7}" srcOrd="0" destOrd="0" presId="urn:microsoft.com/office/officeart/2005/8/layout/hierarchy1"/>
    <dgm:cxn modelId="{DDB0DFB1-2E04-4969-A732-A0D4751F65D3}" type="presParOf" srcId="{177DC89A-CB56-4E03-808B-118D817C6EB7}" destId="{F584569A-BD67-4DE6-9BD8-92BEFFC41A9E}" srcOrd="0" destOrd="0" presId="urn:microsoft.com/office/officeart/2005/8/layout/hierarchy1"/>
    <dgm:cxn modelId="{F9431125-1B36-44A5-B0DB-2526033848AA}" type="presParOf" srcId="{177DC89A-CB56-4E03-808B-118D817C6EB7}" destId="{752CF616-9D73-48CE-A1A3-D0C38D8A1D16}" srcOrd="1" destOrd="0" presId="urn:microsoft.com/office/officeart/2005/8/layout/hierarchy1"/>
    <dgm:cxn modelId="{6CE111E5-7D78-4D6A-AD8E-E32FAF956648}" type="presParOf" srcId="{2267C5D9-924D-4C62-A1CA-5956C903FC46}" destId="{55AC045A-A82E-4F03-8EFF-CC06575D85A6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EC18B-A953-4CB0-A438-6555E84C2D98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Треугольник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(крыша)</a:t>
          </a:r>
        </a:p>
      </dsp:txBody>
      <dsp:txXfrm>
        <a:off x="2751610" y="3815091"/>
        <a:ext cx="1265706" cy="785874"/>
      </dsp:txXfrm>
    </dsp:sp>
    <dsp:sp modelId="{F584569A-BD67-4DE6-9BD8-92BEFFC41A9E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2CF616-9D73-48CE-A1A3-D0C38D8A1D16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(труба)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отдельными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Смена положения группы положение элементов внутри нее</a:t>
            </a:r>
          </a:p>
          <a:p>
            <a:pPr lvl="1"/>
            <a:r>
              <a:rPr lang="ru-RU" dirty="0"/>
              <a:t>Смена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82692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5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609596"/>
            <a:chOff x="1778967" y="5299969"/>
            <a:chExt cx="2334839" cy="1609596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элементов композиции. Для этого он реализует операции, определяемые в интерфейсе </a:t>
              </a:r>
              <a:r>
                <a:rPr lang="en-US" sz="1400" dirty="0"/>
                <a:t>Component</a:t>
              </a:r>
              <a:endParaRPr lang="ru-RU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667061"/>
            <a:chOff x="4524289" y="5228948"/>
            <a:chExt cx="2453984" cy="1667061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определяет поведение компонентов, имеющих дочерние компоненты, и обеспечивает хранение последних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2246769"/>
            <a:chOff x="6596109" y="4592741"/>
            <a:chExt cx="2656398" cy="2246769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операции, относящиеся к </a:t>
              </a:r>
              <a:r>
                <a:rPr lang="en-US" sz="1400" dirty="0"/>
                <a:t>Leaf</a:t>
              </a:r>
              <a:r>
                <a:rPr lang="ru-RU" sz="1400" dirty="0"/>
                <a:t>. Некоторые из них могут не иметь смысла для составных объектов. Один из вариантов решения – генерировать исключение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интерфейс для всех компонентов, как примитивных, так и составных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</a:t>
              </a:r>
              <a:r>
                <a:rPr lang="en-US" sz="1400" dirty="0"/>
                <a:t> Add(), Remove(),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 и других операций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При такой организации данных образуется древовидная структура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Содержит 0 и более фигур</a:t>
            </a:r>
          </a:p>
          <a:p>
            <a:pPr lvl="1"/>
            <a:r>
              <a:rPr lang="ru-RU" dirty="0"/>
              <a:t>Имеет некоторую ширину и высоту</a:t>
            </a:r>
            <a:endParaRPr lang="en-US" dirty="0"/>
          </a:p>
          <a:p>
            <a:pPr lvl="1"/>
            <a:r>
              <a:rPr lang="ru-RU" dirty="0"/>
              <a:t>Имеет некоторый цвет фона</a:t>
            </a:r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Существуют 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Объявление операций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сам объект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boost::optional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none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 err="1"/>
              <a:t>std</a:t>
            </a:r>
            <a:r>
              <a:rPr lang="en-US" dirty="0"/>
              <a:t>::variant/boost::variant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Некоторые операции могут потребовать хранения доп. информации в самой группе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C16847-B2F4-44B9-92B1-4D000CB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Предоставляет возможность отображения простейших графических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Включение/выключение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5822</TotalTime>
  <Words>1527</Words>
  <Application>Microsoft Office PowerPoint</Application>
  <PresentationFormat>On-screen Show (4:3)</PresentationFormat>
  <Paragraphs>254</Paragraphs>
  <Slides>37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PowerPoint Presentation</vt:lpstr>
      <vt:lpstr>PowerPoint Presentation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Ограничения паттерна «Компоновщик»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Объявление операций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Композиция или агрегация?</vt:lpstr>
      <vt:lpstr>Удаление дочерних компонентов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534</cp:revision>
  <dcterms:created xsi:type="dcterms:W3CDTF">2016-02-02T19:36:42Z</dcterms:created>
  <dcterms:modified xsi:type="dcterms:W3CDTF">2020-10-22T15:15:12Z</dcterms:modified>
</cp:coreProperties>
</file>