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8" r:id="rId3"/>
    <p:sldId id="289" r:id="rId4"/>
    <p:sldId id="260" r:id="rId5"/>
    <p:sldId id="291" r:id="rId6"/>
    <p:sldId id="294" r:id="rId7"/>
    <p:sldId id="295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F9069C-3E8C-4FE3-BE04-8063B6D94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2105" y="1935195"/>
            <a:ext cx="3122781" cy="2987610"/>
          </a:xfrm>
          <a:custGeom>
            <a:avLst/>
            <a:gdLst>
              <a:gd name="connsiteX0" fmla="*/ 1562477 w 3122781"/>
              <a:gd name="connsiteY0" fmla="*/ 0 h 2987610"/>
              <a:gd name="connsiteX1" fmla="*/ 2562240 w 3122781"/>
              <a:gd name="connsiteY1" fmla="*/ 568594 h 2987610"/>
              <a:gd name="connsiteX2" fmla="*/ 2957146 w 3122781"/>
              <a:gd name="connsiteY2" fmla="*/ 1229459 h 2987610"/>
              <a:gd name="connsiteX3" fmla="*/ 2969643 w 3122781"/>
              <a:gd name="connsiteY3" fmla="*/ 2399066 h 2987610"/>
              <a:gd name="connsiteX4" fmla="*/ 1954884 w 3122781"/>
              <a:gd name="connsiteY4" fmla="*/ 2987610 h 2987610"/>
              <a:gd name="connsiteX5" fmla="*/ 1167570 w 3122781"/>
              <a:gd name="connsiteY5" fmla="*/ 2987610 h 2987610"/>
              <a:gd name="connsiteX6" fmla="*/ 155310 w 3122781"/>
              <a:gd name="connsiteY6" fmla="*/ 2399066 h 2987610"/>
              <a:gd name="connsiteX7" fmla="*/ 165308 w 3122781"/>
              <a:gd name="connsiteY7" fmla="*/ 1229459 h 2987610"/>
              <a:gd name="connsiteX8" fmla="*/ 560214 w 3122781"/>
              <a:gd name="connsiteY8" fmla="*/ 568594 h 2987610"/>
              <a:gd name="connsiteX9" fmla="*/ 1562477 w 3122781"/>
              <a:gd name="connsiteY9" fmla="*/ 0 h 298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2781" h="2987610">
                <a:moveTo>
                  <a:pt x="1562477" y="0"/>
                </a:moveTo>
                <a:cubicBezTo>
                  <a:pt x="1977379" y="0"/>
                  <a:pt x="2352290" y="211976"/>
                  <a:pt x="2562240" y="568594"/>
                </a:cubicBezTo>
                <a:cubicBezTo>
                  <a:pt x="2562240" y="568594"/>
                  <a:pt x="2562240" y="568594"/>
                  <a:pt x="2957146" y="1229459"/>
                </a:cubicBezTo>
                <a:cubicBezTo>
                  <a:pt x="3174595" y="1593558"/>
                  <a:pt x="3177094" y="2029979"/>
                  <a:pt x="2969643" y="2399066"/>
                </a:cubicBezTo>
                <a:cubicBezTo>
                  <a:pt x="2759693" y="2765659"/>
                  <a:pt x="2379783" y="2987610"/>
                  <a:pt x="1954884" y="2987610"/>
                </a:cubicBezTo>
                <a:cubicBezTo>
                  <a:pt x="1954884" y="2987610"/>
                  <a:pt x="1954884" y="2987610"/>
                  <a:pt x="1167570" y="2987610"/>
                </a:cubicBezTo>
                <a:cubicBezTo>
                  <a:pt x="742671" y="2987610"/>
                  <a:pt x="365261" y="2765659"/>
                  <a:pt x="155310" y="2399066"/>
                </a:cubicBezTo>
                <a:cubicBezTo>
                  <a:pt x="-54640" y="2029979"/>
                  <a:pt x="-52140" y="1593558"/>
                  <a:pt x="165308" y="1229459"/>
                </a:cubicBezTo>
                <a:cubicBezTo>
                  <a:pt x="165308" y="1229459"/>
                  <a:pt x="165308" y="1229459"/>
                  <a:pt x="560214" y="568594"/>
                </a:cubicBezTo>
                <a:cubicBezTo>
                  <a:pt x="772664" y="211976"/>
                  <a:pt x="1147575" y="0"/>
                  <a:pt x="156247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0EEE3E8-137F-4F10-9E5E-01D1774B19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606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3ADB3129-B7D2-4E25-903C-D8AF863165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539CE3-D3E6-4E8B-AD33-E590D2710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5435" y="1526444"/>
            <a:ext cx="3524848" cy="4748298"/>
          </a:xfrm>
          <a:custGeom>
            <a:avLst/>
            <a:gdLst>
              <a:gd name="connsiteX0" fmla="*/ 0 w 3524848"/>
              <a:gd name="connsiteY0" fmla="*/ 0 h 4748298"/>
              <a:gd name="connsiteX1" fmla="*/ 3524848 w 3524848"/>
              <a:gd name="connsiteY1" fmla="*/ 0 h 4748298"/>
              <a:gd name="connsiteX2" fmla="*/ 3524848 w 3524848"/>
              <a:gd name="connsiteY2" fmla="*/ 4748298 h 4748298"/>
              <a:gd name="connsiteX3" fmla="*/ 0 w 3524848"/>
              <a:gd name="connsiteY3" fmla="*/ 4748298 h 474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848" h="4748298">
                <a:moveTo>
                  <a:pt x="0" y="0"/>
                </a:moveTo>
                <a:lnTo>
                  <a:pt x="3524848" y="0"/>
                </a:lnTo>
                <a:lnTo>
                  <a:pt x="3524848" y="4748298"/>
                </a:lnTo>
                <a:lnTo>
                  <a:pt x="0" y="47482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9A8FBA3-37F8-487E-8D34-6746D6BB9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33476" y="3191332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3AAA2D-C024-42D7-9CF6-F954533392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9166" y="1525581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BFA0C11-1EE7-4D1E-80F2-5BCCFBF27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FFB179-8EA3-4513-A430-79B687F55F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9284" y="1750192"/>
            <a:ext cx="3352800" cy="3015916"/>
          </a:xfrm>
          <a:custGeom>
            <a:avLst/>
            <a:gdLst>
              <a:gd name="connsiteX0" fmla="*/ 75880 w 3352800"/>
              <a:gd name="connsiteY0" fmla="*/ 0 h 3015916"/>
              <a:gd name="connsiteX1" fmla="*/ 3276920 w 3352800"/>
              <a:gd name="connsiteY1" fmla="*/ 0 h 3015916"/>
              <a:gd name="connsiteX2" fmla="*/ 3352800 w 3352800"/>
              <a:gd name="connsiteY2" fmla="*/ 75880 h 3015916"/>
              <a:gd name="connsiteX3" fmla="*/ 3352800 w 3352800"/>
              <a:gd name="connsiteY3" fmla="*/ 2940036 h 3015916"/>
              <a:gd name="connsiteX4" fmla="*/ 3276920 w 3352800"/>
              <a:gd name="connsiteY4" fmla="*/ 3015916 h 3015916"/>
              <a:gd name="connsiteX5" fmla="*/ 75880 w 3352800"/>
              <a:gd name="connsiteY5" fmla="*/ 3015916 h 3015916"/>
              <a:gd name="connsiteX6" fmla="*/ 0 w 3352800"/>
              <a:gd name="connsiteY6" fmla="*/ 2940036 h 3015916"/>
              <a:gd name="connsiteX7" fmla="*/ 0 w 3352800"/>
              <a:gd name="connsiteY7" fmla="*/ 75880 h 3015916"/>
              <a:gd name="connsiteX8" fmla="*/ 75880 w 3352800"/>
              <a:gd name="connsiteY8" fmla="*/ 0 h 301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015916">
                <a:moveTo>
                  <a:pt x="75880" y="0"/>
                </a:moveTo>
                <a:lnTo>
                  <a:pt x="3276920" y="0"/>
                </a:lnTo>
                <a:cubicBezTo>
                  <a:pt x="3318827" y="0"/>
                  <a:pt x="3352800" y="33973"/>
                  <a:pt x="3352800" y="75880"/>
                </a:cubicBezTo>
                <a:lnTo>
                  <a:pt x="3352800" y="2940036"/>
                </a:lnTo>
                <a:cubicBezTo>
                  <a:pt x="3352800" y="2981943"/>
                  <a:pt x="3318827" y="3015916"/>
                  <a:pt x="3276920" y="3015916"/>
                </a:cubicBezTo>
                <a:lnTo>
                  <a:pt x="75880" y="3015916"/>
                </a:lnTo>
                <a:cubicBezTo>
                  <a:pt x="33973" y="3015916"/>
                  <a:pt x="0" y="2981943"/>
                  <a:pt x="0" y="2940036"/>
                </a:cubicBezTo>
                <a:lnTo>
                  <a:pt x="0" y="75880"/>
                </a:lnTo>
                <a:cubicBezTo>
                  <a:pt x="0" y="33973"/>
                  <a:pt x="33973" y="0"/>
                  <a:pt x="7588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D0177F4-D7EE-4A92-9E6D-CC58CBE59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799" y="1726280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3A191B-C8EE-4491-8269-A8C03F2438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24799" y="3355359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85441B2-28EF-45E8-8A9B-56CF58D66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4316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04B5D2E-0C2B-4F88-ACCE-E7C903B643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23158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E2E18F0-B7B2-4CA8-A4F0-6B8B3A86E3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4102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710D2AA-8774-4E01-BB55-3989E7CF2C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4089" y="396606"/>
            <a:ext cx="4754454" cy="193561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1778DCE-BCEC-4122-ADCB-0EFC43058E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7129" y="1346444"/>
            <a:ext cx="5533704" cy="3731741"/>
          </a:xfrm>
          <a:custGeom>
            <a:avLst/>
            <a:gdLst>
              <a:gd name="connsiteX0" fmla="*/ 0 w 1051123"/>
              <a:gd name="connsiteY0" fmla="*/ 0 h 1051123"/>
              <a:gd name="connsiteX1" fmla="*/ 1051123 w 1051123"/>
              <a:gd name="connsiteY1" fmla="*/ 0 h 1051123"/>
              <a:gd name="connsiteX2" fmla="*/ 1051123 w 1051123"/>
              <a:gd name="connsiteY2" fmla="*/ 1051123 h 1051123"/>
              <a:gd name="connsiteX3" fmla="*/ 0 w 1051123"/>
              <a:gd name="connsiteY3" fmla="*/ 1051123 h 1051123"/>
              <a:gd name="connsiteX4" fmla="*/ 0 w 1051123"/>
              <a:gd name="connsiteY4" fmla="*/ 0 h 1051123"/>
              <a:gd name="connsiteX0" fmla="*/ 0 w 1123695"/>
              <a:gd name="connsiteY0" fmla="*/ 0 h 1370437"/>
              <a:gd name="connsiteX1" fmla="*/ 1123695 w 1123695"/>
              <a:gd name="connsiteY1" fmla="*/ 319314 h 1370437"/>
              <a:gd name="connsiteX2" fmla="*/ 1123695 w 1123695"/>
              <a:gd name="connsiteY2" fmla="*/ 1370437 h 1370437"/>
              <a:gd name="connsiteX3" fmla="*/ 72572 w 1123695"/>
              <a:gd name="connsiteY3" fmla="*/ 1370437 h 1370437"/>
              <a:gd name="connsiteX4" fmla="*/ 0 w 1123695"/>
              <a:gd name="connsiteY4" fmla="*/ 0 h 1370437"/>
              <a:gd name="connsiteX0" fmla="*/ 0 w 1096341"/>
              <a:gd name="connsiteY0" fmla="*/ 0 h 1327452"/>
              <a:gd name="connsiteX1" fmla="*/ 1096341 w 1096341"/>
              <a:gd name="connsiteY1" fmla="*/ 276329 h 1327452"/>
              <a:gd name="connsiteX2" fmla="*/ 1096341 w 1096341"/>
              <a:gd name="connsiteY2" fmla="*/ 1327452 h 1327452"/>
              <a:gd name="connsiteX3" fmla="*/ 45218 w 1096341"/>
              <a:gd name="connsiteY3" fmla="*/ 1327452 h 1327452"/>
              <a:gd name="connsiteX4" fmla="*/ 0 w 1096341"/>
              <a:gd name="connsiteY4" fmla="*/ 0 h 1327452"/>
              <a:gd name="connsiteX0" fmla="*/ 0 w 3183049"/>
              <a:gd name="connsiteY0" fmla="*/ 458317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58317 h 1785769"/>
              <a:gd name="connsiteX0" fmla="*/ 0 w 3183049"/>
              <a:gd name="connsiteY0" fmla="*/ 462225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62225 h 1785769"/>
              <a:gd name="connsiteX0" fmla="*/ 0 w 3179141"/>
              <a:gd name="connsiteY0" fmla="*/ 466132 h 1785769"/>
              <a:gd name="connsiteX1" fmla="*/ 3179141 w 3179141"/>
              <a:gd name="connsiteY1" fmla="*/ 0 h 1785769"/>
              <a:gd name="connsiteX2" fmla="*/ 1092433 w 3179141"/>
              <a:gd name="connsiteY2" fmla="*/ 1785769 h 1785769"/>
              <a:gd name="connsiteX3" fmla="*/ 41310 w 3179141"/>
              <a:gd name="connsiteY3" fmla="*/ 1785769 h 1785769"/>
              <a:gd name="connsiteX4" fmla="*/ 0 w 3179141"/>
              <a:gd name="connsiteY4" fmla="*/ 466132 h 1785769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1633370 w 3720078"/>
              <a:gd name="connsiteY2" fmla="*/ 1785769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3227708 w 3720078"/>
              <a:gd name="connsiteY2" fmla="*/ 2481338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078" h="2508693">
                <a:moveTo>
                  <a:pt x="540937" y="466132"/>
                </a:moveTo>
                <a:lnTo>
                  <a:pt x="3720078" y="0"/>
                </a:lnTo>
                <a:lnTo>
                  <a:pt x="3227708" y="2481338"/>
                </a:lnTo>
                <a:lnTo>
                  <a:pt x="0" y="2508693"/>
                </a:lnTo>
                <a:lnTo>
                  <a:pt x="540937" y="46613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5CA51-D9AA-485C-BCCE-CEA7F2B28F2F}"/>
              </a:ext>
            </a:extLst>
          </p:cNvPr>
          <p:cNvSpPr txBox="1"/>
          <p:nvPr userDrawn="1"/>
        </p:nvSpPr>
        <p:spPr>
          <a:xfrm>
            <a:off x="1038891" y="2332222"/>
            <a:ext cx="180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5008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AB93274-70C6-4FB7-A46E-ECDCB5F791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2BF07EC-033F-4214-8FE3-A43933DE3F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9909" y="1993891"/>
            <a:ext cx="3361704" cy="1539877"/>
          </a:xfrm>
          <a:custGeom>
            <a:avLst/>
            <a:gdLst>
              <a:gd name="connsiteX0" fmla="*/ 0 w 3406589"/>
              <a:gd name="connsiteY0" fmla="*/ 0 h 1691340"/>
              <a:gd name="connsiteX1" fmla="*/ 3406589 w 3406589"/>
              <a:gd name="connsiteY1" fmla="*/ 0 h 1691340"/>
              <a:gd name="connsiteX2" fmla="*/ 3406589 w 3406589"/>
              <a:gd name="connsiteY2" fmla="*/ 1691340 h 1691340"/>
              <a:gd name="connsiteX3" fmla="*/ 0 w 3406589"/>
              <a:gd name="connsiteY3" fmla="*/ 1691340 h 1691340"/>
              <a:gd name="connsiteX4" fmla="*/ 0 w 3406589"/>
              <a:gd name="connsiteY4" fmla="*/ 0 h 1691340"/>
              <a:gd name="connsiteX0" fmla="*/ 0 w 3556000"/>
              <a:gd name="connsiteY0" fmla="*/ 0 h 1691340"/>
              <a:gd name="connsiteX1" fmla="*/ 3556000 w 3556000"/>
              <a:gd name="connsiteY1" fmla="*/ 0 h 1691340"/>
              <a:gd name="connsiteX2" fmla="*/ 3556000 w 3556000"/>
              <a:gd name="connsiteY2" fmla="*/ 1691340 h 1691340"/>
              <a:gd name="connsiteX3" fmla="*/ 149411 w 3556000"/>
              <a:gd name="connsiteY3" fmla="*/ 1691340 h 1691340"/>
              <a:gd name="connsiteX4" fmla="*/ 0 w 3556000"/>
              <a:gd name="connsiteY4" fmla="*/ 0 h 1691340"/>
              <a:gd name="connsiteX0" fmla="*/ 0 w 3705412"/>
              <a:gd name="connsiteY0" fmla="*/ 5977 h 1697317"/>
              <a:gd name="connsiteX1" fmla="*/ 3705412 w 3705412"/>
              <a:gd name="connsiteY1" fmla="*/ 0 h 1697317"/>
              <a:gd name="connsiteX2" fmla="*/ 3556000 w 3705412"/>
              <a:gd name="connsiteY2" fmla="*/ 1697317 h 1697317"/>
              <a:gd name="connsiteX3" fmla="*/ 149411 w 3705412"/>
              <a:gd name="connsiteY3" fmla="*/ 1697317 h 1697317"/>
              <a:gd name="connsiteX4" fmla="*/ 0 w 3705412"/>
              <a:gd name="connsiteY4" fmla="*/ 5977 h 16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5412" h="1697317">
                <a:moveTo>
                  <a:pt x="0" y="5977"/>
                </a:moveTo>
                <a:lnTo>
                  <a:pt x="3705412" y="0"/>
                </a:lnTo>
                <a:lnTo>
                  <a:pt x="3556000" y="1697317"/>
                </a:lnTo>
                <a:lnTo>
                  <a:pt x="149411" y="1697317"/>
                </a:lnTo>
                <a:lnTo>
                  <a:pt x="0" y="597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9FCE916A-76AC-4872-B108-7A494EFBF0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211F384-A0AA-486A-ABCF-4F8B0BA88C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9700" y="2120089"/>
            <a:ext cx="1752600" cy="3766096"/>
          </a:xfrm>
          <a:custGeom>
            <a:avLst/>
            <a:gdLst>
              <a:gd name="connsiteX0" fmla="*/ 504814 w 2632868"/>
              <a:gd name="connsiteY0" fmla="*/ 330 h 5657673"/>
              <a:gd name="connsiteX1" fmla="*/ 539273 w 2632868"/>
              <a:gd name="connsiteY1" fmla="*/ 833 h 5657673"/>
              <a:gd name="connsiteX2" fmla="*/ 607688 w 2632868"/>
              <a:gd name="connsiteY2" fmla="*/ 85294 h 5657673"/>
              <a:gd name="connsiteX3" fmla="*/ 680128 w 2632868"/>
              <a:gd name="connsiteY3" fmla="*/ 193886 h 5657673"/>
              <a:gd name="connsiteX4" fmla="*/ 748543 w 2632868"/>
              <a:gd name="connsiteY4" fmla="*/ 211984 h 5657673"/>
              <a:gd name="connsiteX5" fmla="*/ 911532 w 2632868"/>
              <a:gd name="connsiteY5" fmla="*/ 209973 h 5657673"/>
              <a:gd name="connsiteX6" fmla="*/ 1315987 w 2632868"/>
              <a:gd name="connsiteY6" fmla="*/ 209973 h 5657673"/>
              <a:gd name="connsiteX7" fmla="*/ 1720442 w 2632868"/>
              <a:gd name="connsiteY7" fmla="*/ 209973 h 5657673"/>
              <a:gd name="connsiteX8" fmla="*/ 1885443 w 2632868"/>
              <a:gd name="connsiteY8" fmla="*/ 211984 h 5657673"/>
              <a:gd name="connsiteX9" fmla="*/ 1951846 w 2632868"/>
              <a:gd name="connsiteY9" fmla="*/ 193886 h 5657673"/>
              <a:gd name="connsiteX10" fmla="*/ 2026298 w 2632868"/>
              <a:gd name="connsiteY10" fmla="*/ 85294 h 5657673"/>
              <a:gd name="connsiteX11" fmla="*/ 2094713 w 2632868"/>
              <a:gd name="connsiteY11" fmla="*/ 833 h 5657673"/>
              <a:gd name="connsiteX12" fmla="*/ 2171177 w 2632868"/>
              <a:gd name="connsiteY12" fmla="*/ 2844 h 5657673"/>
              <a:gd name="connsiteX13" fmla="*/ 2370386 w 2632868"/>
              <a:gd name="connsiteY13" fmla="*/ 2844 h 5657673"/>
              <a:gd name="connsiteX14" fmla="*/ 2627950 w 2632868"/>
              <a:gd name="connsiteY14" fmla="*/ 392971 h 5657673"/>
              <a:gd name="connsiteX15" fmla="*/ 2629962 w 2632868"/>
              <a:gd name="connsiteY15" fmla="*/ 5313799 h 5657673"/>
              <a:gd name="connsiteX16" fmla="*/ 2631974 w 2632868"/>
              <a:gd name="connsiteY16" fmla="*/ 5321842 h 5657673"/>
              <a:gd name="connsiteX17" fmla="*/ 2631974 w 2632868"/>
              <a:gd name="connsiteY17" fmla="*/ 5327875 h 5657673"/>
              <a:gd name="connsiteX18" fmla="*/ 2631974 w 2632868"/>
              <a:gd name="connsiteY18" fmla="*/ 5368095 h 5657673"/>
              <a:gd name="connsiteX19" fmla="*/ 2631974 w 2632868"/>
              <a:gd name="connsiteY19" fmla="*/ 5380160 h 5657673"/>
              <a:gd name="connsiteX20" fmla="*/ 2631974 w 2632868"/>
              <a:gd name="connsiteY20" fmla="*/ 5394237 h 5657673"/>
              <a:gd name="connsiteX21" fmla="*/ 2629962 w 2632868"/>
              <a:gd name="connsiteY21" fmla="*/ 5406303 h 5657673"/>
              <a:gd name="connsiteX22" fmla="*/ 2627950 w 2632868"/>
              <a:gd name="connsiteY22" fmla="*/ 5414347 h 5657673"/>
              <a:gd name="connsiteX23" fmla="*/ 2621913 w 2632868"/>
              <a:gd name="connsiteY23" fmla="*/ 5442500 h 5657673"/>
              <a:gd name="connsiteX24" fmla="*/ 2619901 w 2632868"/>
              <a:gd name="connsiteY24" fmla="*/ 5450544 h 5657673"/>
              <a:gd name="connsiteX25" fmla="*/ 2593742 w 2632868"/>
              <a:gd name="connsiteY25" fmla="*/ 5510873 h 5657673"/>
              <a:gd name="connsiteX26" fmla="*/ 2573620 w 2632868"/>
              <a:gd name="connsiteY26" fmla="*/ 5541037 h 5657673"/>
              <a:gd name="connsiteX27" fmla="*/ 2326118 w 2632868"/>
              <a:gd name="connsiteY27" fmla="*/ 5657673 h 5657673"/>
              <a:gd name="connsiteX28" fmla="*/ 1869345 w 2632868"/>
              <a:gd name="connsiteY28" fmla="*/ 5657673 h 5657673"/>
              <a:gd name="connsiteX29" fmla="*/ 764641 w 2632868"/>
              <a:gd name="connsiteY29" fmla="*/ 5657673 h 5657673"/>
              <a:gd name="connsiteX30" fmla="*/ 305856 w 2632868"/>
              <a:gd name="connsiteY30" fmla="*/ 5657673 h 5657673"/>
              <a:gd name="connsiteX31" fmla="*/ 58354 w 2632868"/>
              <a:gd name="connsiteY31" fmla="*/ 5541037 h 5657673"/>
              <a:gd name="connsiteX32" fmla="*/ 38232 w 2632868"/>
              <a:gd name="connsiteY32" fmla="*/ 5510873 h 5657673"/>
              <a:gd name="connsiteX33" fmla="*/ 14085 w 2632868"/>
              <a:gd name="connsiteY33" fmla="*/ 5450544 h 5657673"/>
              <a:gd name="connsiteX34" fmla="*/ 12073 w 2632868"/>
              <a:gd name="connsiteY34" fmla="*/ 5442500 h 5657673"/>
              <a:gd name="connsiteX35" fmla="*/ 4024 w 2632868"/>
              <a:gd name="connsiteY35" fmla="*/ 5414347 h 5657673"/>
              <a:gd name="connsiteX36" fmla="*/ 4024 w 2632868"/>
              <a:gd name="connsiteY36" fmla="*/ 5406303 h 5657673"/>
              <a:gd name="connsiteX37" fmla="*/ 2012 w 2632868"/>
              <a:gd name="connsiteY37" fmla="*/ 5394237 h 5657673"/>
              <a:gd name="connsiteX38" fmla="*/ 2012 w 2632868"/>
              <a:gd name="connsiteY38" fmla="*/ 5380160 h 5657673"/>
              <a:gd name="connsiteX39" fmla="*/ 0 w 2632868"/>
              <a:gd name="connsiteY39" fmla="*/ 5358040 h 5657673"/>
              <a:gd name="connsiteX40" fmla="*/ 2012 w 2632868"/>
              <a:gd name="connsiteY40" fmla="*/ 5327875 h 5657673"/>
              <a:gd name="connsiteX41" fmla="*/ 2012 w 2632868"/>
              <a:gd name="connsiteY41" fmla="*/ 5321842 h 5657673"/>
              <a:gd name="connsiteX42" fmla="*/ 4024 w 2632868"/>
              <a:gd name="connsiteY42" fmla="*/ 5313799 h 5657673"/>
              <a:gd name="connsiteX43" fmla="*/ 6036 w 2632868"/>
              <a:gd name="connsiteY43" fmla="*/ 392971 h 5657673"/>
              <a:gd name="connsiteX44" fmla="*/ 261587 w 2632868"/>
              <a:gd name="connsiteY44" fmla="*/ 2844 h 5657673"/>
              <a:gd name="connsiteX45" fmla="*/ 263600 w 2632868"/>
              <a:gd name="connsiteY45" fmla="*/ 2844 h 5657673"/>
              <a:gd name="connsiteX46" fmla="*/ 462809 w 2632868"/>
              <a:gd name="connsiteY46" fmla="*/ 2844 h 5657673"/>
              <a:gd name="connsiteX47" fmla="*/ 504814 w 2632868"/>
              <a:gd name="connsiteY47" fmla="*/ 330 h 565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32868" h="5657673">
                <a:moveTo>
                  <a:pt x="504814" y="330"/>
                </a:moveTo>
                <a:cubicBezTo>
                  <a:pt x="517642" y="-172"/>
                  <a:pt x="529212" y="-172"/>
                  <a:pt x="539273" y="833"/>
                </a:cubicBezTo>
                <a:cubicBezTo>
                  <a:pt x="591590" y="833"/>
                  <a:pt x="611712" y="12899"/>
                  <a:pt x="607688" y="85294"/>
                </a:cubicBezTo>
                <a:cubicBezTo>
                  <a:pt x="603664" y="141600"/>
                  <a:pt x="641896" y="175787"/>
                  <a:pt x="680128" y="193886"/>
                </a:cubicBezTo>
                <a:cubicBezTo>
                  <a:pt x="710311" y="207962"/>
                  <a:pt x="738482" y="211984"/>
                  <a:pt x="748543" y="211984"/>
                </a:cubicBezTo>
                <a:cubicBezTo>
                  <a:pt x="756592" y="209973"/>
                  <a:pt x="827019" y="209973"/>
                  <a:pt x="911532" y="209973"/>
                </a:cubicBezTo>
                <a:cubicBezTo>
                  <a:pt x="1042326" y="209973"/>
                  <a:pt x="1215376" y="209973"/>
                  <a:pt x="1315987" y="209973"/>
                </a:cubicBezTo>
                <a:cubicBezTo>
                  <a:pt x="1416598" y="209973"/>
                  <a:pt x="1591660" y="209973"/>
                  <a:pt x="1720442" y="209973"/>
                </a:cubicBezTo>
                <a:cubicBezTo>
                  <a:pt x="1806967" y="209973"/>
                  <a:pt x="1875382" y="209973"/>
                  <a:pt x="1885443" y="211984"/>
                </a:cubicBezTo>
                <a:cubicBezTo>
                  <a:pt x="1895504" y="211984"/>
                  <a:pt x="1923675" y="207962"/>
                  <a:pt x="1951846" y="193886"/>
                </a:cubicBezTo>
                <a:cubicBezTo>
                  <a:pt x="1990078" y="175787"/>
                  <a:pt x="2028310" y="141600"/>
                  <a:pt x="2026298" y="85294"/>
                </a:cubicBezTo>
                <a:cubicBezTo>
                  <a:pt x="2022274" y="12899"/>
                  <a:pt x="2042396" y="833"/>
                  <a:pt x="2094713" y="833"/>
                </a:cubicBezTo>
                <a:cubicBezTo>
                  <a:pt x="2114835" y="-1178"/>
                  <a:pt x="2140994" y="833"/>
                  <a:pt x="2171177" y="2844"/>
                </a:cubicBezTo>
                <a:cubicBezTo>
                  <a:pt x="2281849" y="2844"/>
                  <a:pt x="2370386" y="2844"/>
                  <a:pt x="2370386" y="2844"/>
                </a:cubicBezTo>
                <a:cubicBezTo>
                  <a:pt x="2388496" y="2844"/>
                  <a:pt x="2660145" y="8877"/>
                  <a:pt x="2627950" y="392971"/>
                </a:cubicBezTo>
                <a:cubicBezTo>
                  <a:pt x="2627950" y="392971"/>
                  <a:pt x="2627950" y="392971"/>
                  <a:pt x="2629962" y="5313799"/>
                </a:cubicBezTo>
                <a:cubicBezTo>
                  <a:pt x="2629962" y="5313799"/>
                  <a:pt x="2629962" y="5315809"/>
                  <a:pt x="2631974" y="5321842"/>
                </a:cubicBezTo>
                <a:cubicBezTo>
                  <a:pt x="2631974" y="5323853"/>
                  <a:pt x="2631974" y="5325864"/>
                  <a:pt x="2631974" y="5327875"/>
                </a:cubicBezTo>
                <a:cubicBezTo>
                  <a:pt x="2631974" y="5335919"/>
                  <a:pt x="2633986" y="5352007"/>
                  <a:pt x="2631974" y="5368095"/>
                </a:cubicBezTo>
                <a:cubicBezTo>
                  <a:pt x="2631974" y="5372116"/>
                  <a:pt x="2631974" y="5376138"/>
                  <a:pt x="2631974" y="5380160"/>
                </a:cubicBezTo>
                <a:cubicBezTo>
                  <a:pt x="2631974" y="5384182"/>
                  <a:pt x="2631974" y="5388204"/>
                  <a:pt x="2631974" y="5394237"/>
                </a:cubicBezTo>
                <a:cubicBezTo>
                  <a:pt x="2629962" y="5398259"/>
                  <a:pt x="2629962" y="5402281"/>
                  <a:pt x="2629962" y="5406303"/>
                </a:cubicBezTo>
                <a:cubicBezTo>
                  <a:pt x="2629962" y="5408314"/>
                  <a:pt x="2627950" y="5412336"/>
                  <a:pt x="2627950" y="5414347"/>
                </a:cubicBezTo>
                <a:cubicBezTo>
                  <a:pt x="2625938" y="5422391"/>
                  <a:pt x="2623925" y="5432445"/>
                  <a:pt x="2621913" y="5442500"/>
                </a:cubicBezTo>
                <a:cubicBezTo>
                  <a:pt x="2621913" y="5444511"/>
                  <a:pt x="2619901" y="5448533"/>
                  <a:pt x="2619901" y="5450544"/>
                </a:cubicBezTo>
                <a:cubicBezTo>
                  <a:pt x="2613864" y="5470654"/>
                  <a:pt x="2605815" y="5490763"/>
                  <a:pt x="2593742" y="5510873"/>
                </a:cubicBezTo>
                <a:cubicBezTo>
                  <a:pt x="2587705" y="5520928"/>
                  <a:pt x="2581669" y="5530983"/>
                  <a:pt x="2573620" y="5541037"/>
                </a:cubicBezTo>
                <a:cubicBezTo>
                  <a:pt x="2529351" y="5597344"/>
                  <a:pt x="2454899" y="5645607"/>
                  <a:pt x="2326118" y="5657673"/>
                </a:cubicBezTo>
                <a:cubicBezTo>
                  <a:pt x="2326118" y="5657673"/>
                  <a:pt x="2326118" y="5657673"/>
                  <a:pt x="1869345" y="5657673"/>
                </a:cubicBezTo>
                <a:cubicBezTo>
                  <a:pt x="1869345" y="5657673"/>
                  <a:pt x="1869345" y="5657673"/>
                  <a:pt x="764641" y="5657673"/>
                </a:cubicBezTo>
                <a:cubicBezTo>
                  <a:pt x="764641" y="5657673"/>
                  <a:pt x="764641" y="5657673"/>
                  <a:pt x="305856" y="5657673"/>
                </a:cubicBezTo>
                <a:cubicBezTo>
                  <a:pt x="179087" y="5645607"/>
                  <a:pt x="102623" y="5597344"/>
                  <a:pt x="58354" y="5541037"/>
                </a:cubicBezTo>
                <a:cubicBezTo>
                  <a:pt x="52317" y="5530983"/>
                  <a:pt x="44268" y="5520928"/>
                  <a:pt x="38232" y="5510873"/>
                </a:cubicBezTo>
                <a:cubicBezTo>
                  <a:pt x="28171" y="5490763"/>
                  <a:pt x="18110" y="5470654"/>
                  <a:pt x="14085" y="5450544"/>
                </a:cubicBezTo>
                <a:cubicBezTo>
                  <a:pt x="12073" y="5448533"/>
                  <a:pt x="12073" y="5444511"/>
                  <a:pt x="12073" y="5442500"/>
                </a:cubicBezTo>
                <a:cubicBezTo>
                  <a:pt x="8049" y="5432445"/>
                  <a:pt x="6036" y="5422391"/>
                  <a:pt x="4024" y="5414347"/>
                </a:cubicBezTo>
                <a:cubicBezTo>
                  <a:pt x="4024" y="5412336"/>
                  <a:pt x="4024" y="5408314"/>
                  <a:pt x="4024" y="5406303"/>
                </a:cubicBezTo>
                <a:cubicBezTo>
                  <a:pt x="4024" y="5402281"/>
                  <a:pt x="2012" y="5398259"/>
                  <a:pt x="2012" y="5394237"/>
                </a:cubicBezTo>
                <a:cubicBezTo>
                  <a:pt x="2012" y="5388204"/>
                  <a:pt x="2012" y="5384182"/>
                  <a:pt x="2012" y="5380160"/>
                </a:cubicBezTo>
                <a:cubicBezTo>
                  <a:pt x="0" y="5372116"/>
                  <a:pt x="0" y="5364073"/>
                  <a:pt x="0" y="5358040"/>
                </a:cubicBezTo>
                <a:cubicBezTo>
                  <a:pt x="0" y="5345974"/>
                  <a:pt x="0" y="5333908"/>
                  <a:pt x="2012" y="5327875"/>
                </a:cubicBezTo>
                <a:cubicBezTo>
                  <a:pt x="2012" y="5325864"/>
                  <a:pt x="2012" y="5323853"/>
                  <a:pt x="2012" y="5321842"/>
                </a:cubicBezTo>
                <a:cubicBezTo>
                  <a:pt x="2012" y="5315809"/>
                  <a:pt x="4024" y="5313799"/>
                  <a:pt x="4024" y="5313799"/>
                </a:cubicBezTo>
                <a:cubicBezTo>
                  <a:pt x="4024" y="5313799"/>
                  <a:pt x="4024" y="5313799"/>
                  <a:pt x="6036" y="392971"/>
                </a:cubicBezTo>
                <a:cubicBezTo>
                  <a:pt x="-26159" y="8877"/>
                  <a:pt x="245490" y="2844"/>
                  <a:pt x="261587" y="2844"/>
                </a:cubicBezTo>
                <a:cubicBezTo>
                  <a:pt x="263600" y="2844"/>
                  <a:pt x="263600" y="2844"/>
                  <a:pt x="263600" y="2844"/>
                </a:cubicBezTo>
                <a:cubicBezTo>
                  <a:pt x="263600" y="2844"/>
                  <a:pt x="352137" y="2844"/>
                  <a:pt x="462809" y="2844"/>
                </a:cubicBezTo>
                <a:cubicBezTo>
                  <a:pt x="477901" y="1839"/>
                  <a:pt x="491986" y="833"/>
                  <a:pt x="504814" y="33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652736-F4D7-4176-9687-C28ADB9133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38550"/>
          </a:xfrm>
          <a:custGeom>
            <a:avLst/>
            <a:gdLst>
              <a:gd name="connsiteX0" fmla="*/ 0 w 12192000"/>
              <a:gd name="connsiteY0" fmla="*/ 0 h 3638550"/>
              <a:gd name="connsiteX1" fmla="*/ 12192000 w 12192000"/>
              <a:gd name="connsiteY1" fmla="*/ 0 h 3638550"/>
              <a:gd name="connsiteX2" fmla="*/ 12192000 w 12192000"/>
              <a:gd name="connsiteY2" fmla="*/ 3638550 h 3638550"/>
              <a:gd name="connsiteX3" fmla="*/ 0 w 12192000"/>
              <a:gd name="connsiteY3" fmla="*/ 363855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38550">
                <a:moveTo>
                  <a:pt x="0" y="0"/>
                </a:moveTo>
                <a:lnTo>
                  <a:pt x="12192000" y="0"/>
                </a:lnTo>
                <a:lnTo>
                  <a:pt x="12192000" y="3638550"/>
                </a:lnTo>
                <a:lnTo>
                  <a:pt x="0" y="36385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E74CA1D-9751-476C-B1F2-676B8C4F4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27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B1D3EDE-9737-4F7D-A0C9-62CC738110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53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430C6A-40B2-479E-8096-830D99D396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7011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99AD55B-29A5-4F73-A335-AF83089286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169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AE4D8F3-5B06-46B6-B51D-BC8F8969C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75387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F1A1FF-30BE-4C42-AB75-25FD6B3B63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521105"/>
            <a:ext cx="5818621" cy="4156241"/>
          </a:xfrm>
          <a:custGeom>
            <a:avLst/>
            <a:gdLst>
              <a:gd name="connsiteX0" fmla="*/ 2720048 w 5818621"/>
              <a:gd name="connsiteY0" fmla="*/ 888 h 4156241"/>
              <a:gd name="connsiteX1" fmla="*/ 3796559 w 5818621"/>
              <a:gd name="connsiteY1" fmla="*/ 334879 h 4156241"/>
              <a:gd name="connsiteX2" fmla="*/ 5290323 w 5818621"/>
              <a:gd name="connsiteY2" fmla="*/ 1528900 h 4156241"/>
              <a:gd name="connsiteX3" fmla="*/ 5791026 w 5818621"/>
              <a:gd name="connsiteY3" fmla="*/ 2530875 h 4156241"/>
              <a:gd name="connsiteX4" fmla="*/ 5565710 w 5818621"/>
              <a:gd name="connsiteY4" fmla="*/ 3599648 h 4156241"/>
              <a:gd name="connsiteX5" fmla="*/ 4088636 w 5818621"/>
              <a:gd name="connsiteY5" fmla="*/ 4150734 h 4156241"/>
              <a:gd name="connsiteX6" fmla="*/ 3195716 w 5818621"/>
              <a:gd name="connsiteY6" fmla="*/ 4088111 h 4156241"/>
              <a:gd name="connsiteX7" fmla="*/ 2210999 w 5818621"/>
              <a:gd name="connsiteY7" fmla="*/ 3741595 h 4156241"/>
              <a:gd name="connsiteX8" fmla="*/ 62149 w 5818621"/>
              <a:gd name="connsiteY8" fmla="*/ 3770819 h 4156241"/>
              <a:gd name="connsiteX9" fmla="*/ 0 w 5818621"/>
              <a:gd name="connsiteY9" fmla="*/ 3794390 h 4156241"/>
              <a:gd name="connsiteX10" fmla="*/ 0 w 5818621"/>
              <a:gd name="connsiteY10" fmla="*/ 1468496 h 4156241"/>
              <a:gd name="connsiteX11" fmla="*/ 14360 w 5818621"/>
              <a:gd name="connsiteY11" fmla="*/ 1453817 h 4156241"/>
              <a:gd name="connsiteX12" fmla="*/ 946724 w 5818621"/>
              <a:gd name="connsiteY12" fmla="*/ 706445 h 4156241"/>
              <a:gd name="connsiteX13" fmla="*/ 2720048 w 5818621"/>
              <a:gd name="connsiteY13" fmla="*/ 888 h 415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8621" h="4156241">
                <a:moveTo>
                  <a:pt x="2720048" y="888"/>
                </a:moveTo>
                <a:cubicBezTo>
                  <a:pt x="3095575" y="17587"/>
                  <a:pt x="3458585" y="159534"/>
                  <a:pt x="3796559" y="334879"/>
                </a:cubicBezTo>
                <a:cubicBezTo>
                  <a:pt x="4364023" y="635472"/>
                  <a:pt x="4889761" y="1027912"/>
                  <a:pt x="5290323" y="1528900"/>
                </a:cubicBezTo>
                <a:cubicBezTo>
                  <a:pt x="5523985" y="1825317"/>
                  <a:pt x="5720093" y="2159309"/>
                  <a:pt x="5791026" y="2530875"/>
                </a:cubicBezTo>
                <a:cubicBezTo>
                  <a:pt x="5861959" y="2898266"/>
                  <a:pt x="5799371" y="3307405"/>
                  <a:pt x="5565710" y="3599648"/>
                </a:cubicBezTo>
                <a:cubicBezTo>
                  <a:pt x="5227735" y="4025488"/>
                  <a:pt x="4631064" y="4129860"/>
                  <a:pt x="4088636" y="4150734"/>
                </a:cubicBezTo>
                <a:cubicBezTo>
                  <a:pt x="3788214" y="4163259"/>
                  <a:pt x="3487792" y="4159084"/>
                  <a:pt x="3195716" y="4088111"/>
                </a:cubicBezTo>
                <a:cubicBezTo>
                  <a:pt x="2853568" y="4008788"/>
                  <a:pt x="2540629" y="3850142"/>
                  <a:pt x="2210999" y="3741595"/>
                </a:cubicBezTo>
                <a:cubicBezTo>
                  <a:pt x="1514188" y="3516150"/>
                  <a:pt x="746443" y="3524500"/>
                  <a:pt x="62149" y="3770819"/>
                </a:cubicBezTo>
                <a:lnTo>
                  <a:pt x="0" y="3794390"/>
                </a:lnTo>
                <a:lnTo>
                  <a:pt x="0" y="1468496"/>
                </a:lnTo>
                <a:lnTo>
                  <a:pt x="14360" y="1453817"/>
                </a:lnTo>
                <a:cubicBezTo>
                  <a:pt x="302851" y="1180035"/>
                  <a:pt x="621268" y="935021"/>
                  <a:pt x="946724" y="706445"/>
                </a:cubicBezTo>
                <a:cubicBezTo>
                  <a:pt x="1472462" y="330704"/>
                  <a:pt x="2073306" y="-19987"/>
                  <a:pt x="2720048" y="88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163A3B3-FBFF-43E3-8A62-D3F513DA71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1836" y="396607"/>
            <a:ext cx="4588328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026790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376DC5-6ABA-4F3C-A744-8803A72498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061604" cy="6858000"/>
          </a:xfrm>
          <a:custGeom>
            <a:avLst/>
            <a:gdLst>
              <a:gd name="connsiteX0" fmla="*/ 8060886 w 12061604"/>
              <a:gd name="connsiteY0" fmla="*/ 1155320 h 6858000"/>
              <a:gd name="connsiteX1" fmla="*/ 8457032 w 12061604"/>
              <a:gd name="connsiteY1" fmla="*/ 1551466 h 6858000"/>
              <a:gd name="connsiteX2" fmla="*/ 8060886 w 12061604"/>
              <a:gd name="connsiteY2" fmla="*/ 1947612 h 6858000"/>
              <a:gd name="connsiteX3" fmla="*/ 7664740 w 12061604"/>
              <a:gd name="connsiteY3" fmla="*/ 1551466 h 6858000"/>
              <a:gd name="connsiteX4" fmla="*/ 8060886 w 12061604"/>
              <a:gd name="connsiteY4" fmla="*/ 1155320 h 6858000"/>
              <a:gd name="connsiteX5" fmla="*/ 7316284 w 12061604"/>
              <a:gd name="connsiteY5" fmla="*/ 0 h 6858000"/>
              <a:gd name="connsiteX6" fmla="*/ 12061604 w 12061604"/>
              <a:gd name="connsiteY6" fmla="*/ 0 h 6858000"/>
              <a:gd name="connsiteX7" fmla="*/ 12028913 w 12061604"/>
              <a:gd name="connsiteY7" fmla="*/ 233008 h 6858000"/>
              <a:gd name="connsiteX8" fmla="*/ 10787565 w 12061604"/>
              <a:gd name="connsiteY8" fmla="*/ 1750887 h 6858000"/>
              <a:gd name="connsiteX9" fmla="*/ 8666829 w 12061604"/>
              <a:gd name="connsiteY9" fmla="*/ 518678 h 6858000"/>
              <a:gd name="connsiteX10" fmla="*/ 7408931 w 12061604"/>
              <a:gd name="connsiteY10" fmla="*/ 135886 h 6858000"/>
              <a:gd name="connsiteX11" fmla="*/ 0 w 12061604"/>
              <a:gd name="connsiteY11" fmla="*/ 0 h 6858000"/>
              <a:gd name="connsiteX12" fmla="*/ 2 w 12061604"/>
              <a:gd name="connsiteY12" fmla="*/ 0 h 6858000"/>
              <a:gd name="connsiteX13" fmla="*/ 2 w 12061604"/>
              <a:gd name="connsiteY13" fmla="*/ 5275496 h 6858000"/>
              <a:gd name="connsiteX14" fmla="*/ 2676095 w 12061604"/>
              <a:gd name="connsiteY14" fmla="*/ 4507814 h 6858000"/>
              <a:gd name="connsiteX15" fmla="*/ 6522181 w 12061604"/>
              <a:gd name="connsiteY15" fmla="*/ 6397165 h 6858000"/>
              <a:gd name="connsiteX16" fmla="*/ 8747653 w 12061604"/>
              <a:gd name="connsiteY16" fmla="*/ 6737108 h 6858000"/>
              <a:gd name="connsiteX17" fmla="*/ 8813178 w 12061604"/>
              <a:gd name="connsiteY17" fmla="*/ 6858000 h 6858000"/>
              <a:gd name="connsiteX18" fmla="*/ 0 w 1206160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8060886" y="1155320"/>
                </a:moveTo>
                <a:cubicBezTo>
                  <a:pt x="8279671" y="1155320"/>
                  <a:pt x="8457032" y="1332681"/>
                  <a:pt x="8457032" y="1551466"/>
                </a:cubicBezTo>
                <a:cubicBezTo>
                  <a:pt x="8457032" y="1770251"/>
                  <a:pt x="8279671" y="1947612"/>
                  <a:pt x="8060886" y="1947612"/>
                </a:cubicBezTo>
                <a:cubicBezTo>
                  <a:pt x="7842101" y="1947612"/>
                  <a:pt x="7664740" y="1770251"/>
                  <a:pt x="7664740" y="1551466"/>
                </a:cubicBezTo>
                <a:cubicBezTo>
                  <a:pt x="7664740" y="1332681"/>
                  <a:pt x="7842101" y="1155320"/>
                  <a:pt x="8060886" y="1155320"/>
                </a:cubicBezTo>
                <a:close/>
                <a:moveTo>
                  <a:pt x="7316284" y="0"/>
                </a:moveTo>
                <a:lnTo>
                  <a:pt x="12061604" y="0"/>
                </a:lnTo>
                <a:lnTo>
                  <a:pt x="12028913" y="233008"/>
                </a:lnTo>
                <a:cubicBezTo>
                  <a:pt x="11924943" y="797494"/>
                  <a:pt x="11615835" y="1459379"/>
                  <a:pt x="10787565" y="1750887"/>
                </a:cubicBezTo>
                <a:cubicBezTo>
                  <a:pt x="9208390" y="2312227"/>
                  <a:pt x="9677137" y="327001"/>
                  <a:pt x="8666829" y="518678"/>
                </a:cubicBezTo>
                <a:cubicBezTo>
                  <a:pt x="8228802" y="598544"/>
                  <a:pt x="7672307" y="437315"/>
                  <a:pt x="7408931" y="135886"/>
                </a:cubicBezTo>
                <a:close/>
                <a:moveTo>
                  <a:pt x="0" y="0"/>
                </a:moveTo>
                <a:lnTo>
                  <a:pt x="2" y="0"/>
                </a:lnTo>
                <a:lnTo>
                  <a:pt x="2" y="5275496"/>
                </a:lnTo>
                <a:cubicBezTo>
                  <a:pt x="459490" y="4657086"/>
                  <a:pt x="1335921" y="3914993"/>
                  <a:pt x="2676095" y="4507814"/>
                </a:cubicBezTo>
                <a:cubicBezTo>
                  <a:pt x="4786337" y="5446092"/>
                  <a:pt x="5330916" y="7134992"/>
                  <a:pt x="6522181" y="6397165"/>
                </a:cubicBezTo>
                <a:cubicBezTo>
                  <a:pt x="7630882" y="5707184"/>
                  <a:pt x="8056820" y="5493502"/>
                  <a:pt x="8747653" y="6737108"/>
                </a:cubicBezTo>
                <a:lnTo>
                  <a:pt x="88131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10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E066A2-993C-4F8F-9FDA-73BA9AFD96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3429000"/>
            <a:ext cx="5138057" cy="1981868"/>
          </a:xfrm>
          <a:custGeom>
            <a:avLst/>
            <a:gdLst>
              <a:gd name="connsiteX0" fmla="*/ 85399 w 5138057"/>
              <a:gd name="connsiteY0" fmla="*/ 0 h 1981868"/>
              <a:gd name="connsiteX1" fmla="*/ 5052658 w 5138057"/>
              <a:gd name="connsiteY1" fmla="*/ 0 h 1981868"/>
              <a:gd name="connsiteX2" fmla="*/ 5138057 w 5138057"/>
              <a:gd name="connsiteY2" fmla="*/ 85399 h 1981868"/>
              <a:gd name="connsiteX3" fmla="*/ 5138057 w 5138057"/>
              <a:gd name="connsiteY3" fmla="*/ 1896469 h 1981868"/>
              <a:gd name="connsiteX4" fmla="*/ 5052658 w 5138057"/>
              <a:gd name="connsiteY4" fmla="*/ 1981868 h 1981868"/>
              <a:gd name="connsiteX5" fmla="*/ 85399 w 5138057"/>
              <a:gd name="connsiteY5" fmla="*/ 1981868 h 1981868"/>
              <a:gd name="connsiteX6" fmla="*/ 0 w 5138057"/>
              <a:gd name="connsiteY6" fmla="*/ 1896469 h 1981868"/>
              <a:gd name="connsiteX7" fmla="*/ 0 w 5138057"/>
              <a:gd name="connsiteY7" fmla="*/ 85399 h 1981868"/>
              <a:gd name="connsiteX8" fmla="*/ 85399 w 5138057"/>
              <a:gd name="connsiteY8" fmla="*/ 0 h 19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8057" h="1981868">
                <a:moveTo>
                  <a:pt x="85399" y="0"/>
                </a:moveTo>
                <a:lnTo>
                  <a:pt x="5052658" y="0"/>
                </a:lnTo>
                <a:cubicBezTo>
                  <a:pt x="5099823" y="0"/>
                  <a:pt x="5138057" y="38234"/>
                  <a:pt x="5138057" y="85399"/>
                </a:cubicBezTo>
                <a:lnTo>
                  <a:pt x="5138057" y="1896469"/>
                </a:lnTo>
                <a:cubicBezTo>
                  <a:pt x="5138057" y="1943634"/>
                  <a:pt x="5099823" y="1981868"/>
                  <a:pt x="5052658" y="1981868"/>
                </a:cubicBezTo>
                <a:lnTo>
                  <a:pt x="85399" y="1981868"/>
                </a:lnTo>
                <a:cubicBezTo>
                  <a:pt x="38234" y="1981868"/>
                  <a:pt x="0" y="1943634"/>
                  <a:pt x="0" y="1896469"/>
                </a:cubicBezTo>
                <a:lnTo>
                  <a:pt x="0" y="85399"/>
                </a:lnTo>
                <a:cubicBezTo>
                  <a:pt x="0" y="38234"/>
                  <a:pt x="38234" y="0"/>
                  <a:pt x="8539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0E7C44-D421-4277-824C-03BF0FC1D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5725"/>
            <a:ext cx="4195763" cy="2840038"/>
          </a:xfrm>
        </p:spPr>
        <p:txBody>
          <a:bodyPr anchor="ctr"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PUT YOUR BEST TITLE HERE</a:t>
            </a:r>
          </a:p>
        </p:txBody>
      </p:sp>
    </p:spTree>
    <p:extLst>
      <p:ext uri="{BB962C8B-B14F-4D97-AF65-F5344CB8AC3E}">
        <p14:creationId xmlns:p14="http://schemas.microsoft.com/office/powerpoint/2010/main" val="4085370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2AB92B-FCEA-4E88-9F42-06C44AC23A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396" y="0"/>
            <a:ext cx="12061604" cy="6858000"/>
          </a:xfrm>
          <a:custGeom>
            <a:avLst/>
            <a:gdLst>
              <a:gd name="connsiteX0" fmla="*/ 4000718 w 12061604"/>
              <a:gd name="connsiteY0" fmla="*/ 1155320 h 6858000"/>
              <a:gd name="connsiteX1" fmla="*/ 4396864 w 12061604"/>
              <a:gd name="connsiteY1" fmla="*/ 1551466 h 6858000"/>
              <a:gd name="connsiteX2" fmla="*/ 4000718 w 12061604"/>
              <a:gd name="connsiteY2" fmla="*/ 1947612 h 6858000"/>
              <a:gd name="connsiteX3" fmla="*/ 3604572 w 12061604"/>
              <a:gd name="connsiteY3" fmla="*/ 1551466 h 6858000"/>
              <a:gd name="connsiteX4" fmla="*/ 4000718 w 12061604"/>
              <a:gd name="connsiteY4" fmla="*/ 1155320 h 6858000"/>
              <a:gd name="connsiteX5" fmla="*/ 12061602 w 12061604"/>
              <a:gd name="connsiteY5" fmla="*/ 0 h 6858000"/>
              <a:gd name="connsiteX6" fmla="*/ 12061604 w 12061604"/>
              <a:gd name="connsiteY6" fmla="*/ 0 h 6858000"/>
              <a:gd name="connsiteX7" fmla="*/ 12061604 w 12061604"/>
              <a:gd name="connsiteY7" fmla="*/ 6858000 h 6858000"/>
              <a:gd name="connsiteX8" fmla="*/ 3248426 w 12061604"/>
              <a:gd name="connsiteY8" fmla="*/ 6858000 h 6858000"/>
              <a:gd name="connsiteX9" fmla="*/ 3313951 w 12061604"/>
              <a:gd name="connsiteY9" fmla="*/ 6737108 h 6858000"/>
              <a:gd name="connsiteX10" fmla="*/ 5539423 w 12061604"/>
              <a:gd name="connsiteY10" fmla="*/ 6397165 h 6858000"/>
              <a:gd name="connsiteX11" fmla="*/ 9385509 w 12061604"/>
              <a:gd name="connsiteY11" fmla="*/ 4507814 h 6858000"/>
              <a:gd name="connsiteX12" fmla="*/ 12061602 w 12061604"/>
              <a:gd name="connsiteY12" fmla="*/ 5275496 h 6858000"/>
              <a:gd name="connsiteX13" fmla="*/ 0 w 12061604"/>
              <a:gd name="connsiteY13" fmla="*/ 0 h 6858000"/>
              <a:gd name="connsiteX14" fmla="*/ 4745320 w 12061604"/>
              <a:gd name="connsiteY14" fmla="*/ 0 h 6858000"/>
              <a:gd name="connsiteX15" fmla="*/ 4652673 w 12061604"/>
              <a:gd name="connsiteY15" fmla="*/ 135886 h 6858000"/>
              <a:gd name="connsiteX16" fmla="*/ 3394775 w 12061604"/>
              <a:gd name="connsiteY16" fmla="*/ 518678 h 6858000"/>
              <a:gd name="connsiteX17" fmla="*/ 1274039 w 12061604"/>
              <a:gd name="connsiteY17" fmla="*/ 1750887 h 6858000"/>
              <a:gd name="connsiteX18" fmla="*/ 32691 w 12061604"/>
              <a:gd name="connsiteY18" fmla="*/ 233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4000718" y="1155320"/>
                </a:moveTo>
                <a:cubicBezTo>
                  <a:pt x="4219503" y="1155320"/>
                  <a:pt x="4396864" y="1332681"/>
                  <a:pt x="4396864" y="1551466"/>
                </a:cubicBezTo>
                <a:cubicBezTo>
                  <a:pt x="4396864" y="1770251"/>
                  <a:pt x="4219503" y="1947612"/>
                  <a:pt x="4000718" y="1947612"/>
                </a:cubicBezTo>
                <a:cubicBezTo>
                  <a:pt x="3781933" y="1947612"/>
                  <a:pt x="3604572" y="1770251"/>
                  <a:pt x="3604572" y="1551466"/>
                </a:cubicBezTo>
                <a:cubicBezTo>
                  <a:pt x="3604572" y="1332681"/>
                  <a:pt x="3781933" y="1155320"/>
                  <a:pt x="4000718" y="1155320"/>
                </a:cubicBezTo>
                <a:close/>
                <a:moveTo>
                  <a:pt x="12061602" y="0"/>
                </a:moveTo>
                <a:lnTo>
                  <a:pt x="12061604" y="0"/>
                </a:lnTo>
                <a:lnTo>
                  <a:pt x="12061604" y="6858000"/>
                </a:lnTo>
                <a:lnTo>
                  <a:pt x="3248426" y="6858000"/>
                </a:lnTo>
                <a:lnTo>
                  <a:pt x="3313951" y="6737108"/>
                </a:lnTo>
                <a:cubicBezTo>
                  <a:pt x="4004784" y="5493502"/>
                  <a:pt x="4430722" y="5707184"/>
                  <a:pt x="5539423" y="6397165"/>
                </a:cubicBezTo>
                <a:cubicBezTo>
                  <a:pt x="6730688" y="7134992"/>
                  <a:pt x="7275267" y="5446092"/>
                  <a:pt x="9385509" y="4507814"/>
                </a:cubicBezTo>
                <a:cubicBezTo>
                  <a:pt x="10725683" y="3914993"/>
                  <a:pt x="11602114" y="4657086"/>
                  <a:pt x="12061602" y="5275496"/>
                </a:cubicBezTo>
                <a:close/>
                <a:moveTo>
                  <a:pt x="0" y="0"/>
                </a:moveTo>
                <a:lnTo>
                  <a:pt x="4745320" y="0"/>
                </a:lnTo>
                <a:lnTo>
                  <a:pt x="4652673" y="135886"/>
                </a:lnTo>
                <a:cubicBezTo>
                  <a:pt x="4389297" y="437315"/>
                  <a:pt x="3832802" y="598544"/>
                  <a:pt x="3394775" y="518678"/>
                </a:cubicBezTo>
                <a:cubicBezTo>
                  <a:pt x="2384467" y="327001"/>
                  <a:pt x="2853214" y="2312227"/>
                  <a:pt x="1274039" y="1750887"/>
                </a:cubicBezTo>
                <a:cubicBezTo>
                  <a:pt x="445769" y="1459379"/>
                  <a:pt x="136661" y="797494"/>
                  <a:pt x="32691" y="2330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4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8E1BDB-DB2A-435B-B3F0-9DF8435F1F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D59125A-319A-4A47-81D0-D2B1D938FE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5416" y="1963801"/>
            <a:ext cx="1814729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AEDE1B75-3AC0-4852-BFCA-1A4507C6F6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10485" y="1963801"/>
            <a:ext cx="3085513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5771EB8B-40C8-459A-914D-A4B03B0B4C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6335" y="1963801"/>
            <a:ext cx="4900247" cy="180948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47364E5E-781A-4F9C-B5D0-67B7836A3C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5416" y="3837453"/>
            <a:ext cx="1814729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1F86FC9B-BE28-4565-98FC-88FC9CCC3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10483" y="3841023"/>
            <a:ext cx="4900247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16D28E51-2F05-4595-BBEF-17D779959E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1071" y="3842703"/>
            <a:ext cx="3085513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94109B-8189-4123-8849-63AA5AB9B1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92953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F77B536A-E199-4555-8C4C-9993C1BE4A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2F5676C-B95D-47EE-BE83-FD83689AD1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56510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720E3CD-7199-4FCD-B8F8-49671547C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3303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4730193-6707-499F-B9F7-C59141AAF3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4880" y="0"/>
            <a:ext cx="3471621" cy="4076054"/>
          </a:xfrm>
          <a:custGeom>
            <a:avLst/>
            <a:gdLst>
              <a:gd name="connsiteX0" fmla="*/ 66134 w 3471621"/>
              <a:gd name="connsiteY0" fmla="*/ 0 h 4076054"/>
              <a:gd name="connsiteX1" fmla="*/ 3405487 w 3471621"/>
              <a:gd name="connsiteY1" fmla="*/ 0 h 4076054"/>
              <a:gd name="connsiteX2" fmla="*/ 3471621 w 3471621"/>
              <a:gd name="connsiteY2" fmla="*/ 66134 h 4076054"/>
              <a:gd name="connsiteX3" fmla="*/ 3471621 w 3471621"/>
              <a:gd name="connsiteY3" fmla="*/ 4009920 h 4076054"/>
              <a:gd name="connsiteX4" fmla="*/ 3405487 w 3471621"/>
              <a:gd name="connsiteY4" fmla="*/ 4076054 h 4076054"/>
              <a:gd name="connsiteX5" fmla="*/ 66134 w 3471621"/>
              <a:gd name="connsiteY5" fmla="*/ 4076054 h 4076054"/>
              <a:gd name="connsiteX6" fmla="*/ 0 w 3471621"/>
              <a:gd name="connsiteY6" fmla="*/ 4009920 h 4076054"/>
              <a:gd name="connsiteX7" fmla="*/ 0 w 3471621"/>
              <a:gd name="connsiteY7" fmla="*/ 66134 h 4076054"/>
              <a:gd name="connsiteX8" fmla="*/ 66134 w 3471621"/>
              <a:gd name="connsiteY8" fmla="*/ 0 h 407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71621" h="4076054">
                <a:moveTo>
                  <a:pt x="66134" y="0"/>
                </a:moveTo>
                <a:lnTo>
                  <a:pt x="3405487" y="0"/>
                </a:lnTo>
                <a:cubicBezTo>
                  <a:pt x="3442012" y="0"/>
                  <a:pt x="3471621" y="29609"/>
                  <a:pt x="3471621" y="66134"/>
                </a:cubicBezTo>
                <a:lnTo>
                  <a:pt x="3471621" y="4009920"/>
                </a:lnTo>
                <a:cubicBezTo>
                  <a:pt x="3471621" y="4046445"/>
                  <a:pt x="3442012" y="4076054"/>
                  <a:pt x="3405487" y="4076054"/>
                </a:cubicBezTo>
                <a:lnTo>
                  <a:pt x="66134" y="4076054"/>
                </a:lnTo>
                <a:cubicBezTo>
                  <a:pt x="29609" y="4076054"/>
                  <a:pt x="0" y="4046445"/>
                  <a:pt x="0" y="4009920"/>
                </a:cubicBezTo>
                <a:lnTo>
                  <a:pt x="0" y="66134"/>
                </a:lnTo>
                <a:cubicBezTo>
                  <a:pt x="0" y="29609"/>
                  <a:pt x="29609" y="0"/>
                  <a:pt x="6613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DD0DFCB-EA9C-4C77-A3C0-B5DB8AE8AA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8565" y="1078531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9875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6A210EE-5D5F-41DD-B165-F527742D0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64505" y="0"/>
            <a:ext cx="7427495" cy="6858000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E045BC7-1086-4137-A033-827E998611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9A79DC95-C0D6-420F-8195-1E15FE2E2E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5641" y="5005951"/>
            <a:ext cx="6869011" cy="1852047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23355D9A-27DE-42D6-82D8-9F0208175D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7171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6E5987B4-1BF2-4546-B6D2-68AAF1E95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2232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4BCEBEB-DE72-4803-B228-1E11878ADD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87293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C806971-EDE4-445D-8263-067F02E3CF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94906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A8C36-9C73-40F8-962D-248A78B5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9649-039E-42B6-B316-79C7EDFD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9724-A438-42C5-8DB1-3B432CD8E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E0EF-0AA6-4A1B-A6DE-199E7B5B1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51ED-EEEC-43A2-A3F6-A200165CB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0" r:id="rId3"/>
    <p:sldLayoutId id="2147483661" r:id="rId4"/>
    <p:sldLayoutId id="2147483654" r:id="rId5"/>
    <p:sldLayoutId id="2147483655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0" r:id="rId13"/>
    <p:sldLayoutId id="2147483659" r:id="rId14"/>
    <p:sldLayoutId id="2147483658" r:id="rId15"/>
    <p:sldLayoutId id="2147483657" r:id="rId16"/>
    <p:sldLayoutId id="2147483656" r:id="rId17"/>
    <p:sldLayoutId id="2147483652" r:id="rId18"/>
    <p:sldLayoutId id="2147483670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25B8F-A52F-4851-A33F-603D9C825B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315200" y="0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2269FB-11BB-4A6E-B3AA-036BBE57F646}"/>
              </a:ext>
            </a:extLst>
          </p:cNvPr>
          <p:cNvSpPr txBox="1"/>
          <p:nvPr/>
        </p:nvSpPr>
        <p:spPr>
          <a:xfrm>
            <a:off x="3083005" y="4071256"/>
            <a:ext cx="595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5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Мы </a:t>
            </a:r>
            <a:r>
              <a:rPr lang="ru-RU" sz="195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сделали это, </a:t>
            </a:r>
            <a:r>
              <a:rPr lang="ru-RU" sz="195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чтобы изменить мир к </a:t>
            </a:r>
            <a:r>
              <a:rPr lang="ru-RU" sz="195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лучшему</a:t>
            </a:r>
            <a:endParaRPr lang="en-US" sz="195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chemeClr val="accent2">
                  <a:alpha val="75000"/>
                </a:schemeClr>
              </a:gs>
              <a:gs pos="0">
                <a:schemeClr val="accent1">
                  <a:alpha val="9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21" y="680969"/>
            <a:ext cx="1933845" cy="1276528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8244473" y="856688"/>
            <a:ext cx="792292" cy="792292"/>
          </a:xfrm>
          <a:prstGeom prst="ellipse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53100">
                <a:schemeClr val="accent2">
                  <a:alpha val="75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882547-363E-4269-931C-927D6E64C188}"/>
              </a:ext>
            </a:extLst>
          </p:cNvPr>
          <p:cNvSpPr txBox="1">
            <a:spLocks/>
          </p:cNvSpPr>
          <p:nvPr/>
        </p:nvSpPr>
        <p:spPr>
          <a:xfrm>
            <a:off x="1844691" y="1879662"/>
            <a:ext cx="8372222" cy="2331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000" b="1" dirty="0" smtClean="0">
                <a:solidFill>
                  <a:srgbClr val="DF1E2C"/>
                </a:solidFill>
              </a:rPr>
              <a:t>СИСТЕМА</a:t>
            </a:r>
            <a:r>
              <a:rPr lang="ru-RU" b="1" dirty="0" smtClean="0">
                <a:solidFill>
                  <a:srgbClr val="DF1E2C"/>
                </a:solidFill>
              </a:rPr>
              <a:t> </a:t>
            </a:r>
          </a:p>
          <a:p>
            <a:r>
              <a:rPr lang="ru-RU" sz="5400" b="1" dirty="0" smtClean="0">
                <a:solidFill>
                  <a:srgbClr val="DF1E2C"/>
                </a:solidFill>
              </a:rPr>
              <a:t>ТЕСТИРОВАНИЯ</a:t>
            </a:r>
            <a:endParaRPr lang="en-US" sz="5400" b="1" dirty="0">
              <a:solidFill>
                <a:srgbClr val="DF1E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9" b="26189"/>
          <a:stretch>
            <a:fillRect/>
          </a:stretch>
        </p:blipFill>
        <p:spPr>
          <a:xfrm>
            <a:off x="0" y="1257305"/>
            <a:ext cx="5818621" cy="4156241"/>
          </a:xfrm>
        </p:spPr>
      </p:pic>
      <p:sp>
        <p:nvSpPr>
          <p:cNvPr id="34" name="Freeform 5">
            <a:extLst>
              <a:ext uri="{FF2B5EF4-FFF2-40B4-BE49-F238E27FC236}">
                <a16:creationId xmlns:a16="http://schemas.microsoft.com/office/drawing/2014/main" id="{92472881-75A9-492B-B61D-0D85F377F5F0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57FFAB1-9FB6-4B61-8642-35D580A56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4283" y="266363"/>
            <a:ext cx="8497740" cy="1079568"/>
          </a:xfrm>
        </p:spPr>
        <p:txBody>
          <a:bodyPr/>
          <a:lstStyle/>
          <a:p>
            <a:r>
              <a:rPr lang="ru-RU" b="1" dirty="0" smtClean="0"/>
              <a:t>Состав команды</a:t>
            </a:r>
            <a:endParaRPr lang="en-US" b="1" dirty="0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C8B5BD33-A14C-429D-AB23-1E2ED5D231FD}"/>
              </a:ext>
            </a:extLst>
          </p:cNvPr>
          <p:cNvSpPr>
            <a:spLocks/>
          </p:cNvSpPr>
          <p:nvPr/>
        </p:nvSpPr>
        <p:spPr bwMode="auto">
          <a:xfrm>
            <a:off x="565841" y="4300318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B4E709-3538-4698-8D8E-4297DD004153}"/>
              </a:ext>
            </a:extLst>
          </p:cNvPr>
          <p:cNvSpPr/>
          <p:nvPr/>
        </p:nvSpPr>
        <p:spPr>
          <a:xfrm>
            <a:off x="6335486" y="2008414"/>
            <a:ext cx="4718957" cy="1616529"/>
          </a:xfrm>
          <a:prstGeom prst="roundRect">
            <a:avLst>
              <a:gd name="adj" fmla="val 3536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FD68E3-0BAD-4C91-9443-C91219A2B900}"/>
              </a:ext>
            </a:extLst>
          </p:cNvPr>
          <p:cNvSpPr/>
          <p:nvPr/>
        </p:nvSpPr>
        <p:spPr>
          <a:xfrm>
            <a:off x="6264196" y="2956841"/>
            <a:ext cx="800100" cy="800100"/>
          </a:xfrm>
          <a:prstGeom prst="roundRect">
            <a:avLst>
              <a:gd name="adj" fmla="val 8504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98FAA7-6005-4A97-AA98-E8F7790DCAEF}"/>
              </a:ext>
            </a:extLst>
          </p:cNvPr>
          <p:cNvGrpSpPr/>
          <p:nvPr/>
        </p:nvGrpSpPr>
        <p:grpSpPr>
          <a:xfrm>
            <a:off x="6425037" y="3202239"/>
            <a:ext cx="478418" cy="309304"/>
            <a:chOff x="-11113" y="3175"/>
            <a:chExt cx="341313" cy="220663"/>
          </a:xfrm>
          <a:solidFill>
            <a:schemeClr val="bg2"/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8744710-1B17-4873-B5EE-D497BEA77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13" y="3175"/>
              <a:ext cx="223838" cy="220663"/>
            </a:xfrm>
            <a:custGeom>
              <a:avLst/>
              <a:gdLst>
                <a:gd name="T0" fmla="*/ 4 w 80"/>
                <a:gd name="T1" fmla="*/ 78 h 78"/>
                <a:gd name="T2" fmla="*/ 10 w 80"/>
                <a:gd name="T3" fmla="*/ 64 h 78"/>
                <a:gd name="T4" fmla="*/ 30 w 80"/>
                <a:gd name="T5" fmla="*/ 46 h 78"/>
                <a:gd name="T6" fmla="*/ 20 w 80"/>
                <a:gd name="T7" fmla="*/ 25 h 78"/>
                <a:gd name="T8" fmla="*/ 41 w 80"/>
                <a:gd name="T9" fmla="*/ 0 h 78"/>
                <a:gd name="T10" fmla="*/ 61 w 80"/>
                <a:gd name="T11" fmla="*/ 27 h 78"/>
                <a:gd name="T12" fmla="*/ 51 w 80"/>
                <a:gd name="T13" fmla="*/ 47 h 78"/>
                <a:gd name="T14" fmla="*/ 73 w 80"/>
                <a:gd name="T15" fmla="*/ 63 h 78"/>
                <a:gd name="T16" fmla="*/ 80 w 80"/>
                <a:gd name="T17" fmla="*/ 78 h 78"/>
                <a:gd name="T18" fmla="*/ 4 w 80"/>
                <a:gd name="T1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8">
                  <a:moveTo>
                    <a:pt x="4" y="78"/>
                  </a:moveTo>
                  <a:cubicBezTo>
                    <a:pt x="4" y="78"/>
                    <a:pt x="0" y="67"/>
                    <a:pt x="10" y="64"/>
                  </a:cubicBezTo>
                  <a:cubicBezTo>
                    <a:pt x="20" y="61"/>
                    <a:pt x="30" y="58"/>
                    <a:pt x="30" y="46"/>
                  </a:cubicBezTo>
                  <a:cubicBezTo>
                    <a:pt x="30" y="46"/>
                    <a:pt x="20" y="42"/>
                    <a:pt x="20" y="25"/>
                  </a:cubicBezTo>
                  <a:cubicBezTo>
                    <a:pt x="20" y="9"/>
                    <a:pt x="28" y="0"/>
                    <a:pt x="41" y="0"/>
                  </a:cubicBezTo>
                  <a:cubicBezTo>
                    <a:pt x="54" y="0"/>
                    <a:pt x="61" y="10"/>
                    <a:pt x="61" y="27"/>
                  </a:cubicBezTo>
                  <a:cubicBezTo>
                    <a:pt x="61" y="27"/>
                    <a:pt x="58" y="43"/>
                    <a:pt x="51" y="47"/>
                  </a:cubicBezTo>
                  <a:cubicBezTo>
                    <a:pt x="52" y="50"/>
                    <a:pt x="50" y="60"/>
                    <a:pt x="73" y="63"/>
                  </a:cubicBezTo>
                  <a:cubicBezTo>
                    <a:pt x="80" y="64"/>
                    <a:pt x="80" y="71"/>
                    <a:pt x="80" y="78"/>
                  </a:cubicBezTo>
                  <a:lnTo>
                    <a:pt x="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9AD1A8A2-9429-4E3E-98F5-00B904F65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25" y="33338"/>
              <a:ext cx="142875" cy="190500"/>
            </a:xfrm>
            <a:custGeom>
              <a:avLst/>
              <a:gdLst>
                <a:gd name="T0" fmla="*/ 15 w 51"/>
                <a:gd name="T1" fmla="*/ 67 h 67"/>
                <a:gd name="T2" fmla="*/ 51 w 51"/>
                <a:gd name="T3" fmla="*/ 67 h 67"/>
                <a:gd name="T4" fmla="*/ 45 w 51"/>
                <a:gd name="T5" fmla="*/ 54 h 67"/>
                <a:gd name="T6" fmla="*/ 27 w 51"/>
                <a:gd name="T7" fmla="*/ 40 h 67"/>
                <a:gd name="T8" fmla="*/ 35 w 51"/>
                <a:gd name="T9" fmla="*/ 23 h 67"/>
                <a:gd name="T10" fmla="*/ 18 w 51"/>
                <a:gd name="T11" fmla="*/ 0 h 67"/>
                <a:gd name="T12" fmla="*/ 0 w 51"/>
                <a:gd name="T13" fmla="*/ 21 h 67"/>
                <a:gd name="T14" fmla="*/ 8 w 51"/>
                <a:gd name="T15" fmla="*/ 40 h 67"/>
                <a:gd name="T16" fmla="*/ 5 w 51"/>
                <a:gd name="T17" fmla="*/ 48 h 67"/>
                <a:gd name="T18" fmla="*/ 14 w 51"/>
                <a:gd name="T19" fmla="*/ 56 h 67"/>
                <a:gd name="T20" fmla="*/ 15 w 51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7">
                  <a:moveTo>
                    <a:pt x="15" y="67"/>
                  </a:moveTo>
                  <a:cubicBezTo>
                    <a:pt x="51" y="67"/>
                    <a:pt x="51" y="67"/>
                    <a:pt x="51" y="67"/>
                  </a:cubicBezTo>
                  <a:cubicBezTo>
                    <a:pt x="51" y="61"/>
                    <a:pt x="51" y="55"/>
                    <a:pt x="45" y="54"/>
                  </a:cubicBezTo>
                  <a:cubicBezTo>
                    <a:pt x="25" y="51"/>
                    <a:pt x="27" y="42"/>
                    <a:pt x="27" y="40"/>
                  </a:cubicBezTo>
                  <a:cubicBezTo>
                    <a:pt x="33" y="37"/>
                    <a:pt x="35" y="23"/>
                    <a:pt x="35" y="23"/>
                  </a:cubicBezTo>
                  <a:cubicBezTo>
                    <a:pt x="35" y="8"/>
                    <a:pt x="29" y="0"/>
                    <a:pt x="18" y="0"/>
                  </a:cubicBezTo>
                  <a:cubicBezTo>
                    <a:pt x="7" y="0"/>
                    <a:pt x="0" y="8"/>
                    <a:pt x="0" y="21"/>
                  </a:cubicBezTo>
                  <a:cubicBezTo>
                    <a:pt x="0" y="36"/>
                    <a:pt x="8" y="40"/>
                    <a:pt x="8" y="40"/>
                  </a:cubicBezTo>
                  <a:cubicBezTo>
                    <a:pt x="9" y="44"/>
                    <a:pt x="7" y="47"/>
                    <a:pt x="5" y="48"/>
                  </a:cubicBezTo>
                  <a:cubicBezTo>
                    <a:pt x="5" y="48"/>
                    <a:pt x="12" y="50"/>
                    <a:pt x="14" y="56"/>
                  </a:cubicBezTo>
                  <a:cubicBezTo>
                    <a:pt x="16" y="61"/>
                    <a:pt x="15" y="67"/>
                    <a:pt x="1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C134D34-31D3-4880-9393-B160F4F0F90A}"/>
              </a:ext>
            </a:extLst>
          </p:cNvPr>
          <p:cNvSpPr txBox="1"/>
          <p:nvPr/>
        </p:nvSpPr>
        <p:spPr>
          <a:xfrm>
            <a:off x="7186767" y="2861775"/>
            <a:ext cx="3744686" cy="212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500" dirty="0"/>
              <a:t>Увлеченный и высокомотивированный студент БГУИР с навыками в области программирования. </a:t>
            </a:r>
            <a:endParaRPr lang="ru-RU" sz="1500" dirty="0" smtClean="0"/>
          </a:p>
          <a:p>
            <a:pPr algn="just">
              <a:lnSpc>
                <a:spcPct val="150000"/>
              </a:lnSpc>
            </a:pPr>
            <a:r>
              <a:rPr lang="ru-RU" sz="1500" dirty="0" smtClean="0"/>
              <a:t>Хорошо </a:t>
            </a:r>
            <a:r>
              <a:rPr lang="ru-RU" sz="1500" dirty="0"/>
              <a:t>организованный, с отличными коммуникативными и межличностными навыками</a:t>
            </a:r>
            <a:endParaRPr lang="en-US" sz="15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10AA9C9-9B9A-4114-A372-1EB7627008F9}"/>
              </a:ext>
            </a:extLst>
          </p:cNvPr>
          <p:cNvSpPr/>
          <p:nvPr/>
        </p:nvSpPr>
        <p:spPr>
          <a:xfrm>
            <a:off x="6484089" y="2272532"/>
            <a:ext cx="396173" cy="396173"/>
          </a:xfrm>
          <a:prstGeom prst="ellipse">
            <a:avLst/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EFA4F5-A88F-4C32-AA06-912CE84862CD}"/>
              </a:ext>
            </a:extLst>
          </p:cNvPr>
          <p:cNvSpPr txBox="1"/>
          <p:nvPr/>
        </p:nvSpPr>
        <p:spPr>
          <a:xfrm>
            <a:off x="7207732" y="2052846"/>
            <a:ext cx="4540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latin typeface="+mj-lt"/>
              </a:rPr>
              <a:t>Денис Кончик</a:t>
            </a:r>
            <a:endParaRPr lang="en-US" sz="4000" b="1" dirty="0">
              <a:latin typeface="+mj-lt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9560DA-3CE4-468A-849E-E769017016BB}"/>
              </a:ext>
            </a:extLst>
          </p:cNvPr>
          <p:cNvSpPr/>
          <p:nvPr/>
        </p:nvSpPr>
        <p:spPr>
          <a:xfrm>
            <a:off x="-4735286" y="9944968"/>
            <a:ext cx="157842" cy="157842"/>
          </a:xfrm>
          <a:prstGeom prst="ellipse">
            <a:avLst/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06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1934"/>
            <a:ext cx="4163026" cy="4966018"/>
          </a:xfrm>
        </p:spPr>
      </p:pic>
      <p:sp>
        <p:nvSpPr>
          <p:cNvPr id="34" name="Freeform 5">
            <a:extLst>
              <a:ext uri="{FF2B5EF4-FFF2-40B4-BE49-F238E27FC236}">
                <a16:creationId xmlns:a16="http://schemas.microsoft.com/office/drawing/2014/main" id="{92472881-75A9-492B-B61D-0D85F377F5F0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57FFAB1-9FB6-4B61-8642-35D580A56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4283" y="266363"/>
            <a:ext cx="8497740" cy="1079568"/>
          </a:xfrm>
        </p:spPr>
        <p:txBody>
          <a:bodyPr/>
          <a:lstStyle/>
          <a:p>
            <a:r>
              <a:rPr lang="ru-RU" b="1" dirty="0" smtClean="0"/>
              <a:t>Состав команды</a:t>
            </a:r>
            <a:endParaRPr lang="en-US" b="1" dirty="0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C8B5BD33-A14C-429D-AB23-1E2ED5D231FD}"/>
              </a:ext>
            </a:extLst>
          </p:cNvPr>
          <p:cNvSpPr>
            <a:spLocks/>
          </p:cNvSpPr>
          <p:nvPr/>
        </p:nvSpPr>
        <p:spPr bwMode="auto">
          <a:xfrm>
            <a:off x="216218" y="4988832"/>
            <a:ext cx="2065544" cy="1377028"/>
          </a:xfrm>
          <a:custGeom>
            <a:avLst/>
            <a:gdLst>
              <a:gd name="T0" fmla="*/ 0 w 546"/>
              <a:gd name="T1" fmla="*/ 161 h 363"/>
              <a:gd name="T2" fmla="*/ 241 w 546"/>
              <a:gd name="T3" fmla="*/ 351 h 363"/>
              <a:gd name="T4" fmla="*/ 500 w 546"/>
              <a:gd name="T5" fmla="*/ 161 h 363"/>
              <a:gd name="T6" fmla="*/ 0 w 546"/>
              <a:gd name="T7" fmla="*/ 1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6" h="363">
                <a:moveTo>
                  <a:pt x="0" y="161"/>
                </a:moveTo>
                <a:cubicBezTo>
                  <a:pt x="0" y="161"/>
                  <a:pt x="115" y="340"/>
                  <a:pt x="241" y="351"/>
                </a:cubicBezTo>
                <a:cubicBezTo>
                  <a:pt x="368" y="363"/>
                  <a:pt x="546" y="242"/>
                  <a:pt x="500" y="161"/>
                </a:cubicBezTo>
                <a:cubicBezTo>
                  <a:pt x="454" y="81"/>
                  <a:pt x="46" y="0"/>
                  <a:pt x="0" y="16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B4E709-3538-4698-8D8E-4297DD004153}"/>
              </a:ext>
            </a:extLst>
          </p:cNvPr>
          <p:cNvSpPr/>
          <p:nvPr/>
        </p:nvSpPr>
        <p:spPr>
          <a:xfrm>
            <a:off x="6335486" y="2008414"/>
            <a:ext cx="4718957" cy="1616529"/>
          </a:xfrm>
          <a:prstGeom prst="roundRect">
            <a:avLst>
              <a:gd name="adj" fmla="val 3536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FD68E3-0BAD-4C91-9443-C91219A2B900}"/>
              </a:ext>
            </a:extLst>
          </p:cNvPr>
          <p:cNvSpPr/>
          <p:nvPr/>
        </p:nvSpPr>
        <p:spPr>
          <a:xfrm>
            <a:off x="4939944" y="2930911"/>
            <a:ext cx="800100" cy="800100"/>
          </a:xfrm>
          <a:prstGeom prst="roundRect">
            <a:avLst>
              <a:gd name="adj" fmla="val 8504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98FAA7-6005-4A97-AA98-E8F7790DCAEF}"/>
              </a:ext>
            </a:extLst>
          </p:cNvPr>
          <p:cNvGrpSpPr/>
          <p:nvPr/>
        </p:nvGrpSpPr>
        <p:grpSpPr>
          <a:xfrm>
            <a:off x="5100785" y="3176309"/>
            <a:ext cx="478418" cy="309304"/>
            <a:chOff x="-11113" y="3175"/>
            <a:chExt cx="341313" cy="220663"/>
          </a:xfrm>
          <a:solidFill>
            <a:schemeClr val="bg2"/>
          </a:solidFill>
        </p:grpSpPr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8744710-1B17-4873-B5EE-D497BEA77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13" y="3175"/>
              <a:ext cx="223838" cy="220663"/>
            </a:xfrm>
            <a:custGeom>
              <a:avLst/>
              <a:gdLst>
                <a:gd name="T0" fmla="*/ 4 w 80"/>
                <a:gd name="T1" fmla="*/ 78 h 78"/>
                <a:gd name="T2" fmla="*/ 10 w 80"/>
                <a:gd name="T3" fmla="*/ 64 h 78"/>
                <a:gd name="T4" fmla="*/ 30 w 80"/>
                <a:gd name="T5" fmla="*/ 46 h 78"/>
                <a:gd name="T6" fmla="*/ 20 w 80"/>
                <a:gd name="T7" fmla="*/ 25 h 78"/>
                <a:gd name="T8" fmla="*/ 41 w 80"/>
                <a:gd name="T9" fmla="*/ 0 h 78"/>
                <a:gd name="T10" fmla="*/ 61 w 80"/>
                <a:gd name="T11" fmla="*/ 27 h 78"/>
                <a:gd name="T12" fmla="*/ 51 w 80"/>
                <a:gd name="T13" fmla="*/ 47 h 78"/>
                <a:gd name="T14" fmla="*/ 73 w 80"/>
                <a:gd name="T15" fmla="*/ 63 h 78"/>
                <a:gd name="T16" fmla="*/ 80 w 80"/>
                <a:gd name="T17" fmla="*/ 78 h 78"/>
                <a:gd name="T18" fmla="*/ 4 w 80"/>
                <a:gd name="T1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78">
                  <a:moveTo>
                    <a:pt x="4" y="78"/>
                  </a:moveTo>
                  <a:cubicBezTo>
                    <a:pt x="4" y="78"/>
                    <a:pt x="0" y="67"/>
                    <a:pt x="10" y="64"/>
                  </a:cubicBezTo>
                  <a:cubicBezTo>
                    <a:pt x="20" y="61"/>
                    <a:pt x="30" y="58"/>
                    <a:pt x="30" y="46"/>
                  </a:cubicBezTo>
                  <a:cubicBezTo>
                    <a:pt x="30" y="46"/>
                    <a:pt x="20" y="42"/>
                    <a:pt x="20" y="25"/>
                  </a:cubicBezTo>
                  <a:cubicBezTo>
                    <a:pt x="20" y="9"/>
                    <a:pt x="28" y="0"/>
                    <a:pt x="41" y="0"/>
                  </a:cubicBezTo>
                  <a:cubicBezTo>
                    <a:pt x="54" y="0"/>
                    <a:pt x="61" y="10"/>
                    <a:pt x="61" y="27"/>
                  </a:cubicBezTo>
                  <a:cubicBezTo>
                    <a:pt x="61" y="27"/>
                    <a:pt x="58" y="43"/>
                    <a:pt x="51" y="47"/>
                  </a:cubicBezTo>
                  <a:cubicBezTo>
                    <a:pt x="52" y="50"/>
                    <a:pt x="50" y="60"/>
                    <a:pt x="73" y="63"/>
                  </a:cubicBezTo>
                  <a:cubicBezTo>
                    <a:pt x="80" y="64"/>
                    <a:pt x="80" y="71"/>
                    <a:pt x="80" y="78"/>
                  </a:cubicBezTo>
                  <a:lnTo>
                    <a:pt x="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9AD1A8A2-9429-4E3E-98F5-00B904F65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25" y="33338"/>
              <a:ext cx="142875" cy="190500"/>
            </a:xfrm>
            <a:custGeom>
              <a:avLst/>
              <a:gdLst>
                <a:gd name="T0" fmla="*/ 15 w 51"/>
                <a:gd name="T1" fmla="*/ 67 h 67"/>
                <a:gd name="T2" fmla="*/ 51 w 51"/>
                <a:gd name="T3" fmla="*/ 67 h 67"/>
                <a:gd name="T4" fmla="*/ 45 w 51"/>
                <a:gd name="T5" fmla="*/ 54 h 67"/>
                <a:gd name="T6" fmla="*/ 27 w 51"/>
                <a:gd name="T7" fmla="*/ 40 h 67"/>
                <a:gd name="T8" fmla="*/ 35 w 51"/>
                <a:gd name="T9" fmla="*/ 23 h 67"/>
                <a:gd name="T10" fmla="*/ 18 w 51"/>
                <a:gd name="T11" fmla="*/ 0 h 67"/>
                <a:gd name="T12" fmla="*/ 0 w 51"/>
                <a:gd name="T13" fmla="*/ 21 h 67"/>
                <a:gd name="T14" fmla="*/ 8 w 51"/>
                <a:gd name="T15" fmla="*/ 40 h 67"/>
                <a:gd name="T16" fmla="*/ 5 w 51"/>
                <a:gd name="T17" fmla="*/ 48 h 67"/>
                <a:gd name="T18" fmla="*/ 14 w 51"/>
                <a:gd name="T19" fmla="*/ 56 h 67"/>
                <a:gd name="T20" fmla="*/ 15 w 51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7">
                  <a:moveTo>
                    <a:pt x="15" y="67"/>
                  </a:moveTo>
                  <a:cubicBezTo>
                    <a:pt x="51" y="67"/>
                    <a:pt x="51" y="67"/>
                    <a:pt x="51" y="67"/>
                  </a:cubicBezTo>
                  <a:cubicBezTo>
                    <a:pt x="51" y="61"/>
                    <a:pt x="51" y="55"/>
                    <a:pt x="45" y="54"/>
                  </a:cubicBezTo>
                  <a:cubicBezTo>
                    <a:pt x="25" y="51"/>
                    <a:pt x="27" y="42"/>
                    <a:pt x="27" y="40"/>
                  </a:cubicBezTo>
                  <a:cubicBezTo>
                    <a:pt x="33" y="37"/>
                    <a:pt x="35" y="23"/>
                    <a:pt x="35" y="23"/>
                  </a:cubicBezTo>
                  <a:cubicBezTo>
                    <a:pt x="35" y="8"/>
                    <a:pt x="29" y="0"/>
                    <a:pt x="18" y="0"/>
                  </a:cubicBezTo>
                  <a:cubicBezTo>
                    <a:pt x="7" y="0"/>
                    <a:pt x="0" y="8"/>
                    <a:pt x="0" y="21"/>
                  </a:cubicBezTo>
                  <a:cubicBezTo>
                    <a:pt x="0" y="36"/>
                    <a:pt x="8" y="40"/>
                    <a:pt x="8" y="40"/>
                  </a:cubicBezTo>
                  <a:cubicBezTo>
                    <a:pt x="9" y="44"/>
                    <a:pt x="7" y="47"/>
                    <a:pt x="5" y="48"/>
                  </a:cubicBezTo>
                  <a:cubicBezTo>
                    <a:pt x="5" y="48"/>
                    <a:pt x="12" y="50"/>
                    <a:pt x="14" y="56"/>
                  </a:cubicBezTo>
                  <a:cubicBezTo>
                    <a:pt x="16" y="61"/>
                    <a:pt x="15" y="67"/>
                    <a:pt x="1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C134D34-31D3-4880-9393-B160F4F0F90A}"/>
              </a:ext>
            </a:extLst>
          </p:cNvPr>
          <p:cNvSpPr txBox="1"/>
          <p:nvPr/>
        </p:nvSpPr>
        <p:spPr>
          <a:xfrm>
            <a:off x="5814588" y="2846535"/>
            <a:ext cx="5113387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500" dirty="0" smtClean="0"/>
              <a:t>Амбициозный </a:t>
            </a:r>
            <a:r>
              <a:rPr lang="ru-RU" sz="1500" dirty="0"/>
              <a:t>и </a:t>
            </a:r>
            <a:r>
              <a:rPr lang="ru-RU" sz="1500" dirty="0" smtClean="0"/>
              <a:t>целеустремленный </a:t>
            </a:r>
            <a:r>
              <a:rPr lang="ru-RU" sz="1500" dirty="0"/>
              <a:t>студент БГУИР с навыками в области программирования. </a:t>
            </a:r>
            <a:endParaRPr lang="ru-RU" sz="1500" dirty="0" smtClean="0"/>
          </a:p>
          <a:p>
            <a:pPr algn="just">
              <a:lnSpc>
                <a:spcPct val="150000"/>
              </a:lnSpc>
            </a:pPr>
            <a:r>
              <a:rPr lang="ru-RU" sz="1500" dirty="0" smtClean="0"/>
              <a:t>Обладает высокой работоспособностью, умеет работать в команде, имеет развитые организационные способности.</a:t>
            </a:r>
            <a:endParaRPr lang="en-US" sz="15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10AA9C9-9B9A-4114-A372-1EB7627008F9}"/>
              </a:ext>
            </a:extLst>
          </p:cNvPr>
          <p:cNvSpPr/>
          <p:nvPr/>
        </p:nvSpPr>
        <p:spPr>
          <a:xfrm>
            <a:off x="5159837" y="2246602"/>
            <a:ext cx="396173" cy="396173"/>
          </a:xfrm>
          <a:prstGeom prst="ellipse">
            <a:avLst/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EFA4F5-A88F-4C32-AA06-912CE84862CD}"/>
              </a:ext>
            </a:extLst>
          </p:cNvPr>
          <p:cNvSpPr txBox="1"/>
          <p:nvPr/>
        </p:nvSpPr>
        <p:spPr>
          <a:xfrm>
            <a:off x="5814588" y="2037606"/>
            <a:ext cx="511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latin typeface="+mj-lt"/>
              </a:rPr>
              <a:t>Евгений </a:t>
            </a:r>
            <a:r>
              <a:rPr lang="ru-RU" sz="3600" b="1" dirty="0" err="1" smtClean="0">
                <a:latin typeface="+mj-lt"/>
              </a:rPr>
              <a:t>Кахновский</a:t>
            </a:r>
            <a:endParaRPr lang="en-US" sz="3600" b="1" dirty="0">
              <a:latin typeface="+mj-lt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9560DA-3CE4-468A-849E-E769017016BB}"/>
              </a:ext>
            </a:extLst>
          </p:cNvPr>
          <p:cNvSpPr/>
          <p:nvPr/>
        </p:nvSpPr>
        <p:spPr>
          <a:xfrm>
            <a:off x="-4735286" y="9944968"/>
            <a:ext cx="157842" cy="157842"/>
          </a:xfrm>
          <a:prstGeom prst="ellipse">
            <a:avLst/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897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E1F11-868D-42A6-85E6-760DE74132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07F87B-9AD5-441E-B5D0-E4A2C0273BD4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58883-6874-45C4-B6CF-F2059A7B9798}"/>
              </a:ext>
            </a:extLst>
          </p:cNvPr>
          <p:cNvSpPr txBox="1"/>
          <p:nvPr/>
        </p:nvSpPr>
        <p:spPr>
          <a:xfrm>
            <a:off x="1418100" y="1419011"/>
            <a:ext cx="71524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+mj-lt"/>
              </a:rPr>
              <a:t>Состоит из нескольких основных частей</a:t>
            </a: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8463D684-AFE3-450F-94E8-93EACBBBCAF9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AC70D60-BEDA-4D38-A927-437958EFE6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367" y="362708"/>
            <a:ext cx="10543265" cy="1179418"/>
          </a:xfrm>
        </p:spPr>
        <p:txBody>
          <a:bodyPr>
            <a:normAutofit/>
          </a:bodyPr>
          <a:lstStyle/>
          <a:p>
            <a:r>
              <a:rPr lang="ru-RU" sz="6500" b="1" dirty="0" smtClean="0"/>
              <a:t>Система тестирования</a:t>
            </a:r>
            <a:endParaRPr lang="en-US" sz="6500" b="1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D5ACA04-0E1B-43D7-8D1A-9B0951E7A7F1}"/>
              </a:ext>
            </a:extLst>
          </p:cNvPr>
          <p:cNvGrpSpPr/>
          <p:nvPr/>
        </p:nvGrpSpPr>
        <p:grpSpPr>
          <a:xfrm>
            <a:off x="8441411" y="2051238"/>
            <a:ext cx="2472672" cy="2384943"/>
            <a:chOff x="-1587" y="-7938"/>
            <a:chExt cx="4832351" cy="4660901"/>
          </a:xfrm>
        </p:grpSpPr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81EE1B0-11B6-4659-A72F-1B7ABF3809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869" y="1977022"/>
              <a:ext cx="412231" cy="303448"/>
            </a:xfrm>
            <a:custGeom>
              <a:avLst/>
              <a:gdLst>
                <a:gd name="T0" fmla="*/ 39 w 81"/>
                <a:gd name="T1" fmla="*/ 0 h 59"/>
                <a:gd name="T2" fmla="*/ 28 w 81"/>
                <a:gd name="T3" fmla="*/ 25 h 59"/>
                <a:gd name="T4" fmla="*/ 35 w 81"/>
                <a:gd name="T5" fmla="*/ 40 h 59"/>
                <a:gd name="T6" fmla="*/ 18 w 81"/>
                <a:gd name="T7" fmla="*/ 59 h 59"/>
                <a:gd name="T8" fmla="*/ 0 w 81"/>
                <a:gd name="T9" fmla="*/ 40 h 59"/>
                <a:gd name="T10" fmla="*/ 5 w 81"/>
                <a:gd name="T11" fmla="*/ 25 h 59"/>
                <a:gd name="T12" fmla="*/ 22 w 81"/>
                <a:gd name="T13" fmla="*/ 0 h 59"/>
                <a:gd name="T14" fmla="*/ 39 w 81"/>
                <a:gd name="T15" fmla="*/ 0 h 59"/>
                <a:gd name="T16" fmla="*/ 78 w 81"/>
                <a:gd name="T17" fmla="*/ 40 h 59"/>
                <a:gd name="T18" fmla="*/ 60 w 81"/>
                <a:gd name="T19" fmla="*/ 59 h 59"/>
                <a:gd name="T20" fmla="*/ 43 w 81"/>
                <a:gd name="T21" fmla="*/ 40 h 59"/>
                <a:gd name="T22" fmla="*/ 48 w 81"/>
                <a:gd name="T23" fmla="*/ 25 h 59"/>
                <a:gd name="T24" fmla="*/ 64 w 81"/>
                <a:gd name="T25" fmla="*/ 0 h 59"/>
                <a:gd name="T26" fmla="*/ 81 w 81"/>
                <a:gd name="T27" fmla="*/ 0 h 59"/>
                <a:gd name="T28" fmla="*/ 71 w 81"/>
                <a:gd name="T29" fmla="*/ 25 h 59"/>
                <a:gd name="T30" fmla="*/ 78 w 81"/>
                <a:gd name="T31" fmla="*/ 4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59">
                  <a:moveTo>
                    <a:pt x="39" y="0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33" y="29"/>
                    <a:pt x="35" y="34"/>
                    <a:pt x="35" y="40"/>
                  </a:cubicBezTo>
                  <a:cubicBezTo>
                    <a:pt x="35" y="51"/>
                    <a:pt x="28" y="59"/>
                    <a:pt x="18" y="59"/>
                  </a:cubicBezTo>
                  <a:cubicBezTo>
                    <a:pt x="8" y="59"/>
                    <a:pt x="0" y="52"/>
                    <a:pt x="0" y="40"/>
                  </a:cubicBezTo>
                  <a:cubicBezTo>
                    <a:pt x="0" y="34"/>
                    <a:pt x="2" y="30"/>
                    <a:pt x="5" y="2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39" y="0"/>
                  </a:lnTo>
                  <a:close/>
                  <a:moveTo>
                    <a:pt x="78" y="40"/>
                  </a:moveTo>
                  <a:cubicBezTo>
                    <a:pt x="78" y="51"/>
                    <a:pt x="71" y="59"/>
                    <a:pt x="60" y="59"/>
                  </a:cubicBezTo>
                  <a:cubicBezTo>
                    <a:pt x="51" y="59"/>
                    <a:pt x="43" y="52"/>
                    <a:pt x="43" y="40"/>
                  </a:cubicBezTo>
                  <a:cubicBezTo>
                    <a:pt x="43" y="34"/>
                    <a:pt x="45" y="30"/>
                    <a:pt x="48" y="2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6" y="29"/>
                    <a:pt x="78" y="34"/>
                    <a:pt x="78" y="4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100">
                  <a:schemeClr val="accent2"/>
                </a:gs>
                <a:gs pos="100000">
                  <a:schemeClr val="accent3"/>
                </a:gs>
              </a:gsLst>
              <a:lin ang="2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6CB8CF3B-CB1D-4868-BDEB-272D9942C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6" y="46038"/>
              <a:ext cx="2471738" cy="4606925"/>
            </a:xfrm>
            <a:custGeom>
              <a:avLst/>
              <a:gdLst>
                <a:gd name="T0" fmla="*/ 60 w 906"/>
                <a:gd name="T1" fmla="*/ 0 h 1691"/>
                <a:gd name="T2" fmla="*/ 0 w 906"/>
                <a:gd name="T3" fmla="*/ 0 h 1691"/>
                <a:gd name="T4" fmla="*/ 0 w 906"/>
                <a:gd name="T5" fmla="*/ 1691 h 1691"/>
                <a:gd name="T6" fmla="*/ 60 w 906"/>
                <a:gd name="T7" fmla="*/ 1691 h 1691"/>
                <a:gd name="T8" fmla="*/ 906 w 906"/>
                <a:gd name="T9" fmla="*/ 845 h 1691"/>
                <a:gd name="T10" fmla="*/ 60 w 906"/>
                <a:gd name="T11" fmla="*/ 0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6" h="1691">
                  <a:moveTo>
                    <a:pt x="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91"/>
                    <a:pt x="0" y="1691"/>
                    <a:pt x="0" y="1691"/>
                  </a:cubicBezTo>
                  <a:cubicBezTo>
                    <a:pt x="60" y="1691"/>
                    <a:pt x="60" y="1691"/>
                    <a:pt x="60" y="1691"/>
                  </a:cubicBezTo>
                  <a:cubicBezTo>
                    <a:pt x="527" y="1691"/>
                    <a:pt x="906" y="1312"/>
                    <a:pt x="906" y="845"/>
                  </a:cubicBezTo>
                  <a:cubicBezTo>
                    <a:pt x="906" y="379"/>
                    <a:pt x="527" y="0"/>
                    <a:pt x="60" y="0"/>
                  </a:cubicBezTo>
                  <a:close/>
                </a:path>
              </a:pathLst>
            </a:custGeom>
            <a:solidFill>
              <a:srgbClr val="B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9">
              <a:extLst>
                <a:ext uri="{FF2B5EF4-FFF2-40B4-BE49-F238E27FC236}">
                  <a16:creationId xmlns:a16="http://schemas.microsoft.com/office/drawing/2014/main" id="{79444152-16E8-4855-A8F3-BD113332F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6" y="46038"/>
              <a:ext cx="4613275" cy="4606925"/>
            </a:xfrm>
            <a:prstGeom prst="ellipse">
              <a:avLst/>
            </a:pr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0BC72F0B-C13C-4B68-BBAD-9D32BDE0C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13" y="536575"/>
              <a:ext cx="3632200" cy="3625850"/>
            </a:xfrm>
            <a:custGeom>
              <a:avLst/>
              <a:gdLst>
                <a:gd name="T0" fmla="*/ 665 w 1331"/>
                <a:gd name="T1" fmla="*/ 0 h 1331"/>
                <a:gd name="T2" fmla="*/ 1136 w 1331"/>
                <a:gd name="T3" fmla="*/ 195 h 1331"/>
                <a:gd name="T4" fmla="*/ 1331 w 1331"/>
                <a:gd name="T5" fmla="*/ 665 h 1331"/>
                <a:gd name="T6" fmla="*/ 1136 w 1331"/>
                <a:gd name="T7" fmla="*/ 1136 h 1331"/>
                <a:gd name="T8" fmla="*/ 665 w 1331"/>
                <a:gd name="T9" fmla="*/ 1331 h 1331"/>
                <a:gd name="T10" fmla="*/ 195 w 1331"/>
                <a:gd name="T11" fmla="*/ 1136 h 1331"/>
                <a:gd name="T12" fmla="*/ 0 w 1331"/>
                <a:gd name="T13" fmla="*/ 665 h 1331"/>
                <a:gd name="T14" fmla="*/ 195 w 1331"/>
                <a:gd name="T15" fmla="*/ 195 h 1331"/>
                <a:gd name="T16" fmla="*/ 665 w 1331"/>
                <a:gd name="T1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1" h="1331">
                  <a:moveTo>
                    <a:pt x="665" y="0"/>
                  </a:moveTo>
                  <a:cubicBezTo>
                    <a:pt x="843" y="0"/>
                    <a:pt x="1010" y="69"/>
                    <a:pt x="1136" y="195"/>
                  </a:cubicBezTo>
                  <a:cubicBezTo>
                    <a:pt x="1262" y="321"/>
                    <a:pt x="1331" y="488"/>
                    <a:pt x="1331" y="665"/>
                  </a:cubicBezTo>
                  <a:cubicBezTo>
                    <a:pt x="1331" y="843"/>
                    <a:pt x="1262" y="1010"/>
                    <a:pt x="1136" y="1136"/>
                  </a:cubicBezTo>
                  <a:cubicBezTo>
                    <a:pt x="1010" y="1262"/>
                    <a:pt x="843" y="1331"/>
                    <a:pt x="665" y="1331"/>
                  </a:cubicBezTo>
                  <a:cubicBezTo>
                    <a:pt x="488" y="1331"/>
                    <a:pt x="321" y="1262"/>
                    <a:pt x="195" y="1136"/>
                  </a:cubicBezTo>
                  <a:cubicBezTo>
                    <a:pt x="69" y="1010"/>
                    <a:pt x="0" y="843"/>
                    <a:pt x="0" y="665"/>
                  </a:cubicBezTo>
                  <a:cubicBezTo>
                    <a:pt x="0" y="488"/>
                    <a:pt x="69" y="321"/>
                    <a:pt x="195" y="195"/>
                  </a:cubicBezTo>
                  <a:cubicBezTo>
                    <a:pt x="321" y="69"/>
                    <a:pt x="488" y="0"/>
                    <a:pt x="665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6706F4D2-89A7-46BD-AE61-4DA84A6A5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1" y="1016000"/>
              <a:ext cx="2673350" cy="2667000"/>
            </a:xfrm>
            <a:custGeom>
              <a:avLst/>
              <a:gdLst>
                <a:gd name="T0" fmla="*/ 509 w 980"/>
                <a:gd name="T1" fmla="*/ 5 h 979"/>
                <a:gd name="T2" fmla="*/ 846 w 980"/>
                <a:gd name="T3" fmla="*/ 160 h 979"/>
                <a:gd name="T4" fmla="*/ 975 w 980"/>
                <a:gd name="T5" fmla="*/ 508 h 979"/>
                <a:gd name="T6" fmla="*/ 820 w 980"/>
                <a:gd name="T7" fmla="*/ 846 h 979"/>
                <a:gd name="T8" fmla="*/ 472 w 980"/>
                <a:gd name="T9" fmla="*/ 974 h 979"/>
                <a:gd name="T10" fmla="*/ 134 w 980"/>
                <a:gd name="T11" fmla="*/ 819 h 979"/>
                <a:gd name="T12" fmla="*/ 5 w 980"/>
                <a:gd name="T13" fmla="*/ 471 h 979"/>
                <a:gd name="T14" fmla="*/ 161 w 980"/>
                <a:gd name="T15" fmla="*/ 133 h 979"/>
                <a:gd name="T16" fmla="*/ 509 w 980"/>
                <a:gd name="T17" fmla="*/ 5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979">
                  <a:moveTo>
                    <a:pt x="509" y="5"/>
                  </a:moveTo>
                  <a:cubicBezTo>
                    <a:pt x="639" y="9"/>
                    <a:pt x="758" y="65"/>
                    <a:pt x="846" y="160"/>
                  </a:cubicBezTo>
                  <a:cubicBezTo>
                    <a:pt x="935" y="255"/>
                    <a:pt x="980" y="379"/>
                    <a:pt x="975" y="508"/>
                  </a:cubicBezTo>
                  <a:cubicBezTo>
                    <a:pt x="970" y="638"/>
                    <a:pt x="915" y="757"/>
                    <a:pt x="820" y="846"/>
                  </a:cubicBezTo>
                  <a:cubicBezTo>
                    <a:pt x="725" y="934"/>
                    <a:pt x="601" y="979"/>
                    <a:pt x="472" y="974"/>
                  </a:cubicBezTo>
                  <a:cubicBezTo>
                    <a:pt x="342" y="969"/>
                    <a:pt x="222" y="914"/>
                    <a:pt x="134" y="819"/>
                  </a:cubicBezTo>
                  <a:cubicBezTo>
                    <a:pt x="46" y="724"/>
                    <a:pt x="0" y="600"/>
                    <a:pt x="5" y="471"/>
                  </a:cubicBezTo>
                  <a:cubicBezTo>
                    <a:pt x="10" y="341"/>
                    <a:pt x="65" y="222"/>
                    <a:pt x="161" y="133"/>
                  </a:cubicBezTo>
                  <a:cubicBezTo>
                    <a:pt x="256" y="45"/>
                    <a:pt x="379" y="0"/>
                    <a:pt x="509" y="5"/>
                  </a:cubicBezTo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7CDB1A2-D619-4A8D-90A4-2237947A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176" y="1517650"/>
              <a:ext cx="1666875" cy="1663700"/>
            </a:xfrm>
            <a:custGeom>
              <a:avLst/>
              <a:gdLst>
                <a:gd name="T0" fmla="*/ 305 w 611"/>
                <a:gd name="T1" fmla="*/ 0 h 611"/>
                <a:gd name="T2" fmla="*/ 521 w 611"/>
                <a:gd name="T3" fmla="*/ 90 h 611"/>
                <a:gd name="T4" fmla="*/ 611 w 611"/>
                <a:gd name="T5" fmla="*/ 305 h 611"/>
                <a:gd name="T6" fmla="*/ 521 w 611"/>
                <a:gd name="T7" fmla="*/ 521 h 611"/>
                <a:gd name="T8" fmla="*/ 305 w 611"/>
                <a:gd name="T9" fmla="*/ 611 h 611"/>
                <a:gd name="T10" fmla="*/ 89 w 611"/>
                <a:gd name="T11" fmla="*/ 521 h 611"/>
                <a:gd name="T12" fmla="*/ 0 w 611"/>
                <a:gd name="T13" fmla="*/ 305 h 611"/>
                <a:gd name="T14" fmla="*/ 89 w 611"/>
                <a:gd name="T15" fmla="*/ 90 h 611"/>
                <a:gd name="T16" fmla="*/ 305 w 611"/>
                <a:gd name="T1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611">
                  <a:moveTo>
                    <a:pt x="305" y="0"/>
                  </a:moveTo>
                  <a:cubicBezTo>
                    <a:pt x="387" y="0"/>
                    <a:pt x="464" y="32"/>
                    <a:pt x="521" y="90"/>
                  </a:cubicBezTo>
                  <a:cubicBezTo>
                    <a:pt x="579" y="147"/>
                    <a:pt x="611" y="224"/>
                    <a:pt x="611" y="305"/>
                  </a:cubicBezTo>
                  <a:cubicBezTo>
                    <a:pt x="611" y="387"/>
                    <a:pt x="579" y="464"/>
                    <a:pt x="521" y="521"/>
                  </a:cubicBezTo>
                  <a:cubicBezTo>
                    <a:pt x="464" y="579"/>
                    <a:pt x="387" y="611"/>
                    <a:pt x="305" y="611"/>
                  </a:cubicBezTo>
                  <a:cubicBezTo>
                    <a:pt x="224" y="611"/>
                    <a:pt x="147" y="579"/>
                    <a:pt x="89" y="521"/>
                  </a:cubicBezTo>
                  <a:cubicBezTo>
                    <a:pt x="32" y="464"/>
                    <a:pt x="0" y="387"/>
                    <a:pt x="0" y="305"/>
                  </a:cubicBezTo>
                  <a:cubicBezTo>
                    <a:pt x="0" y="224"/>
                    <a:pt x="32" y="147"/>
                    <a:pt x="89" y="90"/>
                  </a:cubicBezTo>
                  <a:cubicBezTo>
                    <a:pt x="147" y="32"/>
                    <a:pt x="224" y="0"/>
                    <a:pt x="305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7DAD06D5-FC09-4B92-9E16-02A7F5418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3" y="2008188"/>
              <a:ext cx="684213" cy="682625"/>
            </a:xfrm>
            <a:custGeom>
              <a:avLst/>
              <a:gdLst>
                <a:gd name="T0" fmla="*/ 125 w 251"/>
                <a:gd name="T1" fmla="*/ 0 h 251"/>
                <a:gd name="T2" fmla="*/ 214 w 251"/>
                <a:gd name="T3" fmla="*/ 37 h 251"/>
                <a:gd name="T4" fmla="*/ 251 w 251"/>
                <a:gd name="T5" fmla="*/ 125 h 251"/>
                <a:gd name="T6" fmla="*/ 214 w 251"/>
                <a:gd name="T7" fmla="*/ 214 h 251"/>
                <a:gd name="T8" fmla="*/ 125 w 251"/>
                <a:gd name="T9" fmla="*/ 251 h 251"/>
                <a:gd name="T10" fmla="*/ 37 w 251"/>
                <a:gd name="T11" fmla="*/ 214 h 251"/>
                <a:gd name="T12" fmla="*/ 0 w 251"/>
                <a:gd name="T13" fmla="*/ 125 h 251"/>
                <a:gd name="T14" fmla="*/ 37 w 251"/>
                <a:gd name="T15" fmla="*/ 37 h 251"/>
                <a:gd name="T16" fmla="*/ 125 w 251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251">
                  <a:moveTo>
                    <a:pt x="125" y="0"/>
                  </a:moveTo>
                  <a:cubicBezTo>
                    <a:pt x="159" y="0"/>
                    <a:pt x="190" y="13"/>
                    <a:pt x="214" y="37"/>
                  </a:cubicBezTo>
                  <a:cubicBezTo>
                    <a:pt x="238" y="61"/>
                    <a:pt x="251" y="92"/>
                    <a:pt x="251" y="125"/>
                  </a:cubicBezTo>
                  <a:cubicBezTo>
                    <a:pt x="251" y="159"/>
                    <a:pt x="238" y="190"/>
                    <a:pt x="214" y="214"/>
                  </a:cubicBezTo>
                  <a:cubicBezTo>
                    <a:pt x="190" y="238"/>
                    <a:pt x="159" y="251"/>
                    <a:pt x="125" y="251"/>
                  </a:cubicBezTo>
                  <a:cubicBezTo>
                    <a:pt x="91" y="251"/>
                    <a:pt x="61" y="238"/>
                    <a:pt x="37" y="214"/>
                  </a:cubicBezTo>
                  <a:cubicBezTo>
                    <a:pt x="13" y="190"/>
                    <a:pt x="0" y="159"/>
                    <a:pt x="0" y="125"/>
                  </a:cubicBezTo>
                  <a:cubicBezTo>
                    <a:pt x="0" y="92"/>
                    <a:pt x="13" y="61"/>
                    <a:pt x="37" y="37"/>
                  </a:cubicBezTo>
                  <a:cubicBezTo>
                    <a:pt x="61" y="13"/>
                    <a:pt x="91" y="0"/>
                    <a:pt x="125" y="0"/>
                  </a:cubicBezTo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07058FAD-5B1A-4AB7-A5AC-02C2E53A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" y="-7938"/>
              <a:ext cx="642938" cy="754063"/>
            </a:xfrm>
            <a:custGeom>
              <a:avLst/>
              <a:gdLst>
                <a:gd name="T0" fmla="*/ 137 w 236"/>
                <a:gd name="T1" fmla="*/ 66 h 277"/>
                <a:gd name="T2" fmla="*/ 0 w 236"/>
                <a:gd name="T3" fmla="*/ 41 h 277"/>
                <a:gd name="T4" fmla="*/ 236 w 236"/>
                <a:gd name="T5" fmla="*/ 277 h 277"/>
                <a:gd name="T6" fmla="*/ 137 w 236"/>
                <a:gd name="T7" fmla="*/ 6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277">
                  <a:moveTo>
                    <a:pt x="137" y="66"/>
                  </a:moveTo>
                  <a:cubicBezTo>
                    <a:pt x="112" y="12"/>
                    <a:pt x="42" y="0"/>
                    <a:pt x="0" y="41"/>
                  </a:cubicBezTo>
                  <a:cubicBezTo>
                    <a:pt x="236" y="277"/>
                    <a:pt x="236" y="277"/>
                    <a:pt x="236" y="277"/>
                  </a:cubicBezTo>
                  <a:lnTo>
                    <a:pt x="137" y="66"/>
                  </a:lnTo>
                  <a:close/>
                </a:path>
              </a:pathLst>
            </a:custGeom>
            <a:solidFill>
              <a:srgbClr val="FE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35DED7C6-E2D9-4127-B5FF-9C6C63061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7" y="103188"/>
              <a:ext cx="755650" cy="642938"/>
            </a:xfrm>
            <a:custGeom>
              <a:avLst/>
              <a:gdLst>
                <a:gd name="T0" fmla="*/ 65 w 277"/>
                <a:gd name="T1" fmla="*/ 137 h 236"/>
                <a:gd name="T2" fmla="*/ 41 w 277"/>
                <a:gd name="T3" fmla="*/ 0 h 236"/>
                <a:gd name="T4" fmla="*/ 277 w 277"/>
                <a:gd name="T5" fmla="*/ 236 h 236"/>
                <a:gd name="T6" fmla="*/ 65 w 277"/>
                <a:gd name="T7" fmla="*/ 13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236">
                  <a:moveTo>
                    <a:pt x="65" y="137"/>
                  </a:moveTo>
                  <a:cubicBezTo>
                    <a:pt x="12" y="113"/>
                    <a:pt x="0" y="42"/>
                    <a:pt x="41" y="0"/>
                  </a:cubicBezTo>
                  <a:cubicBezTo>
                    <a:pt x="277" y="236"/>
                    <a:pt x="277" y="236"/>
                    <a:pt x="277" y="236"/>
                  </a:cubicBezTo>
                  <a:lnTo>
                    <a:pt x="65" y="137"/>
                  </a:lnTo>
                  <a:close/>
                </a:path>
              </a:pathLst>
            </a:custGeom>
            <a:solidFill>
              <a:srgbClr val="FB9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36">
              <a:extLst>
                <a:ext uri="{FF2B5EF4-FFF2-40B4-BE49-F238E27FC236}">
                  <a16:creationId xmlns:a16="http://schemas.microsoft.com/office/drawing/2014/main" id="{A5F1819A-E3E0-4CBE-B596-3911A0642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976" y="46038"/>
              <a:ext cx="2305050" cy="2301875"/>
            </a:xfrm>
            <a:prstGeom prst="line">
              <a:avLst/>
            </a:prstGeom>
            <a:noFill/>
            <a:ln w="96838" cap="rnd">
              <a:solidFill>
                <a:srgbClr val="793E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37">
              <a:extLst>
                <a:ext uri="{FF2B5EF4-FFF2-40B4-BE49-F238E27FC236}">
                  <a16:creationId xmlns:a16="http://schemas.microsoft.com/office/drawing/2014/main" id="{F4898EE5-B422-49B1-85C8-4D092157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188" y="5778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38">
              <a:extLst>
                <a:ext uri="{FF2B5EF4-FFF2-40B4-BE49-F238E27FC236}">
                  <a16:creationId xmlns:a16="http://schemas.microsoft.com/office/drawing/2014/main" id="{D2A07414-214D-440E-9E9F-34B916563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188" y="5778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F47E4A-E9D4-43B0-8444-139BE466886F}"/>
              </a:ext>
            </a:extLst>
          </p:cNvPr>
          <p:cNvSpPr/>
          <p:nvPr/>
        </p:nvSpPr>
        <p:spPr>
          <a:xfrm>
            <a:off x="1534679" y="2221075"/>
            <a:ext cx="2789646" cy="3240903"/>
          </a:xfrm>
          <a:prstGeom prst="roundRect">
            <a:avLst>
              <a:gd name="adj" fmla="val 4872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4E4037-0F33-4A2A-92DC-E265CA658CC0}"/>
              </a:ext>
            </a:extLst>
          </p:cNvPr>
          <p:cNvSpPr txBox="1"/>
          <p:nvPr/>
        </p:nvSpPr>
        <p:spPr>
          <a:xfrm>
            <a:off x="1641019" y="2772876"/>
            <a:ext cx="26096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200" dirty="0" smtClean="0">
                <a:solidFill>
                  <a:schemeClr val="bg2"/>
                </a:solidFill>
              </a:rPr>
              <a:t>Различные типы заданий: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200" dirty="0" smtClean="0">
                <a:solidFill>
                  <a:schemeClr val="bg2"/>
                </a:solidFill>
              </a:rPr>
              <a:t>Одиночный выбор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200" dirty="0" smtClean="0">
                <a:solidFill>
                  <a:schemeClr val="bg2"/>
                </a:solidFill>
              </a:rPr>
              <a:t>Множественный выбор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200" dirty="0" smtClean="0">
                <a:solidFill>
                  <a:schemeClr val="bg2"/>
                </a:solidFill>
              </a:rPr>
              <a:t>Сопоставление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200" dirty="0" smtClean="0">
                <a:solidFill>
                  <a:schemeClr val="bg2"/>
                </a:solidFill>
              </a:rPr>
              <a:t>Указание порядка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200" dirty="0" smtClean="0">
                <a:solidFill>
                  <a:schemeClr val="bg2"/>
                </a:solidFill>
              </a:rPr>
              <a:t>Ввод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2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Возможность сохранения теста в </a:t>
            </a:r>
            <a:r>
              <a:rPr lang="en-US" sz="12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PDF </a:t>
            </a:r>
            <a:r>
              <a:rPr lang="ru-RU" sz="12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формат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2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Точечная настройка теста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ru-RU" sz="1200" dirty="0" smtClean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C1F53A-58E8-4679-9DF3-E8F766C273FB}"/>
              </a:ext>
            </a:extLst>
          </p:cNvPr>
          <p:cNvSpPr txBox="1"/>
          <p:nvPr/>
        </p:nvSpPr>
        <p:spPr>
          <a:xfrm>
            <a:off x="1414613" y="2389637"/>
            <a:ext cx="301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2"/>
                </a:solidFill>
                <a:latin typeface="+mj-lt"/>
              </a:rPr>
              <a:t>Конструктор тестов</a:t>
            </a:r>
            <a:endParaRPr lang="en-US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1" name="Rectangle: Rounded Corners 66">
            <a:extLst>
              <a:ext uri="{FF2B5EF4-FFF2-40B4-BE49-F238E27FC236}">
                <a16:creationId xmlns:a16="http://schemas.microsoft.com/office/drawing/2014/main" id="{EDF47E4A-E9D4-43B0-8444-139BE466886F}"/>
              </a:ext>
            </a:extLst>
          </p:cNvPr>
          <p:cNvSpPr/>
          <p:nvPr/>
        </p:nvSpPr>
        <p:spPr>
          <a:xfrm>
            <a:off x="4647542" y="2221075"/>
            <a:ext cx="2778682" cy="3238262"/>
          </a:xfrm>
          <a:prstGeom prst="roundRect">
            <a:avLst>
              <a:gd name="adj" fmla="val 4872"/>
            </a:avLst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C1F53A-58E8-4679-9DF3-E8F766C273FB}"/>
              </a:ext>
            </a:extLst>
          </p:cNvPr>
          <p:cNvSpPr txBox="1"/>
          <p:nvPr/>
        </p:nvSpPr>
        <p:spPr>
          <a:xfrm>
            <a:off x="5145964" y="2437584"/>
            <a:ext cx="180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2"/>
                </a:solidFill>
                <a:latin typeface="+mj-lt"/>
              </a:rPr>
              <a:t>Тестер</a:t>
            </a:r>
            <a:endParaRPr lang="en-US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E4037-0F33-4A2A-92DC-E265CA658CC0}"/>
              </a:ext>
            </a:extLst>
          </p:cNvPr>
          <p:cNvSpPr txBox="1"/>
          <p:nvPr/>
        </p:nvSpPr>
        <p:spPr>
          <a:xfrm>
            <a:off x="4780766" y="2787106"/>
            <a:ext cx="26096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200" dirty="0" smtClean="0">
                <a:solidFill>
                  <a:schemeClr val="bg2"/>
                </a:solidFill>
              </a:rPr>
              <a:t>Прохождение теста</a:t>
            </a:r>
            <a:endParaRPr lang="ru-RU" sz="1200" dirty="0" smtClean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2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Авторизация пользователя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2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Возможность просмотра ошибок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2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Информирование об оставшемся времени</a:t>
            </a:r>
            <a:endParaRPr lang="en-US" sz="12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729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50084-16EA-4DCF-8D9D-0F2D4B846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b="1" dirty="0" smtClean="0"/>
              <a:t>Конструктор тестов</a:t>
            </a:r>
            <a:endParaRPr lang="en-US" b="1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47964148-7B33-4F9D-B91A-CE59903E3F60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A4E4037-0F33-4A2A-92DC-E265CA658CC0}"/>
              </a:ext>
            </a:extLst>
          </p:cNvPr>
          <p:cNvSpPr txBox="1"/>
          <p:nvPr/>
        </p:nvSpPr>
        <p:spPr>
          <a:xfrm>
            <a:off x="870051" y="1619074"/>
            <a:ext cx="6048909" cy="593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Простой и удобный в использовании инструмент для создания тестов: позволяет создавать тесты, не требуя от пользователя навыков в программировании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Имеет наглядный интерфейс, поэтому данное приложение с легкостью сможет освоить каждый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Возможность точечной настройки теста: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Время прохождения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Количество пунктов в каждом задании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Различные типы заданий: </a:t>
            </a:r>
            <a:r>
              <a:rPr lang="ru-RU" sz="17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одиночный и множественный выбор, сопоставление, указание порядка и ручной </a:t>
            </a: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ввод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Стоимость задания</a:t>
            </a:r>
            <a:endParaRPr lang="ru-RU" sz="17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sz="1700" dirty="0" smtClean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ru-RU" sz="1700" dirty="0" smtClean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7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38" y="1700354"/>
            <a:ext cx="5014053" cy="50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47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50084-16EA-4DCF-8D9D-0F2D4B846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b="1" dirty="0" smtClean="0"/>
              <a:t>Тестер</a:t>
            </a:r>
            <a:endParaRPr lang="en-US" b="1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47964148-7B33-4F9D-B91A-CE59903E3F60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A4E4037-0F33-4A2A-92DC-E265CA658CC0}"/>
              </a:ext>
            </a:extLst>
          </p:cNvPr>
          <p:cNvSpPr txBox="1"/>
          <p:nvPr/>
        </p:nvSpPr>
        <p:spPr>
          <a:xfrm>
            <a:off x="687171" y="1476175"/>
            <a:ext cx="70482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Инструмент для прохождения тестов, созданных в конструкторе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Показывает время прохождения, количество правильно выполненных заданий и полученных баллов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Имеет возможность просмотра своих ошибок</a:t>
            </a:r>
            <a:endParaRPr lang="en-US" sz="17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1" y="4863232"/>
            <a:ext cx="2838846" cy="18004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043"/>
          <a:stretch/>
        </p:blipFill>
        <p:spPr>
          <a:xfrm>
            <a:off x="4152893" y="3805809"/>
            <a:ext cx="3063751" cy="285789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520" y="1495829"/>
            <a:ext cx="4169255" cy="51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474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5">
            <a:extLst>
              <a:ext uri="{FF2B5EF4-FFF2-40B4-BE49-F238E27FC236}">
                <a16:creationId xmlns:a16="http://schemas.microsoft.com/office/drawing/2014/main" id="{47964148-7B33-4F9D-B91A-CE59903E3F60}"/>
              </a:ext>
            </a:extLst>
          </p:cNvPr>
          <p:cNvSpPr>
            <a:spLocks/>
          </p:cNvSpPr>
          <p:nvPr/>
        </p:nvSpPr>
        <p:spPr bwMode="auto">
          <a:xfrm>
            <a:off x="4988560" y="0"/>
            <a:ext cx="7203440" cy="4101438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A4E4037-0F33-4A2A-92DC-E265CA658CC0}"/>
              </a:ext>
            </a:extLst>
          </p:cNvPr>
          <p:cNvSpPr txBox="1"/>
          <p:nvPr/>
        </p:nvSpPr>
        <p:spPr>
          <a:xfrm>
            <a:off x="634287" y="1684965"/>
            <a:ext cx="81317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Перед нами стояла цель - создать </a:t>
            </a: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дееспособное </a:t>
            </a:r>
            <a:r>
              <a:rPr lang="ru-RU" sz="17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и имеющее </a:t>
            </a: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большой </a:t>
            </a:r>
            <a:r>
              <a:rPr lang="ru-RU" sz="17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потенциал приложение, способное конкурировать со схожими себе </a:t>
            </a: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аналогами.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Такие возможности как точечная настройка теста, экспорт теста в </a:t>
            </a:r>
            <a:r>
              <a:rPr lang="ru-RU" sz="17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PDF </a:t>
            </a: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формат</a:t>
            </a:r>
            <a:r>
              <a:rPr lang="en-US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возможность смотреть свои ошибки возвышают </a:t>
            </a:r>
            <a:r>
              <a:rPr lang="ru-RU" sz="17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наше приложение наряду с другими</a:t>
            </a: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700" dirty="0" smtClean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Удобный и интуитивно понятный интерфейс помогает быстро </a:t>
            </a: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освоить все функции системы.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В</a:t>
            </a: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озможность анализа </a:t>
            </a:r>
            <a:r>
              <a:rPr lang="ru-RU" sz="17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своих ошибок после прохождения теста - </a:t>
            </a: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одна </a:t>
            </a:r>
            <a:r>
              <a:rPr lang="ru-RU" sz="17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из немногих вещей, </a:t>
            </a: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которая ускоряет </a:t>
            </a:r>
            <a:r>
              <a:rPr lang="ru-RU" sz="17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процесс обучения</a:t>
            </a: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17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Система тестирования </a:t>
            </a:r>
            <a:r>
              <a:rPr lang="ru-RU" sz="1700" dirty="0" smtClean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– проект, имеющий реальное практическое значение в сфере образования.</a:t>
            </a:r>
            <a:endParaRPr lang="en-US" sz="17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 Placeholder 47">
            <a:extLst>
              <a:ext uri="{FF2B5EF4-FFF2-40B4-BE49-F238E27FC236}">
                <a16:creationId xmlns:a16="http://schemas.microsoft.com/office/drawing/2014/main" id="{8AC70D60-BEDA-4D38-A927-437958EFE6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367" y="362708"/>
            <a:ext cx="10543265" cy="1179418"/>
          </a:xfrm>
        </p:spPr>
        <p:txBody>
          <a:bodyPr>
            <a:normAutofit/>
          </a:bodyPr>
          <a:lstStyle/>
          <a:p>
            <a:r>
              <a:rPr lang="ru-RU" sz="6500" b="1" dirty="0" smtClean="0"/>
              <a:t>Система тестирования</a:t>
            </a:r>
            <a:endParaRPr lang="en-US" sz="65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" t="24074" r="222" b="9260"/>
          <a:stretch/>
        </p:blipFill>
        <p:spPr>
          <a:xfrm>
            <a:off x="9052744" y="1524731"/>
            <a:ext cx="2108549" cy="2108549"/>
          </a:xfrm>
          <a:prstGeom prst="ellipse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" t="382" r="177" b="15788"/>
          <a:stretch/>
        </p:blipFill>
        <p:spPr>
          <a:xfrm>
            <a:off x="9052743" y="4101438"/>
            <a:ext cx="2108549" cy="210854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185564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EB48744-DF9B-4ACB-BE95-84DAD417D2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300FC9-FC5C-4370-8B99-43C482DCEAE0}"/>
              </a:ext>
            </a:extLst>
          </p:cNvPr>
          <p:cNvGrpSpPr/>
          <p:nvPr/>
        </p:nvGrpSpPr>
        <p:grpSpPr>
          <a:xfrm>
            <a:off x="130396" y="0"/>
            <a:ext cx="4769264" cy="2324850"/>
            <a:chOff x="130396" y="-1587"/>
            <a:chExt cx="4769264" cy="2324850"/>
          </a:xfrm>
          <a:gradFill>
            <a:gsLst>
              <a:gs pos="0">
                <a:schemeClr val="accent1">
                  <a:alpha val="70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5C06722B-73AA-4F02-96DC-501C8C8C4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0396" y="-1587"/>
              <a:ext cx="4769264" cy="2324850"/>
            </a:xfrm>
            <a:custGeom>
              <a:avLst/>
              <a:gdLst>
                <a:gd name="T0" fmla="*/ 297 w 1043"/>
                <a:gd name="T1" fmla="*/ 114 h 507"/>
                <a:gd name="T2" fmla="*/ 763 w 1043"/>
                <a:gd name="T3" fmla="*/ 384 h 507"/>
                <a:gd name="T4" fmla="*/ 1043 w 1043"/>
                <a:gd name="T5" fmla="*/ 0 h 507"/>
                <a:gd name="T6" fmla="*/ 0 w 1043"/>
                <a:gd name="T7" fmla="*/ 0 h 507"/>
                <a:gd name="T8" fmla="*/ 297 w 1043"/>
                <a:gd name="T9" fmla="*/ 11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" h="507">
                  <a:moveTo>
                    <a:pt x="297" y="114"/>
                  </a:moveTo>
                  <a:cubicBezTo>
                    <a:pt x="519" y="72"/>
                    <a:pt x="416" y="507"/>
                    <a:pt x="763" y="384"/>
                  </a:cubicBezTo>
                  <a:cubicBezTo>
                    <a:pt x="971" y="311"/>
                    <a:pt x="1030" y="132"/>
                    <a:pt x="10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85"/>
                    <a:pt x="187" y="134"/>
                    <a:pt x="297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6C2425-60C5-4650-A879-8D0C8FCD9ECE}"/>
                </a:ext>
              </a:extLst>
            </p:cNvPr>
            <p:cNvSpPr/>
            <p:nvPr/>
          </p:nvSpPr>
          <p:spPr>
            <a:xfrm>
              <a:off x="3732505" y="1160838"/>
              <a:ext cx="796071" cy="796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36">
            <a:extLst>
              <a:ext uri="{FF2B5EF4-FFF2-40B4-BE49-F238E27FC236}">
                <a16:creationId xmlns:a16="http://schemas.microsoft.com/office/drawing/2014/main" id="{4650F1DD-5E0B-454B-ABDA-7D9239167EF6}"/>
              </a:ext>
            </a:extLst>
          </p:cNvPr>
          <p:cNvSpPr>
            <a:spLocks/>
          </p:cNvSpPr>
          <p:nvPr/>
        </p:nvSpPr>
        <p:spPr bwMode="auto">
          <a:xfrm flipH="1">
            <a:off x="3342266" y="3891843"/>
            <a:ext cx="8896776" cy="3249736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65000"/>
                </a:schemeClr>
              </a:gs>
              <a:gs pos="53100">
                <a:schemeClr val="accent2">
                  <a:alpha val="85000"/>
                </a:schemeClr>
              </a:gs>
              <a:gs pos="100000">
                <a:schemeClr val="accent3">
                  <a:alpha val="80000"/>
                </a:schemeClr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2882547-363E-4269-931C-927D6E64C188}"/>
              </a:ext>
            </a:extLst>
          </p:cNvPr>
          <p:cNvSpPr txBox="1">
            <a:spLocks/>
          </p:cNvSpPr>
          <p:nvPr/>
        </p:nvSpPr>
        <p:spPr>
          <a:xfrm>
            <a:off x="2421770" y="2387631"/>
            <a:ext cx="7478855" cy="2082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000" b="1" dirty="0" smtClean="0">
                <a:solidFill>
                  <a:srgbClr val="DF1E2C"/>
                </a:solidFill>
              </a:rPr>
              <a:t>СПАСИБО ЗА</a:t>
            </a:r>
          </a:p>
          <a:p>
            <a:r>
              <a:rPr lang="ru-RU" sz="9000" b="1" dirty="0" smtClean="0">
                <a:solidFill>
                  <a:srgbClr val="DF1E2C"/>
                </a:solidFill>
              </a:rPr>
              <a:t>ВНИМАНИЕ</a:t>
            </a:r>
            <a:endParaRPr lang="en-US" sz="5400" b="1" dirty="0">
              <a:solidFill>
                <a:srgbClr val="DF1E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597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lors 18 Dark">
      <a:dk1>
        <a:srgbClr val="FFFFFF"/>
      </a:dk1>
      <a:lt1>
        <a:srgbClr val="313131"/>
      </a:lt1>
      <a:dk2>
        <a:srgbClr val="313C3F"/>
      </a:dk2>
      <a:lt2>
        <a:srgbClr val="FFFFFF"/>
      </a:lt2>
      <a:accent1>
        <a:srgbClr val="DF1E2C"/>
      </a:accent1>
      <a:accent2>
        <a:srgbClr val="A34D9D"/>
      </a:accent2>
      <a:accent3>
        <a:srgbClr val="FFC000"/>
      </a:accent3>
      <a:accent4>
        <a:srgbClr val="418386"/>
      </a:accent4>
      <a:accent5>
        <a:srgbClr val="00B0F0"/>
      </a:accent5>
      <a:accent6>
        <a:srgbClr val="7F6F8F"/>
      </a:accent6>
      <a:hlink>
        <a:srgbClr val="A05024"/>
      </a:hlink>
      <a:folHlink>
        <a:srgbClr val="FEC037"/>
      </a:folHlink>
    </a:clrScheme>
    <a:fontScheme name="CORAK">
      <a:majorFont>
        <a:latin typeface="Ubuntu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</TotalTime>
  <Words>288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Open Sans</vt:lpstr>
      <vt:lpstr>Ubuntu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HP</cp:lastModifiedBy>
  <cp:revision>115</cp:revision>
  <dcterms:created xsi:type="dcterms:W3CDTF">2018-11-06T13:28:40Z</dcterms:created>
  <dcterms:modified xsi:type="dcterms:W3CDTF">2022-09-06T16:38:24Z</dcterms:modified>
</cp:coreProperties>
</file>