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3" r:id="rId8"/>
    <p:sldId id="265" r:id="rId9"/>
    <p:sldId id="272" r:id="rId10"/>
    <p:sldId id="270" r:id="rId11"/>
    <p:sldId id="271" r:id="rId12"/>
    <p:sldId id="269" r:id="rId13"/>
    <p:sldId id="266" r:id="rId14"/>
    <p:sldId id="268" r:id="rId15"/>
    <p:sldId id="274"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C1B4FC-F57D-4B1E-9F0B-44377CF2E8EB}" v="26" dt="2022-10-24T13:47:18.243"/>
    <p1510:client id="{BFCD2810-444A-4187-B5DF-E9D5C237679D}" v="195" dt="2022-10-24T07:57:56.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 Romaniuk" userId="8e546c3715fbfe42" providerId="LiveId" clId="{3D877B12-814C-4657-8E76-947FC1A49A8A}"/>
    <pc:docChg chg="undo redo custSel addSld delSld modSld sldOrd">
      <pc:chgData name="Maxim Romaniuk" userId="8e546c3715fbfe42" providerId="LiveId" clId="{3D877B12-814C-4657-8E76-947FC1A49A8A}" dt="2022-10-23T15:20:59.900" v="1560" actId="47"/>
      <pc:docMkLst>
        <pc:docMk/>
      </pc:docMkLst>
      <pc:sldChg chg="modSp new mod">
        <pc:chgData name="Maxim Romaniuk" userId="8e546c3715fbfe42" providerId="LiveId" clId="{3D877B12-814C-4657-8E76-947FC1A49A8A}" dt="2022-10-23T14:26:55.308" v="715" actId="20577"/>
        <pc:sldMkLst>
          <pc:docMk/>
          <pc:sldMk cId="2583630578" sldId="257"/>
        </pc:sldMkLst>
        <pc:spChg chg="mod">
          <ac:chgData name="Maxim Romaniuk" userId="8e546c3715fbfe42" providerId="LiveId" clId="{3D877B12-814C-4657-8E76-947FC1A49A8A}" dt="2022-10-23T13:13:50.226" v="31" actId="27636"/>
          <ac:spMkLst>
            <pc:docMk/>
            <pc:sldMk cId="2583630578" sldId="257"/>
            <ac:spMk id="2" creationId="{8A380DDF-0377-0EE6-19D7-F966F35035AD}"/>
          </ac:spMkLst>
        </pc:spChg>
        <pc:spChg chg="mod">
          <ac:chgData name="Maxim Romaniuk" userId="8e546c3715fbfe42" providerId="LiveId" clId="{3D877B12-814C-4657-8E76-947FC1A49A8A}" dt="2022-10-23T14:26:55.308" v="715" actId="20577"/>
          <ac:spMkLst>
            <pc:docMk/>
            <pc:sldMk cId="2583630578" sldId="257"/>
            <ac:spMk id="3" creationId="{C7DE3C7F-191D-AFD4-1BA6-F96B1E83D4F6}"/>
          </ac:spMkLst>
        </pc:spChg>
      </pc:sldChg>
      <pc:sldChg chg="modSp add mod">
        <pc:chgData name="Maxim Romaniuk" userId="8e546c3715fbfe42" providerId="LiveId" clId="{3D877B12-814C-4657-8E76-947FC1A49A8A}" dt="2022-10-23T13:22:37.789" v="265" actId="20577"/>
        <pc:sldMkLst>
          <pc:docMk/>
          <pc:sldMk cId="2991691965" sldId="258"/>
        </pc:sldMkLst>
        <pc:spChg chg="mod">
          <ac:chgData name="Maxim Romaniuk" userId="8e546c3715fbfe42" providerId="LiveId" clId="{3D877B12-814C-4657-8E76-947FC1A49A8A}" dt="2022-10-23T13:22:37.789" v="265" actId="20577"/>
          <ac:spMkLst>
            <pc:docMk/>
            <pc:sldMk cId="2991691965" sldId="258"/>
            <ac:spMk id="2" creationId="{8A380DDF-0377-0EE6-19D7-F966F35035AD}"/>
          </ac:spMkLst>
        </pc:spChg>
        <pc:spChg chg="mod">
          <ac:chgData name="Maxim Romaniuk" userId="8e546c3715fbfe42" providerId="LiveId" clId="{3D877B12-814C-4657-8E76-947FC1A49A8A}" dt="2022-10-23T13:20:29.680" v="234" actId="20577"/>
          <ac:spMkLst>
            <pc:docMk/>
            <pc:sldMk cId="2991691965" sldId="258"/>
            <ac:spMk id="3" creationId="{C7DE3C7F-191D-AFD4-1BA6-F96B1E83D4F6}"/>
          </ac:spMkLst>
        </pc:spChg>
      </pc:sldChg>
      <pc:sldChg chg="addSp modSp add mod">
        <pc:chgData name="Maxim Romaniuk" userId="8e546c3715fbfe42" providerId="LiveId" clId="{3D877B12-814C-4657-8E76-947FC1A49A8A}" dt="2022-10-23T13:25:55.749" v="299" actId="1076"/>
        <pc:sldMkLst>
          <pc:docMk/>
          <pc:sldMk cId="3787424356" sldId="259"/>
        </pc:sldMkLst>
        <pc:spChg chg="mod">
          <ac:chgData name="Maxim Romaniuk" userId="8e546c3715fbfe42" providerId="LiveId" clId="{3D877B12-814C-4657-8E76-947FC1A49A8A}" dt="2022-10-23T13:22:53.879" v="266"/>
          <ac:spMkLst>
            <pc:docMk/>
            <pc:sldMk cId="3787424356" sldId="259"/>
            <ac:spMk id="2" creationId="{8A380DDF-0377-0EE6-19D7-F966F35035AD}"/>
          </ac:spMkLst>
        </pc:spChg>
        <pc:spChg chg="mod">
          <ac:chgData name="Maxim Romaniuk" userId="8e546c3715fbfe42" providerId="LiveId" clId="{3D877B12-814C-4657-8E76-947FC1A49A8A}" dt="2022-10-23T13:25:42.559" v="293" actId="20577"/>
          <ac:spMkLst>
            <pc:docMk/>
            <pc:sldMk cId="3787424356" sldId="259"/>
            <ac:spMk id="3" creationId="{C7DE3C7F-191D-AFD4-1BA6-F96B1E83D4F6}"/>
          </ac:spMkLst>
        </pc:spChg>
        <pc:picChg chg="add mod">
          <ac:chgData name="Maxim Romaniuk" userId="8e546c3715fbfe42" providerId="LiveId" clId="{3D877B12-814C-4657-8E76-947FC1A49A8A}" dt="2022-10-23T13:25:55.749" v="299" actId="1076"/>
          <ac:picMkLst>
            <pc:docMk/>
            <pc:sldMk cId="3787424356" sldId="259"/>
            <ac:picMk id="5" creationId="{7ACEEF60-86B4-DF44-1526-50031C33FC31}"/>
          </ac:picMkLst>
        </pc:picChg>
      </pc:sldChg>
      <pc:sldChg chg="modSp add mod ord">
        <pc:chgData name="Maxim Romaniuk" userId="8e546c3715fbfe42" providerId="LiveId" clId="{3D877B12-814C-4657-8E76-947FC1A49A8A}" dt="2022-10-23T14:00:38.418" v="336"/>
        <pc:sldMkLst>
          <pc:docMk/>
          <pc:sldMk cId="1449558037" sldId="260"/>
        </pc:sldMkLst>
        <pc:spChg chg="mod">
          <ac:chgData name="Maxim Romaniuk" userId="8e546c3715fbfe42" providerId="LiveId" clId="{3D877B12-814C-4657-8E76-947FC1A49A8A}" dt="2022-10-23T13:23:30.690" v="284" actId="20577"/>
          <ac:spMkLst>
            <pc:docMk/>
            <pc:sldMk cId="1449558037" sldId="260"/>
            <ac:spMk id="2" creationId="{8A380DDF-0377-0EE6-19D7-F966F35035AD}"/>
          </ac:spMkLst>
        </pc:spChg>
        <pc:spChg chg="mod">
          <ac:chgData name="Maxim Romaniuk" userId="8e546c3715fbfe42" providerId="LiveId" clId="{3D877B12-814C-4657-8E76-947FC1A49A8A}" dt="2022-10-23T14:00:38.418" v="336"/>
          <ac:spMkLst>
            <pc:docMk/>
            <pc:sldMk cId="1449558037" sldId="260"/>
            <ac:spMk id="3" creationId="{C7DE3C7F-191D-AFD4-1BA6-F96B1E83D4F6}"/>
          </ac:spMkLst>
        </pc:spChg>
      </pc:sldChg>
      <pc:sldChg chg="add del">
        <pc:chgData name="Maxim Romaniuk" userId="8e546c3715fbfe42" providerId="LiveId" clId="{3D877B12-814C-4657-8E76-947FC1A49A8A}" dt="2022-10-23T15:20:56.006" v="1559" actId="47"/>
        <pc:sldMkLst>
          <pc:docMk/>
          <pc:sldMk cId="1029265060" sldId="261"/>
        </pc:sldMkLst>
      </pc:sldChg>
      <pc:sldChg chg="add del">
        <pc:chgData name="Maxim Romaniuk" userId="8e546c3715fbfe42" providerId="LiveId" clId="{3D877B12-814C-4657-8E76-947FC1A49A8A}" dt="2022-10-23T15:20:59.900" v="1560" actId="47"/>
        <pc:sldMkLst>
          <pc:docMk/>
          <pc:sldMk cId="3931136653" sldId="262"/>
        </pc:sldMkLst>
      </pc:sldChg>
      <pc:sldChg chg="delSp modSp add mod">
        <pc:chgData name="Maxim Romaniuk" userId="8e546c3715fbfe42" providerId="LiveId" clId="{3D877B12-814C-4657-8E76-947FC1A49A8A}" dt="2022-10-23T14:14:09.920" v="562" actId="14100"/>
        <pc:sldMkLst>
          <pc:docMk/>
          <pc:sldMk cId="1056377329" sldId="263"/>
        </pc:sldMkLst>
        <pc:spChg chg="mod">
          <ac:chgData name="Maxim Romaniuk" userId="8e546c3715fbfe42" providerId="LiveId" clId="{3D877B12-814C-4657-8E76-947FC1A49A8A}" dt="2022-10-23T14:03:13.685" v="391" actId="255"/>
          <ac:spMkLst>
            <pc:docMk/>
            <pc:sldMk cId="1056377329" sldId="263"/>
            <ac:spMk id="2" creationId="{8A380DDF-0377-0EE6-19D7-F966F35035AD}"/>
          </ac:spMkLst>
        </pc:spChg>
        <pc:spChg chg="mod">
          <ac:chgData name="Maxim Romaniuk" userId="8e546c3715fbfe42" providerId="LiveId" clId="{3D877B12-814C-4657-8E76-947FC1A49A8A}" dt="2022-10-23T14:14:09.920" v="562" actId="14100"/>
          <ac:spMkLst>
            <pc:docMk/>
            <pc:sldMk cId="1056377329" sldId="263"/>
            <ac:spMk id="3" creationId="{C7DE3C7F-191D-AFD4-1BA6-F96B1E83D4F6}"/>
          </ac:spMkLst>
        </pc:spChg>
        <pc:picChg chg="del">
          <ac:chgData name="Maxim Romaniuk" userId="8e546c3715fbfe42" providerId="LiveId" clId="{3D877B12-814C-4657-8E76-947FC1A49A8A}" dt="2022-10-23T13:56:47.540" v="301" actId="478"/>
          <ac:picMkLst>
            <pc:docMk/>
            <pc:sldMk cId="1056377329" sldId="263"/>
            <ac:picMk id="5" creationId="{7ACEEF60-86B4-DF44-1526-50031C33FC31}"/>
          </ac:picMkLst>
        </pc:picChg>
      </pc:sldChg>
      <pc:sldChg chg="addSp delSp modSp add mod">
        <pc:chgData name="Maxim Romaniuk" userId="8e546c3715fbfe42" providerId="LiveId" clId="{3D877B12-814C-4657-8E76-947FC1A49A8A}" dt="2022-10-23T14:02:13.766" v="388" actId="1076"/>
        <pc:sldMkLst>
          <pc:docMk/>
          <pc:sldMk cId="521722334" sldId="264"/>
        </pc:sldMkLst>
        <pc:spChg chg="mod">
          <ac:chgData name="Maxim Romaniuk" userId="8e546c3715fbfe42" providerId="LiveId" clId="{3D877B12-814C-4657-8E76-947FC1A49A8A}" dt="2022-10-23T14:01:11.120" v="377" actId="27636"/>
          <ac:spMkLst>
            <pc:docMk/>
            <pc:sldMk cId="521722334" sldId="264"/>
            <ac:spMk id="2" creationId="{8A380DDF-0377-0EE6-19D7-F966F35035AD}"/>
          </ac:spMkLst>
        </pc:spChg>
        <pc:spChg chg="del mod">
          <ac:chgData name="Maxim Romaniuk" userId="8e546c3715fbfe42" providerId="LiveId" clId="{3D877B12-814C-4657-8E76-947FC1A49A8A}" dt="2022-10-23T14:01:50.551" v="382" actId="22"/>
          <ac:spMkLst>
            <pc:docMk/>
            <pc:sldMk cId="521722334" sldId="264"/>
            <ac:spMk id="3" creationId="{C7DE3C7F-191D-AFD4-1BA6-F96B1E83D4F6}"/>
          </ac:spMkLst>
        </pc:spChg>
        <pc:picChg chg="add mod ord modCrop">
          <ac:chgData name="Maxim Romaniuk" userId="8e546c3715fbfe42" providerId="LiveId" clId="{3D877B12-814C-4657-8E76-947FC1A49A8A}" dt="2022-10-23T14:02:13.766" v="388" actId="1076"/>
          <ac:picMkLst>
            <pc:docMk/>
            <pc:sldMk cId="521722334" sldId="264"/>
            <ac:picMk id="5" creationId="{D44A1CEC-F6AF-0762-04D6-D0CB2ECB0485}"/>
          </ac:picMkLst>
        </pc:picChg>
      </pc:sldChg>
      <pc:sldChg chg="new del">
        <pc:chgData name="Maxim Romaniuk" userId="8e546c3715fbfe42" providerId="LiveId" clId="{3D877B12-814C-4657-8E76-947FC1A49A8A}" dt="2022-10-23T14:00:54.883" v="338" actId="680"/>
        <pc:sldMkLst>
          <pc:docMk/>
          <pc:sldMk cId="2469197062" sldId="264"/>
        </pc:sldMkLst>
      </pc:sldChg>
      <pc:sldChg chg="new del">
        <pc:chgData name="Maxim Romaniuk" userId="8e546c3715fbfe42" providerId="LiveId" clId="{3D877B12-814C-4657-8E76-947FC1A49A8A}" dt="2022-10-23T14:10:18.268" v="444" actId="680"/>
        <pc:sldMkLst>
          <pc:docMk/>
          <pc:sldMk cId="1431155158" sldId="265"/>
        </pc:sldMkLst>
      </pc:sldChg>
      <pc:sldChg chg="modSp add mod">
        <pc:chgData name="Maxim Romaniuk" userId="8e546c3715fbfe42" providerId="LiveId" clId="{3D877B12-814C-4657-8E76-947FC1A49A8A}" dt="2022-10-23T14:34:50.016" v="856" actId="20577"/>
        <pc:sldMkLst>
          <pc:docMk/>
          <pc:sldMk cId="3239790351" sldId="265"/>
        </pc:sldMkLst>
        <pc:spChg chg="mod">
          <ac:chgData name="Maxim Romaniuk" userId="8e546c3715fbfe42" providerId="LiveId" clId="{3D877B12-814C-4657-8E76-947FC1A49A8A}" dt="2022-10-23T14:25:05.258" v="675" actId="20577"/>
          <ac:spMkLst>
            <pc:docMk/>
            <pc:sldMk cId="3239790351" sldId="265"/>
            <ac:spMk id="2" creationId="{8A380DDF-0377-0EE6-19D7-F966F35035AD}"/>
          </ac:spMkLst>
        </pc:spChg>
        <pc:spChg chg="mod">
          <ac:chgData name="Maxim Romaniuk" userId="8e546c3715fbfe42" providerId="LiveId" clId="{3D877B12-814C-4657-8E76-947FC1A49A8A}" dt="2022-10-23T14:34:50.016" v="856" actId="20577"/>
          <ac:spMkLst>
            <pc:docMk/>
            <pc:sldMk cId="3239790351" sldId="265"/>
            <ac:spMk id="3" creationId="{C7DE3C7F-191D-AFD4-1BA6-F96B1E83D4F6}"/>
          </ac:spMkLst>
        </pc:spChg>
      </pc:sldChg>
      <pc:sldChg chg="add">
        <pc:chgData name="Maxim Romaniuk" userId="8e546c3715fbfe42" providerId="LiveId" clId="{3D877B12-814C-4657-8E76-947FC1A49A8A}" dt="2022-10-23T15:19:19.896" v="1518"/>
        <pc:sldMkLst>
          <pc:docMk/>
          <pc:sldMk cId="977920766" sldId="266"/>
        </pc:sldMkLst>
      </pc:sldChg>
      <pc:sldChg chg="modSp add del mod">
        <pc:chgData name="Maxim Romaniuk" userId="8e546c3715fbfe42" providerId="LiveId" clId="{3D877B12-814C-4657-8E76-947FC1A49A8A}" dt="2022-10-23T14:14:17.198" v="563" actId="47"/>
        <pc:sldMkLst>
          <pc:docMk/>
          <pc:sldMk cId="2636947301" sldId="266"/>
        </pc:sldMkLst>
        <pc:spChg chg="mod">
          <ac:chgData name="Maxim Romaniuk" userId="8e546c3715fbfe42" providerId="LiveId" clId="{3D877B12-814C-4657-8E76-947FC1A49A8A}" dt="2022-10-23T14:13:07.404" v="554" actId="20577"/>
          <ac:spMkLst>
            <pc:docMk/>
            <pc:sldMk cId="2636947301" sldId="266"/>
            <ac:spMk id="3" creationId="{C7DE3C7F-191D-AFD4-1BA6-F96B1E83D4F6}"/>
          </ac:spMkLst>
        </pc:spChg>
      </pc:sldChg>
      <pc:sldChg chg="delSp modSp add del mod">
        <pc:chgData name="Maxim Romaniuk" userId="8e546c3715fbfe42" providerId="LiveId" clId="{3D877B12-814C-4657-8E76-947FC1A49A8A}" dt="2022-10-23T15:18:57.681" v="1517" actId="2696"/>
        <pc:sldMkLst>
          <pc:docMk/>
          <pc:sldMk cId="2808491222" sldId="266"/>
        </pc:sldMkLst>
        <pc:spChg chg="mod">
          <ac:chgData name="Maxim Romaniuk" userId="8e546c3715fbfe42" providerId="LiveId" clId="{3D877B12-814C-4657-8E76-947FC1A49A8A}" dt="2022-10-23T14:50:51.830" v="1091" actId="20577"/>
          <ac:spMkLst>
            <pc:docMk/>
            <pc:sldMk cId="2808491222" sldId="266"/>
            <ac:spMk id="2" creationId="{8A380DDF-0377-0EE6-19D7-F966F35035AD}"/>
          </ac:spMkLst>
        </pc:spChg>
        <pc:spChg chg="mod">
          <ac:chgData name="Maxim Romaniuk" userId="8e546c3715fbfe42" providerId="LiveId" clId="{3D877B12-814C-4657-8E76-947FC1A49A8A}" dt="2022-10-23T15:18:02.910" v="1516" actId="113"/>
          <ac:spMkLst>
            <pc:docMk/>
            <pc:sldMk cId="2808491222" sldId="266"/>
            <ac:spMk id="3" creationId="{C7DE3C7F-191D-AFD4-1BA6-F96B1E83D4F6}"/>
          </ac:spMkLst>
        </pc:spChg>
        <pc:picChg chg="del">
          <ac:chgData name="Maxim Romaniuk" userId="8e546c3715fbfe42" providerId="LiveId" clId="{3D877B12-814C-4657-8E76-947FC1A49A8A}" dt="2022-10-23T14:15:09.404" v="592" actId="478"/>
          <ac:picMkLst>
            <pc:docMk/>
            <pc:sldMk cId="2808491222" sldId="266"/>
            <ac:picMk id="5" creationId="{7ACEEF60-86B4-DF44-1526-50031C33FC31}"/>
          </ac:picMkLst>
        </pc:picChg>
      </pc:sldChg>
      <pc:sldChg chg="add del">
        <pc:chgData name="Maxim Romaniuk" userId="8e546c3715fbfe42" providerId="LiveId" clId="{3D877B12-814C-4657-8E76-947FC1A49A8A}" dt="2022-10-23T14:11:45.722" v="470"/>
        <pc:sldMkLst>
          <pc:docMk/>
          <pc:sldMk cId="3586107822" sldId="266"/>
        </pc:sldMkLst>
      </pc:sldChg>
      <pc:sldChg chg="modSp new mod">
        <pc:chgData name="Maxim Romaniuk" userId="8e546c3715fbfe42" providerId="LiveId" clId="{3D877B12-814C-4657-8E76-947FC1A49A8A}" dt="2022-10-23T14:59:30.696" v="1173" actId="20577"/>
        <pc:sldMkLst>
          <pc:docMk/>
          <pc:sldMk cId="1163623382" sldId="267"/>
        </pc:sldMkLst>
        <pc:spChg chg="mod">
          <ac:chgData name="Maxim Romaniuk" userId="8e546c3715fbfe42" providerId="LiveId" clId="{3D877B12-814C-4657-8E76-947FC1A49A8A}" dt="2022-10-23T14:24:08.698" v="642" actId="20577"/>
          <ac:spMkLst>
            <pc:docMk/>
            <pc:sldMk cId="1163623382" sldId="267"/>
            <ac:spMk id="2" creationId="{E6D7F1A0-0755-8C25-7380-1088FC730B47}"/>
          </ac:spMkLst>
        </pc:spChg>
        <pc:spChg chg="mod">
          <ac:chgData name="Maxim Romaniuk" userId="8e546c3715fbfe42" providerId="LiveId" clId="{3D877B12-814C-4657-8E76-947FC1A49A8A}" dt="2022-10-23T14:59:30.696" v="1173" actId="20577"/>
          <ac:spMkLst>
            <pc:docMk/>
            <pc:sldMk cId="1163623382" sldId="267"/>
            <ac:spMk id="3" creationId="{23AF178A-C7E0-EC47-1F8D-6249331F07BE}"/>
          </ac:spMkLst>
        </pc:spChg>
      </pc:sldChg>
      <pc:sldChg chg="modSp add mod">
        <pc:chgData name="Maxim Romaniuk" userId="8e546c3715fbfe42" providerId="LiveId" clId="{3D877B12-814C-4657-8E76-947FC1A49A8A}" dt="2022-10-23T15:20:45.234" v="1558" actId="20577"/>
        <pc:sldMkLst>
          <pc:docMk/>
          <pc:sldMk cId="2587587738" sldId="268"/>
        </pc:sldMkLst>
        <pc:spChg chg="mod">
          <ac:chgData name="Maxim Romaniuk" userId="8e546c3715fbfe42" providerId="LiveId" clId="{3D877B12-814C-4657-8E76-947FC1A49A8A}" dt="2022-10-23T15:20:45.234" v="1558" actId="20577"/>
          <ac:spMkLst>
            <pc:docMk/>
            <pc:sldMk cId="2587587738" sldId="268"/>
            <ac:spMk id="2" creationId="{8A380DDF-0377-0EE6-19D7-F966F35035AD}"/>
          </ac:spMkLst>
        </pc:spChg>
        <pc:spChg chg="mod">
          <ac:chgData name="Maxim Romaniuk" userId="8e546c3715fbfe42" providerId="LiveId" clId="{3D877B12-814C-4657-8E76-947FC1A49A8A}" dt="2022-10-23T15:20:37.201" v="1557" actId="20577"/>
          <ac:spMkLst>
            <pc:docMk/>
            <pc:sldMk cId="2587587738" sldId="268"/>
            <ac:spMk id="3" creationId="{C7DE3C7F-191D-AFD4-1BA6-F96B1E83D4F6}"/>
          </ac:spMkLst>
        </pc:spChg>
      </pc:sldChg>
      <pc:sldChg chg="delSp modSp add del mod">
        <pc:chgData name="Maxim Romaniuk" userId="8e546c3715fbfe42" providerId="LiveId" clId="{3D877B12-814C-4657-8E76-947FC1A49A8A}" dt="2022-10-23T15:18:57.681" v="1517" actId="2696"/>
        <pc:sldMkLst>
          <pc:docMk/>
          <pc:sldMk cId="1206516598" sldId="269"/>
        </pc:sldMkLst>
        <pc:spChg chg="mod">
          <ac:chgData name="Maxim Romaniuk" userId="8e546c3715fbfe42" providerId="LiveId" clId="{3D877B12-814C-4657-8E76-947FC1A49A8A}" dt="2022-10-23T14:51:09.374" v="1127" actId="20577"/>
          <ac:spMkLst>
            <pc:docMk/>
            <pc:sldMk cId="1206516598" sldId="269"/>
            <ac:spMk id="2" creationId="{8A380DDF-0377-0EE6-19D7-F966F35035AD}"/>
          </ac:spMkLst>
        </pc:spChg>
        <pc:spChg chg="mod">
          <ac:chgData name="Maxim Romaniuk" userId="8e546c3715fbfe42" providerId="LiveId" clId="{3D877B12-814C-4657-8E76-947FC1A49A8A}" dt="2022-10-23T15:02:23.008" v="1211" actId="20577"/>
          <ac:spMkLst>
            <pc:docMk/>
            <pc:sldMk cId="1206516598" sldId="269"/>
            <ac:spMk id="3" creationId="{C7DE3C7F-191D-AFD4-1BA6-F96B1E83D4F6}"/>
          </ac:spMkLst>
        </pc:spChg>
        <pc:picChg chg="del">
          <ac:chgData name="Maxim Romaniuk" userId="8e546c3715fbfe42" providerId="LiveId" clId="{3D877B12-814C-4657-8E76-947FC1A49A8A}" dt="2022-10-23T14:51:47.521" v="1130" actId="478"/>
          <ac:picMkLst>
            <pc:docMk/>
            <pc:sldMk cId="1206516598" sldId="269"/>
            <ac:picMk id="5" creationId="{7ACEEF60-86B4-DF44-1526-50031C33FC31}"/>
          </ac:picMkLst>
        </pc:picChg>
      </pc:sldChg>
      <pc:sldChg chg="add">
        <pc:chgData name="Maxim Romaniuk" userId="8e546c3715fbfe42" providerId="LiveId" clId="{3D877B12-814C-4657-8E76-947FC1A49A8A}" dt="2022-10-23T15:19:19.896" v="1518"/>
        <pc:sldMkLst>
          <pc:docMk/>
          <pc:sldMk cId="2972243958" sldId="269"/>
        </pc:sldMkLst>
      </pc:sldChg>
      <pc:sldChg chg="add">
        <pc:chgData name="Maxim Romaniuk" userId="8e546c3715fbfe42" providerId="LiveId" clId="{3D877B12-814C-4657-8E76-947FC1A49A8A}" dt="2022-10-23T15:19:19.896" v="1518"/>
        <pc:sldMkLst>
          <pc:docMk/>
          <pc:sldMk cId="610225428" sldId="270"/>
        </pc:sldMkLst>
      </pc:sldChg>
      <pc:sldChg chg="delSp modSp add del mod">
        <pc:chgData name="Maxim Romaniuk" userId="8e546c3715fbfe42" providerId="LiveId" clId="{3D877B12-814C-4657-8E76-947FC1A49A8A}" dt="2022-10-23T15:18:57.681" v="1517" actId="2696"/>
        <pc:sldMkLst>
          <pc:docMk/>
          <pc:sldMk cId="1073827408" sldId="270"/>
        </pc:sldMkLst>
        <pc:spChg chg="mod">
          <ac:chgData name="Maxim Romaniuk" userId="8e546c3715fbfe42" providerId="LiveId" clId="{3D877B12-814C-4657-8E76-947FC1A49A8A}" dt="2022-10-23T15:04:59.610" v="1222"/>
          <ac:spMkLst>
            <pc:docMk/>
            <pc:sldMk cId="1073827408" sldId="270"/>
            <ac:spMk id="3" creationId="{C7DE3C7F-191D-AFD4-1BA6-F96B1E83D4F6}"/>
          </ac:spMkLst>
        </pc:spChg>
        <pc:picChg chg="del">
          <ac:chgData name="Maxim Romaniuk" userId="8e546c3715fbfe42" providerId="LiveId" clId="{3D877B12-814C-4657-8E76-947FC1A49A8A}" dt="2022-10-23T15:04:16.024" v="1216" actId="478"/>
          <ac:picMkLst>
            <pc:docMk/>
            <pc:sldMk cId="1073827408" sldId="270"/>
            <ac:picMk id="5" creationId="{7ACEEF60-86B4-DF44-1526-50031C33FC31}"/>
          </ac:picMkLst>
        </pc:picChg>
      </pc:sldChg>
      <pc:sldChg chg="add del">
        <pc:chgData name="Maxim Romaniuk" userId="8e546c3715fbfe42" providerId="LiveId" clId="{3D877B12-814C-4657-8E76-947FC1A49A8A}" dt="2022-10-23T15:04:09.444" v="1214"/>
        <pc:sldMkLst>
          <pc:docMk/>
          <pc:sldMk cId="1994228171" sldId="271"/>
        </pc:sldMkLst>
      </pc:sldChg>
      <pc:sldChg chg="addSp modSp add del mod">
        <pc:chgData name="Maxim Romaniuk" userId="8e546c3715fbfe42" providerId="LiveId" clId="{3D877B12-814C-4657-8E76-947FC1A49A8A}" dt="2022-10-23T15:18:57.681" v="1517" actId="2696"/>
        <pc:sldMkLst>
          <pc:docMk/>
          <pc:sldMk cId="2686270586" sldId="271"/>
        </pc:sldMkLst>
        <pc:spChg chg="mod">
          <ac:chgData name="Maxim Romaniuk" userId="8e546c3715fbfe42" providerId="LiveId" clId="{3D877B12-814C-4657-8E76-947FC1A49A8A}" dt="2022-10-23T15:13:11.141" v="1459" actId="20577"/>
          <ac:spMkLst>
            <pc:docMk/>
            <pc:sldMk cId="2686270586" sldId="271"/>
            <ac:spMk id="3" creationId="{C7DE3C7F-191D-AFD4-1BA6-F96B1E83D4F6}"/>
          </ac:spMkLst>
        </pc:spChg>
        <pc:spChg chg="add mod">
          <ac:chgData name="Maxim Romaniuk" userId="8e546c3715fbfe42" providerId="LiveId" clId="{3D877B12-814C-4657-8E76-947FC1A49A8A}" dt="2022-10-23T15:16:16.694" v="1507" actId="20577"/>
          <ac:spMkLst>
            <pc:docMk/>
            <pc:sldMk cId="2686270586" sldId="271"/>
            <ac:spMk id="5" creationId="{D26445FD-7FAB-8951-921F-ECC058F4240D}"/>
          </ac:spMkLst>
        </pc:spChg>
      </pc:sldChg>
      <pc:sldChg chg="add">
        <pc:chgData name="Maxim Romaniuk" userId="8e546c3715fbfe42" providerId="LiveId" clId="{3D877B12-814C-4657-8E76-947FC1A49A8A}" dt="2022-10-23T15:19:19.896" v="1518"/>
        <pc:sldMkLst>
          <pc:docMk/>
          <pc:sldMk cId="2873475749" sldId="271"/>
        </pc:sldMkLst>
      </pc:sldChg>
      <pc:sldChg chg="add">
        <pc:chgData name="Maxim Romaniuk" userId="8e546c3715fbfe42" providerId="LiveId" clId="{3D877B12-814C-4657-8E76-947FC1A49A8A}" dt="2022-10-23T15:19:49.687" v="1520"/>
        <pc:sldMkLst>
          <pc:docMk/>
          <pc:sldMk cId="1310651219" sldId="272"/>
        </pc:sldMkLst>
      </pc:sldChg>
      <pc:sldChg chg="add del">
        <pc:chgData name="Maxim Romaniuk" userId="8e546c3715fbfe42" providerId="LiveId" clId="{3D877B12-814C-4657-8E76-947FC1A49A8A}" dt="2022-10-23T15:19:39.735" v="1519" actId="2696"/>
        <pc:sldMkLst>
          <pc:docMk/>
          <pc:sldMk cId="1995987044" sldId="272"/>
        </pc:sldMkLst>
      </pc:sldChg>
      <pc:sldChg chg="addSp modSp add del mod">
        <pc:chgData name="Maxim Romaniuk" userId="8e546c3715fbfe42" providerId="LiveId" clId="{3D877B12-814C-4657-8E76-947FC1A49A8A}" dt="2022-10-23T15:18:57.681" v="1517" actId="2696"/>
        <pc:sldMkLst>
          <pc:docMk/>
          <pc:sldMk cId="4173624791" sldId="272"/>
        </pc:sldMkLst>
        <pc:spChg chg="mod">
          <ac:chgData name="Maxim Romaniuk" userId="8e546c3715fbfe42" providerId="LiveId" clId="{3D877B12-814C-4657-8E76-947FC1A49A8A}" dt="2022-10-23T15:07:40.081" v="1267" actId="20577"/>
          <ac:spMkLst>
            <pc:docMk/>
            <pc:sldMk cId="4173624791" sldId="272"/>
            <ac:spMk id="3" creationId="{C7DE3C7F-191D-AFD4-1BA6-F96B1E83D4F6}"/>
          </ac:spMkLst>
        </pc:spChg>
        <pc:picChg chg="add mod">
          <ac:chgData name="Maxim Romaniuk" userId="8e546c3715fbfe42" providerId="LiveId" clId="{3D877B12-814C-4657-8E76-947FC1A49A8A}" dt="2022-10-23T15:07:46.004" v="1270" actId="1076"/>
          <ac:picMkLst>
            <pc:docMk/>
            <pc:sldMk cId="4173624791" sldId="272"/>
            <ac:picMk id="5" creationId="{79A332F9-0015-ED94-7910-12BF08C23B92}"/>
          </ac:picMkLst>
        </pc:picChg>
      </pc:sldChg>
    </pc:docChg>
  </pc:docChgLst>
  <pc:docChgLst>
    <pc:chgData name="Romaniuk Maxim" userId="8e546c3715fbfe42" providerId="Windows Live" clId="Web-{BFCD2810-444A-4187-B5DF-E9D5C237679D}"/>
    <pc:docChg chg="modSld">
      <pc:chgData name="Romaniuk Maxim" userId="8e546c3715fbfe42" providerId="Windows Live" clId="Web-{BFCD2810-444A-4187-B5DF-E9D5C237679D}" dt="2022-10-24T07:57:56.557" v="194" actId="20577"/>
      <pc:docMkLst>
        <pc:docMk/>
      </pc:docMkLst>
      <pc:sldChg chg="modSp">
        <pc:chgData name="Romaniuk Maxim" userId="8e546c3715fbfe42" providerId="Windows Live" clId="Web-{BFCD2810-444A-4187-B5DF-E9D5C237679D}" dt="2022-10-24T06:52:36.926" v="2" actId="20577"/>
        <pc:sldMkLst>
          <pc:docMk/>
          <pc:sldMk cId="2583630578" sldId="257"/>
        </pc:sldMkLst>
        <pc:spChg chg="mod">
          <ac:chgData name="Romaniuk Maxim" userId="8e546c3715fbfe42" providerId="Windows Live" clId="Web-{BFCD2810-444A-4187-B5DF-E9D5C237679D}" dt="2022-10-24T06:52:36.926" v="2" actId="20577"/>
          <ac:spMkLst>
            <pc:docMk/>
            <pc:sldMk cId="2583630578" sldId="257"/>
            <ac:spMk id="3" creationId="{C7DE3C7F-191D-AFD4-1BA6-F96B1E83D4F6}"/>
          </ac:spMkLst>
        </pc:spChg>
      </pc:sldChg>
      <pc:sldChg chg="modSp">
        <pc:chgData name="Romaniuk Maxim" userId="8e546c3715fbfe42" providerId="Windows Live" clId="Web-{BFCD2810-444A-4187-B5DF-E9D5C237679D}" dt="2022-10-24T06:52:49.239" v="3" actId="20577"/>
        <pc:sldMkLst>
          <pc:docMk/>
          <pc:sldMk cId="2991691965" sldId="258"/>
        </pc:sldMkLst>
        <pc:spChg chg="mod">
          <ac:chgData name="Romaniuk Maxim" userId="8e546c3715fbfe42" providerId="Windows Live" clId="Web-{BFCD2810-444A-4187-B5DF-E9D5C237679D}" dt="2022-10-24T06:52:49.239" v="3" actId="20577"/>
          <ac:spMkLst>
            <pc:docMk/>
            <pc:sldMk cId="2991691965" sldId="258"/>
            <ac:spMk id="3" creationId="{C7DE3C7F-191D-AFD4-1BA6-F96B1E83D4F6}"/>
          </ac:spMkLst>
        </pc:spChg>
      </pc:sldChg>
      <pc:sldChg chg="modSp">
        <pc:chgData name="Romaniuk Maxim" userId="8e546c3715fbfe42" providerId="Windows Live" clId="Web-{BFCD2810-444A-4187-B5DF-E9D5C237679D}" dt="2022-10-24T07:29:26.694" v="130" actId="20577"/>
        <pc:sldMkLst>
          <pc:docMk/>
          <pc:sldMk cId="3787424356" sldId="259"/>
        </pc:sldMkLst>
        <pc:spChg chg="mod">
          <ac:chgData name="Romaniuk Maxim" userId="8e546c3715fbfe42" providerId="Windows Live" clId="Web-{BFCD2810-444A-4187-B5DF-E9D5C237679D}" dt="2022-10-24T07:29:26.694" v="130" actId="20577"/>
          <ac:spMkLst>
            <pc:docMk/>
            <pc:sldMk cId="3787424356" sldId="259"/>
            <ac:spMk id="3" creationId="{C7DE3C7F-191D-AFD4-1BA6-F96B1E83D4F6}"/>
          </ac:spMkLst>
        </pc:spChg>
        <pc:picChg chg="mod">
          <ac:chgData name="Romaniuk Maxim" userId="8e546c3715fbfe42" providerId="Windows Live" clId="Web-{BFCD2810-444A-4187-B5DF-E9D5C237679D}" dt="2022-10-24T06:53:13.036" v="6" actId="1076"/>
          <ac:picMkLst>
            <pc:docMk/>
            <pc:sldMk cId="3787424356" sldId="259"/>
            <ac:picMk id="5" creationId="{7ACEEF60-86B4-DF44-1526-50031C33FC31}"/>
          </ac:picMkLst>
        </pc:picChg>
      </pc:sldChg>
      <pc:sldChg chg="modSp">
        <pc:chgData name="Romaniuk Maxim" userId="8e546c3715fbfe42" providerId="Windows Live" clId="Web-{BFCD2810-444A-4187-B5DF-E9D5C237679D}" dt="2022-10-24T06:57:06.449" v="116" actId="20577"/>
        <pc:sldMkLst>
          <pc:docMk/>
          <pc:sldMk cId="1449558037" sldId="260"/>
        </pc:sldMkLst>
        <pc:spChg chg="mod">
          <ac:chgData name="Romaniuk Maxim" userId="8e546c3715fbfe42" providerId="Windows Live" clId="Web-{BFCD2810-444A-4187-B5DF-E9D5C237679D}" dt="2022-10-24T06:57:06.449" v="116" actId="20577"/>
          <ac:spMkLst>
            <pc:docMk/>
            <pc:sldMk cId="1449558037" sldId="260"/>
            <ac:spMk id="3" creationId="{C7DE3C7F-191D-AFD4-1BA6-F96B1E83D4F6}"/>
          </ac:spMkLst>
        </pc:spChg>
      </pc:sldChg>
      <pc:sldChg chg="modSp">
        <pc:chgData name="Romaniuk Maxim" userId="8e546c3715fbfe42" providerId="Windows Live" clId="Web-{BFCD2810-444A-4187-B5DF-E9D5C237679D}" dt="2022-10-24T07:29:14.678" v="129" actId="20577"/>
        <pc:sldMkLst>
          <pc:docMk/>
          <pc:sldMk cId="1056377329" sldId="263"/>
        </pc:sldMkLst>
        <pc:spChg chg="mod">
          <ac:chgData name="Romaniuk Maxim" userId="8e546c3715fbfe42" providerId="Windows Live" clId="Web-{BFCD2810-444A-4187-B5DF-E9D5C237679D}" dt="2022-10-24T07:29:14.678" v="129" actId="20577"/>
          <ac:spMkLst>
            <pc:docMk/>
            <pc:sldMk cId="1056377329" sldId="263"/>
            <ac:spMk id="3" creationId="{C7DE3C7F-191D-AFD4-1BA6-F96B1E83D4F6}"/>
          </ac:spMkLst>
        </pc:spChg>
      </pc:sldChg>
      <pc:sldChg chg="modSp">
        <pc:chgData name="Romaniuk Maxim" userId="8e546c3715fbfe42" providerId="Windows Live" clId="Web-{BFCD2810-444A-4187-B5DF-E9D5C237679D}" dt="2022-10-24T07:57:56.557" v="194" actId="20577"/>
        <pc:sldMkLst>
          <pc:docMk/>
          <pc:sldMk cId="3239790351" sldId="265"/>
        </pc:sldMkLst>
        <pc:spChg chg="mod">
          <ac:chgData name="Romaniuk Maxim" userId="8e546c3715fbfe42" providerId="Windows Live" clId="Web-{BFCD2810-444A-4187-B5DF-E9D5C237679D}" dt="2022-10-24T07:57:56.557" v="194" actId="20577"/>
          <ac:spMkLst>
            <pc:docMk/>
            <pc:sldMk cId="3239790351" sldId="265"/>
            <ac:spMk id="3" creationId="{C7DE3C7F-191D-AFD4-1BA6-F96B1E83D4F6}"/>
          </ac:spMkLst>
        </pc:spChg>
      </pc:sldChg>
      <pc:sldChg chg="modSp">
        <pc:chgData name="Romaniuk Maxim" userId="8e546c3715fbfe42" providerId="Windows Live" clId="Web-{BFCD2810-444A-4187-B5DF-E9D5C237679D}" dt="2022-10-24T07:42:14.935" v="190" actId="20577"/>
        <pc:sldMkLst>
          <pc:docMk/>
          <pc:sldMk cId="977920766" sldId="266"/>
        </pc:sldMkLst>
        <pc:spChg chg="mod">
          <ac:chgData name="Romaniuk Maxim" userId="8e546c3715fbfe42" providerId="Windows Live" clId="Web-{BFCD2810-444A-4187-B5DF-E9D5C237679D}" dt="2022-10-24T07:42:14.935" v="190" actId="20577"/>
          <ac:spMkLst>
            <pc:docMk/>
            <pc:sldMk cId="977920766" sldId="266"/>
            <ac:spMk id="3" creationId="{C7DE3C7F-191D-AFD4-1BA6-F96B1E83D4F6}"/>
          </ac:spMkLst>
        </pc:spChg>
      </pc:sldChg>
      <pc:sldChg chg="modSp">
        <pc:chgData name="Romaniuk Maxim" userId="8e546c3715fbfe42" providerId="Windows Live" clId="Web-{BFCD2810-444A-4187-B5DF-E9D5C237679D}" dt="2022-10-24T06:57:17.731" v="121" actId="20577"/>
        <pc:sldMkLst>
          <pc:docMk/>
          <pc:sldMk cId="1163623382" sldId="267"/>
        </pc:sldMkLst>
        <pc:spChg chg="mod">
          <ac:chgData name="Romaniuk Maxim" userId="8e546c3715fbfe42" providerId="Windows Live" clId="Web-{BFCD2810-444A-4187-B5DF-E9D5C237679D}" dt="2022-10-24T06:57:17.731" v="121" actId="20577"/>
          <ac:spMkLst>
            <pc:docMk/>
            <pc:sldMk cId="1163623382" sldId="267"/>
            <ac:spMk id="3" creationId="{23AF178A-C7E0-EC47-1F8D-6249331F07BE}"/>
          </ac:spMkLst>
        </pc:spChg>
      </pc:sldChg>
      <pc:sldChg chg="modSp">
        <pc:chgData name="Romaniuk Maxim" userId="8e546c3715fbfe42" providerId="Windows Live" clId="Web-{BFCD2810-444A-4187-B5DF-E9D5C237679D}" dt="2022-10-24T07:42:48.515" v="193" actId="1076"/>
        <pc:sldMkLst>
          <pc:docMk/>
          <pc:sldMk cId="2587587738" sldId="268"/>
        </pc:sldMkLst>
        <pc:spChg chg="mod">
          <ac:chgData name="Romaniuk Maxim" userId="8e546c3715fbfe42" providerId="Windows Live" clId="Web-{BFCD2810-444A-4187-B5DF-E9D5C237679D}" dt="2022-10-24T07:42:48.515" v="193" actId="1076"/>
          <ac:spMkLst>
            <pc:docMk/>
            <pc:sldMk cId="2587587738" sldId="268"/>
            <ac:spMk id="3" creationId="{C7DE3C7F-191D-AFD4-1BA6-F96B1E83D4F6}"/>
          </ac:spMkLst>
        </pc:spChg>
      </pc:sldChg>
      <pc:sldChg chg="modSp">
        <pc:chgData name="Romaniuk Maxim" userId="8e546c3715fbfe42" providerId="Windows Live" clId="Web-{BFCD2810-444A-4187-B5DF-E9D5C237679D}" dt="2022-10-24T07:33:27.826" v="185" actId="20577"/>
        <pc:sldMkLst>
          <pc:docMk/>
          <pc:sldMk cId="2972243958" sldId="269"/>
        </pc:sldMkLst>
        <pc:spChg chg="mod">
          <ac:chgData name="Romaniuk Maxim" userId="8e546c3715fbfe42" providerId="Windows Live" clId="Web-{BFCD2810-444A-4187-B5DF-E9D5C237679D}" dt="2022-10-24T07:33:27.826" v="185" actId="20577"/>
          <ac:spMkLst>
            <pc:docMk/>
            <pc:sldMk cId="2972243958" sldId="269"/>
            <ac:spMk id="2" creationId="{8A380DDF-0377-0EE6-19D7-F966F35035AD}"/>
          </ac:spMkLst>
        </pc:spChg>
      </pc:sldChg>
      <pc:sldChg chg="modSp">
        <pc:chgData name="Romaniuk Maxim" userId="8e546c3715fbfe42" providerId="Windows Live" clId="Web-{BFCD2810-444A-4187-B5DF-E9D5C237679D}" dt="2022-10-24T07:32:49.638" v="179" actId="20577"/>
        <pc:sldMkLst>
          <pc:docMk/>
          <pc:sldMk cId="610225428" sldId="270"/>
        </pc:sldMkLst>
        <pc:spChg chg="mod">
          <ac:chgData name="Romaniuk Maxim" userId="8e546c3715fbfe42" providerId="Windows Live" clId="Web-{BFCD2810-444A-4187-B5DF-E9D5C237679D}" dt="2022-10-24T07:32:49.638" v="179" actId="20577"/>
          <ac:spMkLst>
            <pc:docMk/>
            <pc:sldMk cId="610225428" sldId="270"/>
            <ac:spMk id="3" creationId="{C7DE3C7F-191D-AFD4-1BA6-F96B1E83D4F6}"/>
          </ac:spMkLst>
        </pc:spChg>
      </pc:sldChg>
      <pc:sldChg chg="modSp">
        <pc:chgData name="Romaniuk Maxim" userId="8e546c3715fbfe42" providerId="Windows Live" clId="Web-{BFCD2810-444A-4187-B5DF-E9D5C237679D}" dt="2022-10-24T07:33:11.576" v="183" actId="20577"/>
        <pc:sldMkLst>
          <pc:docMk/>
          <pc:sldMk cId="2873475749" sldId="271"/>
        </pc:sldMkLst>
        <pc:spChg chg="mod">
          <ac:chgData name="Romaniuk Maxim" userId="8e546c3715fbfe42" providerId="Windows Live" clId="Web-{BFCD2810-444A-4187-B5DF-E9D5C237679D}" dt="2022-10-24T07:33:11.576" v="183" actId="20577"/>
          <ac:spMkLst>
            <pc:docMk/>
            <pc:sldMk cId="2873475749" sldId="271"/>
            <ac:spMk id="3" creationId="{C7DE3C7F-191D-AFD4-1BA6-F96B1E83D4F6}"/>
          </ac:spMkLst>
        </pc:spChg>
      </pc:sldChg>
      <pc:sldChg chg="modSp">
        <pc:chgData name="Romaniuk Maxim" userId="8e546c3715fbfe42" providerId="Windows Live" clId="Web-{BFCD2810-444A-4187-B5DF-E9D5C237679D}" dt="2022-10-24T07:32:55.044" v="180" actId="20577"/>
        <pc:sldMkLst>
          <pc:docMk/>
          <pc:sldMk cId="1310651219" sldId="272"/>
        </pc:sldMkLst>
        <pc:spChg chg="mod">
          <ac:chgData name="Romaniuk Maxim" userId="8e546c3715fbfe42" providerId="Windows Live" clId="Web-{BFCD2810-444A-4187-B5DF-E9D5C237679D}" dt="2022-10-24T07:32:55.044" v="180" actId="20577"/>
          <ac:spMkLst>
            <pc:docMk/>
            <pc:sldMk cId="1310651219" sldId="272"/>
            <ac:spMk id="3" creationId="{C7DE3C7F-191D-AFD4-1BA6-F96B1E83D4F6}"/>
          </ac:spMkLst>
        </pc:spChg>
      </pc:sldChg>
    </pc:docChg>
  </pc:docChgLst>
  <pc:docChgLst>
    <pc:chgData name="Romaniuk Maxim" userId="8e546c3715fbfe42" providerId="Windows Live" clId="Web-{94C1B4FC-F57D-4B1E-9F0B-44377CF2E8EB}"/>
    <pc:docChg chg="addSld delSld modSld">
      <pc:chgData name="Romaniuk Maxim" userId="8e546c3715fbfe42" providerId="Windows Live" clId="Web-{94C1B4FC-F57D-4B1E-9F0B-44377CF2E8EB}" dt="2022-10-24T13:47:17.164" v="23"/>
      <pc:docMkLst>
        <pc:docMk/>
      </pc:docMkLst>
      <pc:sldChg chg="modSp">
        <pc:chgData name="Romaniuk Maxim" userId="8e546c3715fbfe42" providerId="Windows Live" clId="Web-{94C1B4FC-F57D-4B1E-9F0B-44377CF2E8EB}" dt="2022-10-24T13:44:15.255" v="5" actId="20577"/>
        <pc:sldMkLst>
          <pc:docMk/>
          <pc:sldMk cId="3239790351" sldId="265"/>
        </pc:sldMkLst>
        <pc:spChg chg="mod">
          <ac:chgData name="Romaniuk Maxim" userId="8e546c3715fbfe42" providerId="Windows Live" clId="Web-{94C1B4FC-F57D-4B1E-9F0B-44377CF2E8EB}" dt="2022-10-24T13:44:15.255" v="5" actId="20577"/>
          <ac:spMkLst>
            <pc:docMk/>
            <pc:sldMk cId="3239790351" sldId="265"/>
            <ac:spMk id="3" creationId="{C7DE3C7F-191D-AFD4-1BA6-F96B1E83D4F6}"/>
          </ac:spMkLst>
        </pc:spChg>
      </pc:sldChg>
      <pc:sldChg chg="modSp">
        <pc:chgData name="Romaniuk Maxim" userId="8e546c3715fbfe42" providerId="Windows Live" clId="Web-{94C1B4FC-F57D-4B1E-9F0B-44377CF2E8EB}" dt="2022-10-24T13:45:05.068" v="10" actId="1076"/>
        <pc:sldMkLst>
          <pc:docMk/>
          <pc:sldMk cId="977920766" sldId="266"/>
        </pc:sldMkLst>
        <pc:spChg chg="mod">
          <ac:chgData name="Romaniuk Maxim" userId="8e546c3715fbfe42" providerId="Windows Live" clId="Web-{94C1B4FC-F57D-4B1E-9F0B-44377CF2E8EB}" dt="2022-10-24T13:45:05.068" v="10" actId="1076"/>
          <ac:spMkLst>
            <pc:docMk/>
            <pc:sldMk cId="977920766" sldId="266"/>
            <ac:spMk id="3" creationId="{C7DE3C7F-191D-AFD4-1BA6-F96B1E83D4F6}"/>
          </ac:spMkLst>
        </pc:spChg>
      </pc:sldChg>
      <pc:sldChg chg="modSp">
        <pc:chgData name="Romaniuk Maxim" userId="8e546c3715fbfe42" providerId="Windows Live" clId="Web-{94C1B4FC-F57D-4B1E-9F0B-44377CF2E8EB}" dt="2022-10-24T13:44:57.209" v="9" actId="20577"/>
        <pc:sldMkLst>
          <pc:docMk/>
          <pc:sldMk cId="2972243958" sldId="269"/>
        </pc:sldMkLst>
        <pc:spChg chg="mod">
          <ac:chgData name="Romaniuk Maxim" userId="8e546c3715fbfe42" providerId="Windows Live" clId="Web-{94C1B4FC-F57D-4B1E-9F0B-44377CF2E8EB}" dt="2022-10-24T13:44:57.209" v="9" actId="20577"/>
          <ac:spMkLst>
            <pc:docMk/>
            <pc:sldMk cId="2972243958" sldId="269"/>
            <ac:spMk id="3" creationId="{C7DE3C7F-191D-AFD4-1BA6-F96B1E83D4F6}"/>
          </ac:spMkLst>
        </pc:spChg>
      </pc:sldChg>
      <pc:sldChg chg="new del">
        <pc:chgData name="Romaniuk Maxim" userId="8e546c3715fbfe42" providerId="Windows Live" clId="Web-{94C1B4FC-F57D-4B1E-9F0B-44377CF2E8EB}" dt="2022-10-24T13:46:10.288" v="13"/>
        <pc:sldMkLst>
          <pc:docMk/>
          <pc:sldMk cId="946939133" sldId="273"/>
        </pc:sldMkLst>
      </pc:sldChg>
      <pc:sldChg chg="addSp delSp modSp add replId">
        <pc:chgData name="Romaniuk Maxim" userId="8e546c3715fbfe42" providerId="Windows Live" clId="Web-{94C1B4FC-F57D-4B1E-9F0B-44377CF2E8EB}" dt="2022-10-24T13:47:17.164" v="23"/>
        <pc:sldMkLst>
          <pc:docMk/>
          <pc:sldMk cId="3985246036" sldId="274"/>
        </pc:sldMkLst>
        <pc:spChg chg="mod">
          <ac:chgData name="Romaniuk Maxim" userId="8e546c3715fbfe42" providerId="Windows Live" clId="Web-{94C1B4FC-F57D-4B1E-9F0B-44377CF2E8EB}" dt="2022-10-24T13:47:13.024" v="21" actId="20577"/>
          <ac:spMkLst>
            <pc:docMk/>
            <pc:sldMk cId="3985246036" sldId="274"/>
            <ac:spMk id="2" creationId="{8A380DDF-0377-0EE6-19D7-F966F35035AD}"/>
          </ac:spMkLst>
        </pc:spChg>
        <pc:spChg chg="del mod">
          <ac:chgData name="Romaniuk Maxim" userId="8e546c3715fbfe42" providerId="Windows Live" clId="Web-{94C1B4FC-F57D-4B1E-9F0B-44377CF2E8EB}" dt="2022-10-24T13:47:17.164" v="23"/>
          <ac:spMkLst>
            <pc:docMk/>
            <pc:sldMk cId="3985246036" sldId="274"/>
            <ac:spMk id="3" creationId="{C7DE3C7F-191D-AFD4-1BA6-F96B1E83D4F6}"/>
          </ac:spMkLst>
        </pc:spChg>
        <pc:picChg chg="add mod ord">
          <ac:chgData name="Romaniuk Maxim" userId="8e546c3715fbfe42" providerId="Windows Live" clId="Web-{94C1B4FC-F57D-4B1E-9F0B-44377CF2E8EB}" dt="2022-10-24T13:47:17.164" v="23"/>
          <ac:picMkLst>
            <pc:docMk/>
            <pc:sldMk cId="3985246036" sldId="274"/>
            <ac:picMk id="4" creationId="{EFE990F0-46E2-0C33-DC96-57BD3FBC72F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a:t>Образец заголовка</a:t>
            </a:r>
            <a:endParaRPr lang="en-US"/>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10/24/2022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87DE6118-2437-4B30-8E3C-4D2BE6020583}" type="datetimeFigureOut">
              <a:rPr lang="en-US" dirty="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87DE6118-2437-4B30-8E3C-4D2BE6020583}" type="datetimeFigureOut">
              <a:rPr lang="en-US" dirty="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87DE6118-2437-4B30-8E3C-4D2BE6020583}" type="datetimeFigureOut">
              <a:rPr lang="en-US" dirty="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a:t>Образец заголовка</a:t>
            </a:r>
            <a:endParaRPr lang="en-US"/>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10/24/2022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p:cNvSpPr>
            <a:spLocks noGrp="1"/>
          </p:cNvSpPr>
          <p:nvPr>
            <p:ph type="dt" sz="half" idx="10"/>
          </p:nvPr>
        </p:nvSpPr>
        <p:spPr/>
        <p:txBody>
          <a:bodyPr/>
          <a:lstStyle/>
          <a:p>
            <a:fld id="{87DE6118-2437-4B30-8E3C-4D2BE6020583}" type="datetimeFigureOut">
              <a:rPr lang="en-US" dirty="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a:t>Образец заголовка</a:t>
            </a:r>
            <a:endParaRPr lang="en-US"/>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87DE6118-2437-4B30-8E3C-4D2BE6020583}" type="datetimeFigureOut">
              <a:rPr lang="en-US" dirty="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87DE6118-2437-4B30-8E3C-4D2BE6020583}" type="datetimeFigureOut">
              <a:rPr lang="en-US" dirty="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a:t>Образец заголовка</a:t>
            </a:r>
            <a:endParaRPr lang="en-US"/>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10/24/2022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a:t>Образец заголовка</a:t>
            </a:r>
            <a:endParaRPr lang="en-US"/>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10/24/2022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a:t>Образец заголовка</a:t>
            </a:r>
            <a:endParaRPr lang="en-US"/>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10/24/2022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ireazzzm.narod.ru/fire/files/Moto6811l.pdf" TargetMode="External"/><Relationship Id="rId2" Type="http://schemas.openxmlformats.org/officeDocument/2006/relationships/hyperlink" Target="https://www.nxp.com/docs/en/reference-manual/M68HC11RM.pdf" TargetMode="External"/><Relationship Id="rId1" Type="http://schemas.openxmlformats.org/officeDocument/2006/relationships/slideLayout" Target="../slideLayouts/slideLayout2.xml"/><Relationship Id="rId4" Type="http://schemas.openxmlformats.org/officeDocument/2006/relationships/hyperlink" Target="https://dankohn.info/projects/68HC11/Other/68HC11_Note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6384F8-364E-2D2E-F3DA-438563284AEF}"/>
              </a:ext>
            </a:extLst>
          </p:cNvPr>
          <p:cNvSpPr>
            <a:spLocks noGrp="1"/>
          </p:cNvSpPr>
          <p:nvPr>
            <p:ph type="ctrTitle"/>
          </p:nvPr>
        </p:nvSpPr>
        <p:spPr>
          <a:xfrm>
            <a:off x="1915128" y="1604722"/>
            <a:ext cx="8361229" cy="3648555"/>
          </a:xfrm>
        </p:spPr>
        <p:txBody>
          <a:bodyPr/>
          <a:lstStyle/>
          <a:p>
            <a:r>
              <a:rPr lang="ru-RU" sz="6600"/>
              <a:t>Прерывания в микроконтроллере </a:t>
            </a:r>
            <a:r>
              <a:rPr lang="en-US" sz="6600"/>
              <a:t>Motorola MC68HC11E1</a:t>
            </a:r>
            <a:endParaRPr lang="ru-BY" sz="6600"/>
          </a:p>
        </p:txBody>
      </p:sp>
    </p:spTree>
    <p:extLst>
      <p:ext uri="{BB962C8B-B14F-4D97-AF65-F5344CB8AC3E}">
        <p14:creationId xmlns:p14="http://schemas.microsoft.com/office/powerpoint/2010/main" val="1205660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80DDF-0377-0EE6-19D7-F966F35035AD}"/>
              </a:ext>
            </a:extLst>
          </p:cNvPr>
          <p:cNvSpPr>
            <a:spLocks noGrp="1"/>
          </p:cNvSpPr>
          <p:nvPr>
            <p:ph type="title"/>
          </p:nvPr>
        </p:nvSpPr>
        <p:spPr>
          <a:xfrm>
            <a:off x="1371600" y="381000"/>
            <a:ext cx="9601200" cy="676275"/>
          </a:xfrm>
        </p:spPr>
        <p:txBody>
          <a:bodyPr>
            <a:normAutofit fontScale="90000"/>
          </a:bodyPr>
          <a:lstStyle/>
          <a:p>
            <a:r>
              <a:rPr lang="ru-RU"/>
              <a:t>Обработка прерываний</a:t>
            </a:r>
            <a:endParaRPr lang="ru-BY"/>
          </a:p>
        </p:txBody>
      </p:sp>
      <p:sp>
        <p:nvSpPr>
          <p:cNvPr id="3" name="Объект 2">
            <a:extLst>
              <a:ext uri="{FF2B5EF4-FFF2-40B4-BE49-F238E27FC236}">
                <a16:creationId xmlns:a16="http://schemas.microsoft.com/office/drawing/2014/main" id="{C7DE3C7F-191D-AFD4-1BA6-F96B1E83D4F6}"/>
              </a:ext>
            </a:extLst>
          </p:cNvPr>
          <p:cNvSpPr>
            <a:spLocks noGrp="1"/>
          </p:cNvSpPr>
          <p:nvPr>
            <p:ph idx="1"/>
          </p:nvPr>
        </p:nvSpPr>
        <p:spPr>
          <a:xfrm>
            <a:off x="1371600" y="1543050"/>
            <a:ext cx="9601200" cy="4210049"/>
          </a:xfrm>
        </p:spPr>
        <p:txBody>
          <a:bodyPr vert="horz" lIns="91440" tIns="45720" rIns="91440" bIns="45720" rtlCol="0" anchor="t">
            <a:noAutofit/>
          </a:bodyPr>
          <a:lstStyle/>
          <a:p>
            <a:pPr marL="0" indent="0" algn="just">
              <a:spcAft>
                <a:spcPts val="600"/>
              </a:spcAft>
              <a:buNone/>
            </a:pPr>
            <a:r>
              <a:rPr lang="ru-RU" sz="2000"/>
              <a:t>При одновременном возникновении нескольких запросов обработка производится в соответствии со структурой приоритетов. Из аппаратных прерываний (программное прерывание SWI выполняется как команда и после начала выполнения никакие другие прерывания или исключительные ситуации, кроме RESET не могут прервать ее выполнение) высший приоритет имеет немаскируемое внешнее прерывание XIRQ, разрешаемое сбросом бита X в регистре условий CCR (установка этого бита может производиться только </a:t>
            </a:r>
            <a:r>
              <a:rPr lang="ru-RU" sz="2000" err="1"/>
              <a:t>аппаратно</a:t>
            </a:r>
            <a:r>
              <a:rPr lang="ru-RU" sz="2000"/>
              <a:t> - при возникновении прерывания по XIRQ или по сигналу сброса RESET).</a:t>
            </a:r>
            <a:r>
              <a:rPr lang="ru-RU"/>
              <a:t> </a:t>
            </a:r>
            <a:endParaRPr lang="ru-RU" sz="2000"/>
          </a:p>
          <a:p>
            <a:pPr marL="0" indent="0" algn="just">
              <a:spcAft>
                <a:spcPts val="600"/>
              </a:spcAft>
              <a:buNone/>
            </a:pPr>
            <a:r>
              <a:rPr lang="ru-RU" sz="2000"/>
              <a:t>Остальные прерывания образуют группу I - прерываний, все они могут быть запрещены/разрешены путем соответственно установки/сброса бита I в регистре условий CCR (например командами SEI и CLI).</a:t>
            </a:r>
          </a:p>
          <a:p>
            <a:pPr marL="0" indent="0" algn="just">
              <a:spcAft>
                <a:spcPts val="600"/>
              </a:spcAft>
              <a:buNone/>
            </a:pPr>
            <a:endParaRPr lang="ru-RU" sz="2400" b="0" i="0">
              <a:solidFill>
                <a:srgbClr val="000000"/>
              </a:solidFill>
              <a:effectLst/>
              <a:latin typeface="Franklin Gothic Book"/>
            </a:endParaRPr>
          </a:p>
        </p:txBody>
      </p:sp>
    </p:spTree>
    <p:extLst>
      <p:ext uri="{BB962C8B-B14F-4D97-AF65-F5344CB8AC3E}">
        <p14:creationId xmlns:p14="http://schemas.microsoft.com/office/powerpoint/2010/main" val="61022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80DDF-0377-0EE6-19D7-F966F35035AD}"/>
              </a:ext>
            </a:extLst>
          </p:cNvPr>
          <p:cNvSpPr>
            <a:spLocks noGrp="1"/>
          </p:cNvSpPr>
          <p:nvPr>
            <p:ph type="title"/>
          </p:nvPr>
        </p:nvSpPr>
        <p:spPr>
          <a:xfrm>
            <a:off x="1371600" y="381000"/>
            <a:ext cx="9601200" cy="676275"/>
          </a:xfrm>
        </p:spPr>
        <p:txBody>
          <a:bodyPr>
            <a:normAutofit fontScale="90000"/>
          </a:bodyPr>
          <a:lstStyle/>
          <a:p>
            <a:r>
              <a:rPr lang="ru-RU"/>
              <a:t>Обработка прерываний</a:t>
            </a:r>
            <a:endParaRPr lang="ru-BY"/>
          </a:p>
        </p:txBody>
      </p:sp>
      <p:sp>
        <p:nvSpPr>
          <p:cNvPr id="3" name="Объект 2">
            <a:extLst>
              <a:ext uri="{FF2B5EF4-FFF2-40B4-BE49-F238E27FC236}">
                <a16:creationId xmlns:a16="http://schemas.microsoft.com/office/drawing/2014/main" id="{C7DE3C7F-191D-AFD4-1BA6-F96B1E83D4F6}"/>
              </a:ext>
            </a:extLst>
          </p:cNvPr>
          <p:cNvSpPr>
            <a:spLocks noGrp="1"/>
          </p:cNvSpPr>
          <p:nvPr>
            <p:ph idx="1"/>
          </p:nvPr>
        </p:nvSpPr>
        <p:spPr>
          <a:xfrm>
            <a:off x="1371600" y="2676525"/>
            <a:ext cx="9601200" cy="3076574"/>
          </a:xfrm>
        </p:spPr>
        <p:txBody>
          <a:bodyPr vert="horz" lIns="91440" tIns="45720" rIns="91440" bIns="45720" numCol="3" rtlCol="0" anchor="t">
            <a:noAutofit/>
          </a:bodyPr>
          <a:lstStyle/>
          <a:p>
            <a:pPr marL="457200" indent="-457200">
              <a:spcAft>
                <a:spcPts val="600"/>
              </a:spcAft>
              <a:buAutoNum type="arabicParenR"/>
            </a:pPr>
            <a:r>
              <a:rPr lang="ru-RU" sz="2000" i="0">
                <a:solidFill>
                  <a:srgbClr val="000000"/>
                </a:solidFill>
                <a:effectLst/>
                <a:latin typeface="Franklin Gothic Book"/>
              </a:rPr>
              <a:t>прерывание IRQ</a:t>
            </a:r>
          </a:p>
          <a:p>
            <a:pPr marL="457200" indent="-457200">
              <a:spcAft>
                <a:spcPts val="600"/>
              </a:spcAft>
              <a:buFont typeface="Franklin Gothic Book" panose="020B0503020102020204" pitchFamily="34" charset="0"/>
              <a:buAutoNum type="arabicParenR"/>
            </a:pPr>
            <a:r>
              <a:rPr lang="ru-RU" sz="2000" i="0">
                <a:solidFill>
                  <a:srgbClr val="000000"/>
                </a:solidFill>
                <a:effectLst/>
                <a:latin typeface="Franklin Gothic Book"/>
              </a:rPr>
              <a:t>прерывание реального времени</a:t>
            </a:r>
          </a:p>
          <a:p>
            <a:pPr marL="457200" indent="-457200">
              <a:spcAft>
                <a:spcPts val="600"/>
              </a:spcAft>
              <a:buFont typeface="Franklin Gothic Book" panose="020B0503020102020204" pitchFamily="34" charset="0"/>
              <a:buAutoNum type="arabicParenR"/>
            </a:pPr>
            <a:r>
              <a:rPr lang="ru-RU" sz="2000" i="0">
                <a:solidFill>
                  <a:srgbClr val="000000"/>
                </a:solidFill>
                <a:effectLst/>
                <a:latin typeface="Franklin Gothic Book"/>
              </a:rPr>
              <a:t>входной захват 1</a:t>
            </a:r>
          </a:p>
          <a:p>
            <a:pPr marL="457200" indent="-457200">
              <a:spcAft>
                <a:spcPts val="600"/>
              </a:spcAft>
              <a:buFont typeface="Franklin Gothic Book" panose="020B0503020102020204" pitchFamily="34" charset="0"/>
              <a:buAutoNum type="arabicParenR"/>
            </a:pPr>
            <a:r>
              <a:rPr lang="ru-RU" sz="2000" i="0">
                <a:solidFill>
                  <a:srgbClr val="000000"/>
                </a:solidFill>
                <a:effectLst/>
                <a:latin typeface="Franklin Gothic Book"/>
              </a:rPr>
              <a:t>входной захват 2</a:t>
            </a:r>
          </a:p>
          <a:p>
            <a:pPr marL="457200" indent="-457200">
              <a:spcAft>
                <a:spcPts val="600"/>
              </a:spcAft>
              <a:buFont typeface="Franklin Gothic Book" panose="020B0503020102020204" pitchFamily="34" charset="0"/>
              <a:buAutoNum type="arabicParenR"/>
            </a:pPr>
            <a:r>
              <a:rPr lang="ru-RU" sz="2000" i="0">
                <a:solidFill>
                  <a:srgbClr val="000000"/>
                </a:solidFill>
                <a:effectLst/>
                <a:latin typeface="Franklin Gothic Book"/>
              </a:rPr>
              <a:t>входной захват 3</a:t>
            </a:r>
          </a:p>
          <a:p>
            <a:pPr marL="457200" indent="-457200">
              <a:spcAft>
                <a:spcPts val="600"/>
              </a:spcAft>
              <a:buFont typeface="Franklin Gothic Book" panose="020B0503020102020204" pitchFamily="34" charset="0"/>
              <a:buAutoNum type="arabicParenR"/>
            </a:pPr>
            <a:r>
              <a:rPr lang="ru-RU" sz="2000" i="0">
                <a:solidFill>
                  <a:srgbClr val="000000"/>
                </a:solidFill>
                <a:effectLst/>
                <a:latin typeface="Franklin Gothic Book"/>
              </a:rPr>
              <a:t>выходное сравнение 1</a:t>
            </a:r>
          </a:p>
          <a:p>
            <a:pPr marL="457200" indent="-457200">
              <a:spcAft>
                <a:spcPts val="600"/>
              </a:spcAft>
              <a:buFont typeface="Franklin Gothic Book" panose="020B0503020102020204" pitchFamily="34" charset="0"/>
              <a:buAutoNum type="arabicParenR"/>
            </a:pPr>
            <a:r>
              <a:rPr lang="ru-RU" sz="2000" i="0">
                <a:solidFill>
                  <a:srgbClr val="000000"/>
                </a:solidFill>
                <a:effectLst/>
                <a:latin typeface="Franklin Gothic Book"/>
              </a:rPr>
              <a:t>выходное сравнение 2</a:t>
            </a:r>
          </a:p>
          <a:p>
            <a:pPr marL="457200" indent="-457200">
              <a:spcAft>
                <a:spcPts val="600"/>
              </a:spcAft>
              <a:buFont typeface="Franklin Gothic Book" panose="020B0503020102020204" pitchFamily="34" charset="0"/>
              <a:buAutoNum type="arabicParenR"/>
            </a:pPr>
            <a:r>
              <a:rPr lang="ru-RU" sz="2000" i="0">
                <a:solidFill>
                  <a:srgbClr val="000000"/>
                </a:solidFill>
                <a:effectLst/>
                <a:latin typeface="Franklin Gothic Book"/>
              </a:rPr>
              <a:t>выходное сравнение 3</a:t>
            </a:r>
          </a:p>
          <a:p>
            <a:pPr marL="457200" indent="-457200">
              <a:spcAft>
                <a:spcPts val="600"/>
              </a:spcAft>
              <a:buFont typeface="Franklin Gothic Book" panose="020B0503020102020204" pitchFamily="34" charset="0"/>
              <a:buAutoNum type="arabicParenR"/>
            </a:pPr>
            <a:r>
              <a:rPr lang="ru-RU" sz="2000" i="0">
                <a:solidFill>
                  <a:srgbClr val="000000"/>
                </a:solidFill>
                <a:effectLst/>
                <a:latin typeface="Franklin Gothic Book"/>
              </a:rPr>
              <a:t>выходное сравнение 4</a:t>
            </a:r>
          </a:p>
          <a:p>
            <a:pPr marL="457200" indent="-457200">
              <a:spcAft>
                <a:spcPts val="600"/>
              </a:spcAft>
              <a:buFont typeface="Franklin Gothic Book" panose="020B0503020102020204" pitchFamily="34" charset="0"/>
              <a:buAutoNum type="arabicParenR"/>
            </a:pPr>
            <a:r>
              <a:rPr lang="ru-RU" sz="2000" i="0">
                <a:solidFill>
                  <a:srgbClr val="000000"/>
                </a:solidFill>
                <a:effectLst/>
                <a:latin typeface="Franklin Gothic Book"/>
              </a:rPr>
              <a:t>выходное сравнение 5</a:t>
            </a:r>
          </a:p>
          <a:p>
            <a:pPr marL="457200" indent="-457200">
              <a:spcAft>
                <a:spcPts val="600"/>
              </a:spcAft>
              <a:buFont typeface="Franklin Gothic Book" panose="020B0503020102020204" pitchFamily="34" charset="0"/>
              <a:buAutoNum type="arabicParenR"/>
            </a:pPr>
            <a:r>
              <a:rPr lang="ru-RU">
                <a:solidFill>
                  <a:srgbClr val="000000"/>
                </a:solidFill>
                <a:latin typeface="Franklin Gothic Book"/>
              </a:rPr>
              <a:t>переполнение таймера</a:t>
            </a:r>
          </a:p>
          <a:p>
            <a:pPr marL="457200" indent="-457200">
              <a:spcAft>
                <a:spcPts val="600"/>
              </a:spcAft>
              <a:buFont typeface="Franklin Gothic Book" panose="020B0503020102020204" pitchFamily="34" charset="0"/>
              <a:buAutoNum type="arabicParenR"/>
            </a:pPr>
            <a:r>
              <a:rPr lang="ru-RU" sz="2000" i="0">
                <a:solidFill>
                  <a:srgbClr val="000000"/>
                </a:solidFill>
                <a:effectLst/>
                <a:latin typeface="Franklin Gothic Book"/>
              </a:rPr>
              <a:t>переполнени</a:t>
            </a:r>
            <a:r>
              <a:rPr lang="ru-RU">
                <a:solidFill>
                  <a:srgbClr val="000000"/>
                </a:solidFill>
                <a:latin typeface="Franklin Gothic Book"/>
              </a:rPr>
              <a:t>е счетчика пульсаций </a:t>
            </a:r>
          </a:p>
          <a:p>
            <a:pPr marL="457200" indent="-457200">
              <a:spcAft>
                <a:spcPts val="600"/>
              </a:spcAft>
              <a:buFont typeface="Franklin Gothic Book" panose="020B0503020102020204" pitchFamily="34" charset="0"/>
              <a:buAutoNum type="arabicParenR"/>
            </a:pPr>
            <a:r>
              <a:rPr lang="ru-RU" sz="2000" i="0">
                <a:solidFill>
                  <a:srgbClr val="000000"/>
                </a:solidFill>
                <a:effectLst/>
                <a:latin typeface="Franklin Gothic Book"/>
              </a:rPr>
              <a:t>счетчик пульсаций</a:t>
            </a:r>
          </a:p>
          <a:p>
            <a:pPr marL="457200" indent="-457200">
              <a:spcAft>
                <a:spcPts val="600"/>
              </a:spcAft>
              <a:buFont typeface="Franklin Gothic Book" panose="020B0503020102020204" pitchFamily="34" charset="0"/>
              <a:buAutoNum type="arabicParenR"/>
            </a:pPr>
            <a:r>
              <a:rPr lang="ru-RU" sz="2000" i="0">
                <a:solidFill>
                  <a:srgbClr val="000000"/>
                </a:solidFill>
                <a:effectLst/>
                <a:latin typeface="Franklin Gothic Book"/>
              </a:rPr>
              <a:t>последовательный синхронный интерфейс (SPI)</a:t>
            </a:r>
          </a:p>
          <a:p>
            <a:pPr marL="457200" indent="-457200">
              <a:spcAft>
                <a:spcPts val="600"/>
              </a:spcAft>
              <a:buFont typeface="Franklin Gothic Book" panose="020B0503020102020204" pitchFamily="34" charset="0"/>
              <a:buAutoNum type="arabicParenR"/>
            </a:pPr>
            <a:r>
              <a:rPr lang="ru-RU" sz="2000" i="0">
                <a:solidFill>
                  <a:srgbClr val="000000"/>
                </a:solidFill>
                <a:effectLst/>
                <a:latin typeface="Franklin Gothic Book"/>
              </a:rPr>
              <a:t>последовательный асинхронный интерфейс (SCI)</a:t>
            </a:r>
          </a:p>
          <a:p>
            <a:pPr marL="457200" indent="-457200">
              <a:spcAft>
                <a:spcPts val="600"/>
              </a:spcAft>
              <a:buAutoNum type="arabicParenR"/>
            </a:pPr>
            <a:endParaRPr lang="ru-RU"/>
          </a:p>
        </p:txBody>
      </p:sp>
      <p:sp>
        <p:nvSpPr>
          <p:cNvPr id="5" name="TextBox 4">
            <a:extLst>
              <a:ext uri="{FF2B5EF4-FFF2-40B4-BE49-F238E27FC236}">
                <a16:creationId xmlns:a16="http://schemas.microsoft.com/office/drawing/2014/main" id="{D26445FD-7FAB-8951-921F-ECC058F4240D}"/>
              </a:ext>
            </a:extLst>
          </p:cNvPr>
          <p:cNvSpPr txBox="1"/>
          <p:nvPr/>
        </p:nvSpPr>
        <p:spPr>
          <a:xfrm>
            <a:off x="1371600" y="1543050"/>
            <a:ext cx="9601200" cy="1200329"/>
          </a:xfrm>
          <a:prstGeom prst="rect">
            <a:avLst/>
          </a:prstGeom>
          <a:noFill/>
        </p:spPr>
        <p:txBody>
          <a:bodyPr wrap="square">
            <a:spAutoFit/>
          </a:bodyPr>
          <a:lstStyle/>
          <a:p>
            <a:pPr marL="0" indent="0" algn="just">
              <a:spcAft>
                <a:spcPts val="600"/>
              </a:spcAft>
              <a:buNone/>
            </a:pPr>
            <a:r>
              <a:rPr lang="ru-RU"/>
              <a:t>В этой группе (</a:t>
            </a:r>
            <a:r>
              <a:rPr lang="en-US"/>
              <a:t>I-</a:t>
            </a:r>
            <a:r>
              <a:rPr lang="ru-RU"/>
              <a:t>прерываний) высший приоритет имеет прерывание, определяемое состоянием младшей тетрады регистра HPRIO - </a:t>
            </a:r>
            <a:r>
              <a:rPr lang="en-US"/>
              <a:t>Highest Priority I-Bit Interrupt and Miscellaneous</a:t>
            </a:r>
            <a:r>
              <a:rPr lang="ru-RU"/>
              <a:t> (рассматривать не будем). Далее приоритет источников прерывания падает в следующем порядке:</a:t>
            </a:r>
          </a:p>
        </p:txBody>
      </p:sp>
    </p:spTree>
    <p:extLst>
      <p:ext uri="{BB962C8B-B14F-4D97-AF65-F5344CB8AC3E}">
        <p14:creationId xmlns:p14="http://schemas.microsoft.com/office/powerpoint/2010/main" val="287347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80DDF-0377-0EE6-19D7-F966F35035AD}"/>
              </a:ext>
            </a:extLst>
          </p:cNvPr>
          <p:cNvSpPr>
            <a:spLocks noGrp="1"/>
          </p:cNvSpPr>
          <p:nvPr>
            <p:ph type="title"/>
          </p:nvPr>
        </p:nvSpPr>
        <p:spPr>
          <a:xfrm>
            <a:off x="1371600" y="381000"/>
            <a:ext cx="9601200" cy="676275"/>
          </a:xfrm>
        </p:spPr>
        <p:txBody>
          <a:bodyPr>
            <a:normAutofit fontScale="90000"/>
          </a:bodyPr>
          <a:lstStyle/>
          <a:p>
            <a:r>
              <a:rPr lang="ru-RU">
                <a:solidFill>
                  <a:srgbClr val="333333"/>
                </a:solidFill>
                <a:ea typeface="+mj-lt"/>
                <a:cs typeface="+mj-lt"/>
              </a:rPr>
              <a:t>Маскируемые </a:t>
            </a:r>
            <a:r>
              <a:rPr lang="ru-RU"/>
              <a:t>прерывания</a:t>
            </a:r>
          </a:p>
        </p:txBody>
      </p:sp>
      <p:sp>
        <p:nvSpPr>
          <p:cNvPr id="3" name="Объект 2">
            <a:extLst>
              <a:ext uri="{FF2B5EF4-FFF2-40B4-BE49-F238E27FC236}">
                <a16:creationId xmlns:a16="http://schemas.microsoft.com/office/drawing/2014/main" id="{C7DE3C7F-191D-AFD4-1BA6-F96B1E83D4F6}"/>
              </a:ext>
            </a:extLst>
          </p:cNvPr>
          <p:cNvSpPr>
            <a:spLocks noGrp="1"/>
          </p:cNvSpPr>
          <p:nvPr>
            <p:ph idx="1"/>
          </p:nvPr>
        </p:nvSpPr>
        <p:spPr>
          <a:xfrm>
            <a:off x="1371600" y="1543050"/>
            <a:ext cx="9601200" cy="4210049"/>
          </a:xfrm>
        </p:spPr>
        <p:txBody>
          <a:bodyPr vert="horz" lIns="91440" tIns="45720" rIns="91440" bIns="45720" rtlCol="0" anchor="t">
            <a:noAutofit/>
          </a:bodyPr>
          <a:lstStyle/>
          <a:p>
            <a:pPr marL="0" indent="0" algn="just">
              <a:spcAft>
                <a:spcPts val="600"/>
              </a:spcAft>
              <a:buNone/>
            </a:pPr>
            <a:r>
              <a:rPr lang="ru-RU" sz="2000" b="1" i="0">
                <a:solidFill>
                  <a:srgbClr val="333333"/>
                </a:solidFill>
                <a:effectLst/>
                <a:latin typeface="YS Text"/>
              </a:rPr>
              <a:t>Маскируемые </a:t>
            </a:r>
            <a:r>
              <a:rPr lang="ru-RU" b="1">
                <a:solidFill>
                  <a:srgbClr val="333333"/>
                </a:solidFill>
                <a:latin typeface="YS Text"/>
              </a:rPr>
              <a:t>прерывания </a:t>
            </a:r>
            <a:r>
              <a:rPr lang="ru-RU">
                <a:solidFill>
                  <a:srgbClr val="333333"/>
                </a:solidFill>
                <a:latin typeface="YS Text"/>
              </a:rPr>
              <a:t>- </a:t>
            </a:r>
            <a:r>
              <a:rPr lang="ru-RU" sz="2000" b="0" i="0">
                <a:solidFill>
                  <a:srgbClr val="333333"/>
                </a:solidFill>
                <a:effectLst/>
                <a:latin typeface="YS Text"/>
              </a:rPr>
              <a:t>те, которые можно запрещать установкой соответствующих битов в регистре маскирования </a:t>
            </a:r>
            <a:r>
              <a:rPr lang="ru-RU" sz="2000" b="1" i="0">
                <a:solidFill>
                  <a:srgbClr val="333333"/>
                </a:solidFill>
                <a:effectLst/>
                <a:latin typeface="YS Text"/>
              </a:rPr>
              <a:t>прерываний</a:t>
            </a:r>
            <a:r>
              <a:rPr lang="ru-RU" sz="2000" b="0" i="0">
                <a:solidFill>
                  <a:srgbClr val="333333"/>
                </a:solidFill>
                <a:effectLst/>
                <a:latin typeface="YS Text"/>
              </a:rPr>
              <a:t> (в </a:t>
            </a:r>
            <a:r>
              <a:rPr lang="en-US" sz="2000" b="0" i="0">
                <a:solidFill>
                  <a:srgbClr val="333333"/>
                </a:solidFill>
                <a:effectLst/>
                <a:latin typeface="YS Text"/>
              </a:rPr>
              <a:t>MC68HC11</a:t>
            </a:r>
            <a:r>
              <a:rPr lang="ru-RU" sz="2000" b="0" i="0">
                <a:solidFill>
                  <a:srgbClr val="333333"/>
                </a:solidFill>
                <a:effectLst/>
                <a:latin typeface="YS Text"/>
              </a:rPr>
              <a:t> — </a:t>
            </a:r>
            <a:r>
              <a:rPr lang="ru-RU">
                <a:solidFill>
                  <a:srgbClr val="333333"/>
                </a:solidFill>
                <a:latin typeface="YS Text"/>
              </a:rPr>
              <a:t>установкой</a:t>
            </a:r>
            <a:r>
              <a:rPr lang="ru-RU" sz="2000" b="0" i="0">
                <a:solidFill>
                  <a:srgbClr val="333333"/>
                </a:solidFill>
                <a:effectLst/>
                <a:latin typeface="YS Text"/>
              </a:rPr>
              <a:t> флага I в регистре флагов);</a:t>
            </a:r>
            <a:r>
              <a:rPr lang="ru-RU">
                <a:solidFill>
                  <a:srgbClr val="333333"/>
                </a:solidFill>
                <a:latin typeface="YS Text"/>
              </a:rPr>
              <a:t> </a:t>
            </a:r>
            <a:endParaRPr lang="ru-RU" sz="2000" b="0" i="0">
              <a:solidFill>
                <a:srgbClr val="333333"/>
              </a:solidFill>
              <a:effectLst/>
              <a:latin typeface="YS Text"/>
            </a:endParaRPr>
          </a:p>
          <a:p>
            <a:pPr marL="0" indent="0" algn="just">
              <a:spcAft>
                <a:spcPts val="600"/>
              </a:spcAft>
              <a:buNone/>
            </a:pPr>
            <a:r>
              <a:rPr lang="ru-RU" sz="2000" b="0" i="0">
                <a:solidFill>
                  <a:srgbClr val="333333"/>
                </a:solidFill>
                <a:effectLst/>
                <a:latin typeface="YS Text"/>
              </a:rPr>
              <a:t>Немаскируемые </a:t>
            </a:r>
            <a:r>
              <a:rPr lang="ru-RU" sz="2000" b="1" i="0">
                <a:solidFill>
                  <a:srgbClr val="333333"/>
                </a:solidFill>
                <a:effectLst/>
                <a:latin typeface="YS Text"/>
              </a:rPr>
              <a:t>прерывания</a:t>
            </a:r>
            <a:r>
              <a:rPr lang="ru-RU" sz="2000" b="0" i="0">
                <a:solidFill>
                  <a:srgbClr val="333333"/>
                </a:solidFill>
                <a:effectLst/>
                <a:latin typeface="YS Text"/>
              </a:rPr>
              <a:t> </a:t>
            </a:r>
            <a:r>
              <a:rPr lang="ru-RU" b="0" i="0">
                <a:solidFill>
                  <a:srgbClr val="333333"/>
                </a:solidFill>
                <a:effectLst/>
                <a:latin typeface="YS Text"/>
              </a:rPr>
              <a:t>– наиболее важные прерывания, обработка которых не может быть отложена ни на какое время. Сюда относятся прерывания, возникающие, например, при сбоях питания.</a:t>
            </a:r>
            <a:endParaRPr lang="ru-RU" sz="2400" b="0" i="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97224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80DDF-0377-0EE6-19D7-F966F35035AD}"/>
              </a:ext>
            </a:extLst>
          </p:cNvPr>
          <p:cNvSpPr>
            <a:spLocks noGrp="1"/>
          </p:cNvSpPr>
          <p:nvPr>
            <p:ph type="title"/>
          </p:nvPr>
        </p:nvSpPr>
        <p:spPr>
          <a:xfrm>
            <a:off x="1371600" y="381000"/>
            <a:ext cx="9601200" cy="676275"/>
          </a:xfrm>
        </p:spPr>
        <p:txBody>
          <a:bodyPr>
            <a:normAutofit fontScale="90000"/>
          </a:bodyPr>
          <a:lstStyle/>
          <a:p>
            <a:r>
              <a:rPr lang="ru-RU"/>
              <a:t>Запрет</a:t>
            </a:r>
            <a:r>
              <a:rPr lang="en-US"/>
              <a:t> </a:t>
            </a:r>
            <a:r>
              <a:rPr lang="ru-RU"/>
              <a:t>прерываний</a:t>
            </a:r>
            <a:endParaRPr lang="ru-BY"/>
          </a:p>
        </p:txBody>
      </p:sp>
      <p:sp>
        <p:nvSpPr>
          <p:cNvPr id="3" name="Объект 2">
            <a:extLst>
              <a:ext uri="{FF2B5EF4-FFF2-40B4-BE49-F238E27FC236}">
                <a16:creationId xmlns:a16="http://schemas.microsoft.com/office/drawing/2014/main" id="{C7DE3C7F-191D-AFD4-1BA6-F96B1E83D4F6}"/>
              </a:ext>
            </a:extLst>
          </p:cNvPr>
          <p:cNvSpPr>
            <a:spLocks noGrp="1"/>
          </p:cNvSpPr>
          <p:nvPr>
            <p:ph idx="1"/>
          </p:nvPr>
        </p:nvSpPr>
        <p:spPr>
          <a:xfrm>
            <a:off x="1372529" y="1308410"/>
            <a:ext cx="9601200" cy="5456266"/>
          </a:xfrm>
        </p:spPr>
        <p:txBody>
          <a:bodyPr vert="horz" lIns="91440" tIns="45720" rIns="91440" bIns="45720" rtlCol="0" anchor="t">
            <a:noAutofit/>
          </a:bodyPr>
          <a:lstStyle/>
          <a:p>
            <a:pPr marL="0" indent="0" algn="just">
              <a:spcAft>
                <a:spcPts val="600"/>
              </a:spcAft>
              <a:buNone/>
            </a:pPr>
            <a:r>
              <a:rPr lang="ru-RU" sz="2400" b="0" i="0">
                <a:solidFill>
                  <a:srgbClr val="000000"/>
                </a:solidFill>
                <a:effectLst/>
                <a:latin typeface="Times New Roman"/>
                <a:cs typeface="Times New Roman"/>
              </a:rPr>
              <a:t>Часто при выполнении критических участков программ, для того чтобы гарантировать выполнение определенной последовательности команд целиком, приходится запрещать прерывания (т.е. сделать систему нечувствительной ко всем или отдельным прерываниям). Это можно сделать командой</a:t>
            </a:r>
            <a:r>
              <a:rPr lang="ru-RU" sz="2400" b="0" i="0">
                <a:solidFill>
                  <a:schemeClr val="tx1"/>
                </a:solidFill>
                <a:effectLst/>
                <a:latin typeface="Times New Roman"/>
                <a:cs typeface="Times New Roman"/>
              </a:rPr>
              <a:t> </a:t>
            </a:r>
            <a:r>
              <a:rPr lang="en-US" sz="2400" b="0" i="0">
                <a:solidFill>
                  <a:schemeClr val="tx1"/>
                </a:solidFill>
                <a:effectLst/>
                <a:latin typeface="Times New Roman"/>
                <a:cs typeface="Times New Roman"/>
              </a:rPr>
              <a:t>SEI</a:t>
            </a:r>
            <a:r>
              <a:rPr lang="ru-RU" sz="2400" b="0" i="0">
                <a:solidFill>
                  <a:schemeClr val="tx1"/>
                </a:solidFill>
                <a:effectLst/>
                <a:latin typeface="Times New Roman"/>
                <a:cs typeface="Times New Roman"/>
              </a:rPr>
              <a:t>. Ее нужно поместить в начало критической последовательности команд, а в конце расположить команду </a:t>
            </a:r>
            <a:r>
              <a:rPr lang="en-US" sz="2400" b="0" i="0">
                <a:solidFill>
                  <a:schemeClr val="tx1"/>
                </a:solidFill>
                <a:effectLst/>
                <a:latin typeface="Times New Roman"/>
                <a:cs typeface="Times New Roman"/>
              </a:rPr>
              <a:t>CLI</a:t>
            </a:r>
            <a:r>
              <a:rPr lang="ru-RU" sz="2400" b="0" i="0">
                <a:solidFill>
                  <a:schemeClr val="tx1"/>
                </a:solidFill>
                <a:effectLst/>
                <a:latin typeface="Times New Roman"/>
                <a:cs typeface="Times New Roman"/>
              </a:rPr>
              <a:t>, разрешающую процессору воспринимать прерывания.</a:t>
            </a:r>
            <a:r>
              <a:rPr lang="ru-RU" sz="2400">
                <a:solidFill>
                  <a:schemeClr val="tx1"/>
                </a:solidFill>
                <a:latin typeface="Times New Roman"/>
                <a:cs typeface="Times New Roman"/>
              </a:rPr>
              <a:t> </a:t>
            </a:r>
            <a:endParaRPr lang="en-US" sz="2400" b="0" i="0">
              <a:solidFill>
                <a:schemeClr val="tx1"/>
              </a:solidFill>
              <a:effectLst/>
              <a:latin typeface="Times New Roman" panose="02020603050405020304" pitchFamily="18" charset="0"/>
              <a:cs typeface="Times New Roman"/>
            </a:endParaRPr>
          </a:p>
          <a:p>
            <a:pPr marL="0" indent="0" algn="just">
              <a:spcAft>
                <a:spcPts val="600"/>
              </a:spcAft>
              <a:buNone/>
            </a:pPr>
            <a:r>
              <a:rPr lang="ru-RU" sz="2400" b="0" i="0">
                <a:solidFill>
                  <a:schemeClr val="tx1"/>
                </a:solidFill>
                <a:effectLst/>
                <a:latin typeface="Times New Roman"/>
                <a:cs typeface="Times New Roman"/>
              </a:rPr>
              <a:t>Команда </a:t>
            </a:r>
            <a:r>
              <a:rPr lang="en-US" sz="2400" b="0" i="0">
                <a:solidFill>
                  <a:schemeClr val="tx1"/>
                </a:solidFill>
                <a:effectLst/>
                <a:latin typeface="Times New Roman"/>
                <a:cs typeface="Times New Roman"/>
              </a:rPr>
              <a:t>SEI </a:t>
            </a:r>
            <a:r>
              <a:rPr lang="ru-RU" sz="2400" b="1" i="0">
                <a:solidFill>
                  <a:schemeClr val="tx1"/>
                </a:solidFill>
                <a:effectLst/>
                <a:latin typeface="Times New Roman"/>
                <a:cs typeface="Times New Roman"/>
              </a:rPr>
              <a:t>запрещает только маскируемые</a:t>
            </a:r>
            <a:r>
              <a:rPr lang="ru-RU" sz="2400" b="0" i="0">
                <a:solidFill>
                  <a:schemeClr val="tx1"/>
                </a:solidFill>
                <a:effectLst/>
                <a:latin typeface="Times New Roman"/>
                <a:cs typeface="Times New Roman"/>
              </a:rPr>
              <a:t> прерывания, немаскируемые всегда обрабатываются процессором.</a:t>
            </a:r>
          </a:p>
        </p:txBody>
      </p:sp>
    </p:spTree>
    <p:extLst>
      <p:ext uri="{BB962C8B-B14F-4D97-AF65-F5344CB8AC3E}">
        <p14:creationId xmlns:p14="http://schemas.microsoft.com/office/powerpoint/2010/main" val="977920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80DDF-0377-0EE6-19D7-F966F35035AD}"/>
              </a:ext>
            </a:extLst>
          </p:cNvPr>
          <p:cNvSpPr>
            <a:spLocks noGrp="1"/>
          </p:cNvSpPr>
          <p:nvPr>
            <p:ph type="title"/>
          </p:nvPr>
        </p:nvSpPr>
        <p:spPr>
          <a:xfrm>
            <a:off x="1371600" y="381000"/>
            <a:ext cx="9601200" cy="676275"/>
          </a:xfrm>
        </p:spPr>
        <p:txBody>
          <a:bodyPr>
            <a:noAutofit/>
          </a:bodyPr>
          <a:lstStyle/>
          <a:p>
            <a:r>
              <a:rPr lang="ru-RU" sz="3900"/>
              <a:t>Специальные команды</a:t>
            </a:r>
            <a:endParaRPr lang="ru-BY" sz="3900"/>
          </a:p>
        </p:txBody>
      </p:sp>
      <p:sp>
        <p:nvSpPr>
          <p:cNvPr id="3" name="Объект 2">
            <a:extLst>
              <a:ext uri="{FF2B5EF4-FFF2-40B4-BE49-F238E27FC236}">
                <a16:creationId xmlns:a16="http://schemas.microsoft.com/office/drawing/2014/main" id="{C7DE3C7F-191D-AFD4-1BA6-F96B1E83D4F6}"/>
              </a:ext>
            </a:extLst>
          </p:cNvPr>
          <p:cNvSpPr>
            <a:spLocks noGrp="1"/>
          </p:cNvSpPr>
          <p:nvPr>
            <p:ph idx="1"/>
          </p:nvPr>
        </p:nvSpPr>
        <p:spPr>
          <a:xfrm>
            <a:off x="1371600" y="1320026"/>
            <a:ext cx="9601200" cy="5314950"/>
          </a:xfrm>
        </p:spPr>
        <p:txBody>
          <a:bodyPr vert="horz" lIns="91440" tIns="45720" rIns="91440" bIns="45720" rtlCol="0" anchor="t">
            <a:noAutofit/>
          </a:bodyPr>
          <a:lstStyle/>
          <a:p>
            <a:pPr marL="0" indent="0" algn="just">
              <a:spcAft>
                <a:spcPts val="600"/>
              </a:spcAft>
              <a:buNone/>
            </a:pPr>
            <a:r>
              <a:rPr lang="ru-RU" b="0" i="0">
                <a:solidFill>
                  <a:srgbClr val="000000"/>
                </a:solidFill>
                <a:effectLst/>
                <a:latin typeface="Franklin Gothic Book"/>
                <a:cs typeface="Times New Roman"/>
              </a:rPr>
              <a:t>Существуют также специальные команды, переводящие контроллер в режим низкого энергопотребления</a:t>
            </a:r>
            <a:r>
              <a:rPr lang="en-US" b="0" i="0">
                <a:solidFill>
                  <a:srgbClr val="000000"/>
                </a:solidFill>
                <a:effectLst/>
                <a:latin typeface="Franklin Gothic Book"/>
                <a:cs typeface="Times New Roman"/>
              </a:rPr>
              <a:t>.</a:t>
            </a:r>
            <a:endParaRPr lang="en-US">
              <a:solidFill>
                <a:srgbClr val="000000"/>
              </a:solidFill>
              <a:latin typeface="Franklin Gothic Book"/>
              <a:cs typeface="Times New Roman"/>
            </a:endParaRPr>
          </a:p>
          <a:p>
            <a:pPr marL="457200" indent="-457200" algn="just">
              <a:spcAft>
                <a:spcPts val="600"/>
              </a:spcAft>
              <a:buAutoNum type="arabicParenR"/>
            </a:pPr>
            <a:r>
              <a:rPr lang="en-US" b="0" i="0">
                <a:solidFill>
                  <a:srgbClr val="000000"/>
                </a:solidFill>
                <a:effectLst/>
                <a:latin typeface="Franklin Gothic Book"/>
                <a:cs typeface="Times New Roman"/>
              </a:rPr>
              <a:t>WAI – Wait for interrupt – </a:t>
            </a:r>
            <a:r>
              <a:rPr lang="ru-RU" b="0" i="0">
                <a:solidFill>
                  <a:srgbClr val="000000"/>
                </a:solidFill>
                <a:effectLst/>
                <a:latin typeface="Franklin Gothic Book"/>
                <a:cs typeface="Times New Roman"/>
              </a:rPr>
              <a:t>переводит контроллер в режим ожидания первого немаскированного</a:t>
            </a:r>
            <a:r>
              <a:rPr lang="en-US" b="0" i="0">
                <a:solidFill>
                  <a:srgbClr val="000000"/>
                </a:solidFill>
                <a:effectLst/>
                <a:latin typeface="Franklin Gothic Book"/>
                <a:cs typeface="Times New Roman"/>
              </a:rPr>
              <a:t> </a:t>
            </a:r>
            <a:r>
              <a:rPr lang="ru-RU" b="0" i="0">
                <a:solidFill>
                  <a:srgbClr val="000000"/>
                </a:solidFill>
                <a:effectLst/>
                <a:latin typeface="Franklin Gothic Book"/>
                <a:cs typeface="Times New Roman"/>
              </a:rPr>
              <a:t>прерывания. При этом сохранение регистров происходит в момент выполнения команды</a:t>
            </a:r>
            <a:r>
              <a:rPr lang="en-US" b="0" i="0">
                <a:solidFill>
                  <a:srgbClr val="000000"/>
                </a:solidFill>
                <a:effectLst/>
                <a:latin typeface="Franklin Gothic Book"/>
                <a:cs typeface="Times New Roman"/>
              </a:rPr>
              <a:t> </a:t>
            </a:r>
            <a:r>
              <a:rPr lang="ru-RU" b="0" i="0">
                <a:solidFill>
                  <a:srgbClr val="000000"/>
                </a:solidFill>
                <a:effectLst/>
                <a:latin typeface="Franklin Gothic Book"/>
                <a:cs typeface="Times New Roman"/>
              </a:rPr>
              <a:t>WAI, а не в момент обнаружения прерывания.</a:t>
            </a:r>
            <a:endParaRPr lang="en-US" b="0" i="0">
              <a:solidFill>
                <a:srgbClr val="000000"/>
              </a:solidFill>
              <a:effectLst/>
              <a:latin typeface="Franklin Gothic Book"/>
              <a:cs typeface="Times New Roman"/>
            </a:endParaRPr>
          </a:p>
          <a:p>
            <a:pPr marL="457200" indent="-457200" algn="just">
              <a:spcAft>
                <a:spcPts val="600"/>
              </a:spcAft>
              <a:buAutoNum type="arabicParenR"/>
            </a:pPr>
            <a:r>
              <a:rPr lang="en-US" b="0" i="0">
                <a:solidFill>
                  <a:srgbClr val="000000"/>
                </a:solidFill>
                <a:effectLst/>
                <a:latin typeface="Franklin Gothic Book"/>
                <a:cs typeface="Times New Roman"/>
              </a:rPr>
              <a:t>STOP – Stop Processing – </a:t>
            </a:r>
            <a:r>
              <a:rPr lang="ru-RU" sz="2000"/>
              <a:t>выполняет остановку всех внутренних генераторов микроконтроллера и перевод системы в режим минимального энергопотребления.</a:t>
            </a:r>
            <a:r>
              <a:rPr lang="ru-RU"/>
              <a:t> </a:t>
            </a:r>
            <a:endParaRPr lang="en-US" sz="2000"/>
          </a:p>
          <a:p>
            <a:pPr marL="0" indent="0" algn="just">
              <a:spcAft>
                <a:spcPts val="600"/>
              </a:spcAft>
              <a:buNone/>
            </a:pPr>
            <a:r>
              <a:rPr lang="ru-RU" sz="2000"/>
              <a:t>В случае, если установлен бит S регистра CCR, то команда STOP выполняется как команда NOP</a:t>
            </a:r>
            <a:r>
              <a:rPr lang="en-US" sz="2000"/>
              <a:t> (</a:t>
            </a:r>
            <a:r>
              <a:rPr lang="en-US" b="0" i="0">
                <a:solidFill>
                  <a:srgbClr val="000000"/>
                </a:solidFill>
                <a:effectLst/>
                <a:latin typeface="Franklin Gothic Book"/>
              </a:rPr>
              <a:t>No Operation</a:t>
            </a:r>
            <a:r>
              <a:rPr lang="en-US" sz="2000"/>
              <a:t>)</a:t>
            </a:r>
            <a:r>
              <a:rPr lang="ru-RU" sz="2000"/>
              <a:t>. Восстановление системы из режима минимального энергопотребления может произойти в случае появления прерываний от RESET, XIRQ или немаскированного прерывания IRQ.</a:t>
            </a:r>
            <a:endParaRPr lang="en-US" sz="2000"/>
          </a:p>
          <a:p>
            <a:pPr marL="0" indent="0" algn="just">
              <a:spcAft>
                <a:spcPts val="600"/>
              </a:spcAft>
              <a:buNone/>
            </a:pPr>
            <a:r>
              <a:rPr lang="ru-RU" sz="2000"/>
              <a:t>В случае, когда установлен бит X регистра CCR, маскирующий прерывание XIRQ, и происходит это прерывание, то выполнение программы происходит со следующей за STOP команды.</a:t>
            </a:r>
            <a:endParaRPr lang="ru-RU" b="0" i="0">
              <a:solidFill>
                <a:srgbClr val="000000"/>
              </a:solidFill>
              <a:effectLst/>
              <a:latin typeface="Franklin Gothic Book"/>
              <a:cs typeface="Times New Roman"/>
            </a:endParaRPr>
          </a:p>
        </p:txBody>
      </p:sp>
    </p:spTree>
    <p:extLst>
      <p:ext uri="{BB962C8B-B14F-4D97-AF65-F5344CB8AC3E}">
        <p14:creationId xmlns:p14="http://schemas.microsoft.com/office/powerpoint/2010/main" val="2587587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80DDF-0377-0EE6-19D7-F966F35035AD}"/>
              </a:ext>
            </a:extLst>
          </p:cNvPr>
          <p:cNvSpPr>
            <a:spLocks noGrp="1"/>
          </p:cNvSpPr>
          <p:nvPr>
            <p:ph type="title"/>
          </p:nvPr>
        </p:nvSpPr>
        <p:spPr>
          <a:xfrm>
            <a:off x="1371600" y="381000"/>
            <a:ext cx="9601200" cy="676275"/>
          </a:xfrm>
        </p:spPr>
        <p:txBody>
          <a:bodyPr>
            <a:noAutofit/>
          </a:bodyPr>
          <a:lstStyle/>
          <a:p>
            <a:r>
              <a:rPr lang="ru-RU" sz="3900"/>
              <a:t>Пример</a:t>
            </a:r>
            <a:endParaRPr lang="ru-RU"/>
          </a:p>
        </p:txBody>
      </p:sp>
      <p:pic>
        <p:nvPicPr>
          <p:cNvPr id="4" name="Рисунок 4" descr="Изображение выглядит как текст, квитанция, снимок экрана&#10;&#10;Автоматически созданное описание">
            <a:extLst>
              <a:ext uri="{FF2B5EF4-FFF2-40B4-BE49-F238E27FC236}">
                <a16:creationId xmlns:a16="http://schemas.microsoft.com/office/drawing/2014/main" id="{EFE990F0-46E2-0C33-DC96-57BD3FBC72FB}"/>
              </a:ext>
            </a:extLst>
          </p:cNvPr>
          <p:cNvPicPr>
            <a:picLocks noGrp="1" noChangeAspect="1"/>
          </p:cNvPicPr>
          <p:nvPr>
            <p:ph idx="1"/>
          </p:nvPr>
        </p:nvPicPr>
        <p:blipFill>
          <a:blip r:embed="rId2"/>
          <a:stretch>
            <a:fillRect/>
          </a:stretch>
        </p:blipFill>
        <p:spPr>
          <a:xfrm>
            <a:off x="3666040" y="1320026"/>
            <a:ext cx="5012319" cy="5314950"/>
          </a:xfrm>
        </p:spPr>
      </p:pic>
    </p:spTree>
    <p:extLst>
      <p:ext uri="{BB962C8B-B14F-4D97-AF65-F5344CB8AC3E}">
        <p14:creationId xmlns:p14="http://schemas.microsoft.com/office/powerpoint/2010/main" val="3985246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D7F1A0-0755-8C25-7380-1088FC730B47}"/>
              </a:ext>
            </a:extLst>
          </p:cNvPr>
          <p:cNvSpPr>
            <a:spLocks noGrp="1"/>
          </p:cNvSpPr>
          <p:nvPr>
            <p:ph type="title"/>
          </p:nvPr>
        </p:nvSpPr>
        <p:spPr/>
        <p:txBody>
          <a:bodyPr/>
          <a:lstStyle/>
          <a:p>
            <a:r>
              <a:rPr lang="ru-RU"/>
              <a:t>Литература</a:t>
            </a:r>
            <a:endParaRPr lang="ru-BY"/>
          </a:p>
        </p:txBody>
      </p:sp>
      <p:sp>
        <p:nvSpPr>
          <p:cNvPr id="3" name="Объект 2">
            <a:extLst>
              <a:ext uri="{FF2B5EF4-FFF2-40B4-BE49-F238E27FC236}">
                <a16:creationId xmlns:a16="http://schemas.microsoft.com/office/drawing/2014/main" id="{23AF178A-C7E0-EC47-1F8D-6249331F07BE}"/>
              </a:ext>
            </a:extLst>
          </p:cNvPr>
          <p:cNvSpPr>
            <a:spLocks noGrp="1"/>
          </p:cNvSpPr>
          <p:nvPr>
            <p:ph idx="1"/>
          </p:nvPr>
        </p:nvSpPr>
        <p:spPr/>
        <p:txBody>
          <a:bodyPr vert="horz" lIns="91440" tIns="45720" rIns="91440" bIns="45720" rtlCol="0" anchor="t">
            <a:normAutofit/>
          </a:bodyPr>
          <a:lstStyle/>
          <a:p>
            <a:pPr marL="383540" indent="-383540"/>
            <a:r>
              <a:rPr lang="en-US">
                <a:hlinkClick r:id="rId2"/>
              </a:rPr>
              <a:t>https://www.nxp.com/docs/en/reference-manual/M68HC11RM.pdf</a:t>
            </a:r>
            <a:endParaRPr lang="ru-RU"/>
          </a:p>
          <a:p>
            <a:pPr marL="383540" indent="-383540"/>
            <a:r>
              <a:rPr lang="en-US">
                <a:hlinkClick r:id="rId3"/>
              </a:rPr>
              <a:t>http://mireazzzm.narod.ru/fire/files/Moto6811l.pdf</a:t>
            </a:r>
            <a:endParaRPr lang="ru-RU"/>
          </a:p>
          <a:p>
            <a:pPr marL="383540" indent="-383540"/>
            <a:r>
              <a:rPr lang="en-US">
                <a:ea typeface="+mn-lt"/>
                <a:cs typeface="+mn-lt"/>
                <a:hlinkClick r:id="rId4"/>
              </a:rPr>
              <a:t>https://dankohn.info/projects/68HC11/Other/68HC11_Notes.pdf</a:t>
            </a:r>
          </a:p>
          <a:p>
            <a:pPr marL="383540" indent="-383540"/>
            <a:endParaRPr lang="en-US"/>
          </a:p>
          <a:p>
            <a:pPr marL="383540" indent="-383540"/>
            <a:endParaRPr lang="ru-RU"/>
          </a:p>
          <a:p>
            <a:pPr marL="383540" indent="-383540"/>
            <a:endParaRPr lang="ru-BY"/>
          </a:p>
        </p:txBody>
      </p:sp>
    </p:spTree>
    <p:extLst>
      <p:ext uri="{BB962C8B-B14F-4D97-AF65-F5344CB8AC3E}">
        <p14:creationId xmlns:p14="http://schemas.microsoft.com/office/powerpoint/2010/main" val="116362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80DDF-0377-0EE6-19D7-F966F35035AD}"/>
              </a:ext>
            </a:extLst>
          </p:cNvPr>
          <p:cNvSpPr>
            <a:spLocks noGrp="1"/>
          </p:cNvSpPr>
          <p:nvPr>
            <p:ph type="title"/>
          </p:nvPr>
        </p:nvSpPr>
        <p:spPr>
          <a:xfrm>
            <a:off x="1371600" y="381000"/>
            <a:ext cx="9601200" cy="676275"/>
          </a:xfrm>
        </p:spPr>
        <p:txBody>
          <a:bodyPr>
            <a:normAutofit fontScale="90000"/>
          </a:bodyPr>
          <a:lstStyle/>
          <a:p>
            <a:r>
              <a:rPr lang="ru-RU"/>
              <a:t>Понятие прерываний</a:t>
            </a:r>
            <a:endParaRPr lang="ru-BY"/>
          </a:p>
        </p:txBody>
      </p:sp>
      <p:sp>
        <p:nvSpPr>
          <p:cNvPr id="3" name="Объект 2">
            <a:extLst>
              <a:ext uri="{FF2B5EF4-FFF2-40B4-BE49-F238E27FC236}">
                <a16:creationId xmlns:a16="http://schemas.microsoft.com/office/drawing/2014/main" id="{C7DE3C7F-191D-AFD4-1BA6-F96B1E83D4F6}"/>
              </a:ext>
            </a:extLst>
          </p:cNvPr>
          <p:cNvSpPr>
            <a:spLocks noGrp="1"/>
          </p:cNvSpPr>
          <p:nvPr>
            <p:ph idx="1"/>
          </p:nvPr>
        </p:nvSpPr>
        <p:spPr>
          <a:xfrm>
            <a:off x="1371600" y="1543050"/>
            <a:ext cx="9601200" cy="5314949"/>
          </a:xfrm>
        </p:spPr>
        <p:txBody>
          <a:bodyPr vert="horz" lIns="91440" tIns="45720" rIns="91440" bIns="45720" rtlCol="0" anchor="t">
            <a:normAutofit lnSpcReduction="10000"/>
          </a:bodyPr>
          <a:lstStyle/>
          <a:p>
            <a:pPr marL="0" indent="0">
              <a:buNone/>
            </a:pPr>
            <a:r>
              <a:rPr lang="ru-RU" sz="2400" b="0" i="0">
                <a:solidFill>
                  <a:srgbClr val="000000"/>
                </a:solidFill>
                <a:effectLst/>
                <a:latin typeface="Franklin Gothic Book"/>
              </a:rPr>
              <a:t>Прерывания в микроконтроллерах представляет собой  </a:t>
            </a:r>
            <a:r>
              <a:rPr lang="ru-RU" sz="2400" b="1" i="0">
                <a:solidFill>
                  <a:srgbClr val="000000"/>
                </a:solidFill>
                <a:effectLst/>
                <a:latin typeface="Franklin Gothic Book"/>
              </a:rPr>
              <a:t>механизм</a:t>
            </a:r>
            <a:r>
              <a:rPr lang="ru-RU" sz="2400" b="0" i="0">
                <a:solidFill>
                  <a:srgbClr val="000000"/>
                </a:solidFill>
                <a:effectLst/>
                <a:latin typeface="Franklin Gothic Book"/>
              </a:rPr>
              <a:t>, который позволяет микроконтроллеру </a:t>
            </a:r>
            <a:r>
              <a:rPr lang="ru-RU" sz="2400" b="1" i="0">
                <a:solidFill>
                  <a:srgbClr val="000000"/>
                </a:solidFill>
                <a:effectLst/>
                <a:latin typeface="Franklin Gothic Book"/>
              </a:rPr>
              <a:t>реагировать на внешние события</a:t>
            </a:r>
            <a:r>
              <a:rPr lang="ru-RU" sz="2400" b="0" i="0">
                <a:solidFill>
                  <a:srgbClr val="000000"/>
                </a:solidFill>
                <a:effectLst/>
                <a:latin typeface="Franklin Gothic Book"/>
              </a:rPr>
              <a:t>.</a:t>
            </a:r>
            <a:r>
              <a:rPr lang="ru-RU" sz="2400">
                <a:solidFill>
                  <a:srgbClr val="000000"/>
                </a:solidFill>
                <a:latin typeface="Franklin Gothic Book"/>
              </a:rPr>
              <a:t> </a:t>
            </a:r>
            <a:endParaRPr lang="ru-RU" sz="2400" b="0" i="0">
              <a:solidFill>
                <a:srgbClr val="000000"/>
              </a:solidFill>
              <a:effectLst/>
              <a:latin typeface="Franklin Gothic Book"/>
            </a:endParaRPr>
          </a:p>
          <a:p>
            <a:pPr marL="0" indent="0">
              <a:buNone/>
            </a:pPr>
            <a:r>
              <a:rPr lang="ru-RU" sz="2400" b="0" i="0">
                <a:solidFill>
                  <a:srgbClr val="000000"/>
                </a:solidFill>
                <a:effectLst/>
                <a:latin typeface="Franklin Gothic Book"/>
              </a:rPr>
              <a:t>Этот механизм работает таким образом, что при наступлении некоторого события в процессоре возникает сигнал, заставляющий процессор прервать выполнение текущей программы, т.е. говорят, что возникло прерывание.</a:t>
            </a:r>
            <a:r>
              <a:rPr lang="ru-RU" sz="2400">
                <a:solidFill>
                  <a:srgbClr val="000000"/>
                </a:solidFill>
                <a:latin typeface="Franklin Gothic Book"/>
              </a:rPr>
              <a:t> </a:t>
            </a:r>
            <a:endParaRPr lang="ru-RU" sz="2400" b="0" i="0">
              <a:solidFill>
                <a:srgbClr val="000000"/>
              </a:solidFill>
              <a:effectLst/>
              <a:latin typeface="Franklin Gothic Book"/>
            </a:endParaRPr>
          </a:p>
          <a:p>
            <a:pPr marL="0" indent="0">
              <a:buNone/>
            </a:pPr>
            <a:r>
              <a:rPr lang="ru-RU" sz="2400" b="0" i="0">
                <a:solidFill>
                  <a:srgbClr val="000000"/>
                </a:solidFill>
                <a:effectLst/>
                <a:latin typeface="Franklin Gothic Book"/>
              </a:rPr>
              <a:t>После того как выполнение текущей программы прервано, процессор должен перейти к выполнению программной процедуры, связанной с этим событием (прерыванием) – процедуры обработки прерывания.</a:t>
            </a:r>
          </a:p>
          <a:p>
            <a:pPr marL="0" indent="0">
              <a:buNone/>
            </a:pPr>
            <a:r>
              <a:rPr lang="ru-RU" sz="2400" b="1" i="0">
                <a:solidFill>
                  <a:srgbClr val="000000"/>
                </a:solidFill>
                <a:effectLst/>
                <a:latin typeface="Franklin Gothic Book"/>
              </a:rPr>
              <a:t>Основная цель </a:t>
            </a:r>
            <a:r>
              <a:rPr lang="ru-RU" sz="2400" b="0" i="0">
                <a:solidFill>
                  <a:srgbClr val="000000"/>
                </a:solidFill>
                <a:effectLst/>
                <a:latin typeface="Franklin Gothic Book"/>
              </a:rPr>
              <a:t>введения прерываний – </a:t>
            </a:r>
            <a:r>
              <a:rPr lang="ru-RU" sz="2400" b="1" i="0">
                <a:solidFill>
                  <a:srgbClr val="000000"/>
                </a:solidFill>
                <a:effectLst/>
                <a:latin typeface="Franklin Gothic Book"/>
              </a:rPr>
              <a:t>реализация асинхронного режима работы</a:t>
            </a:r>
            <a:r>
              <a:rPr lang="ru-RU" sz="2400" b="0" i="0">
                <a:solidFill>
                  <a:srgbClr val="000000"/>
                </a:solidFill>
                <a:effectLst/>
                <a:latin typeface="Franklin Gothic Book"/>
              </a:rPr>
              <a:t> и распараллеливания работы отдельных устройств вычислительного комплекса. Механизм прерываний реализуется аппаратно-программными средствами.</a:t>
            </a:r>
          </a:p>
          <a:p>
            <a:pPr marL="0" indent="0">
              <a:buNone/>
            </a:pPr>
            <a:endParaRPr lang="ru-RU" sz="2400" b="0" i="0">
              <a:solidFill>
                <a:srgbClr val="000000"/>
              </a:solidFill>
              <a:effectLst/>
              <a:latin typeface="Franklin Gothic Book"/>
            </a:endParaRPr>
          </a:p>
          <a:p>
            <a:pPr marL="0" indent="0">
              <a:buNone/>
            </a:pPr>
            <a:endParaRPr lang="ru-BY" sz="2400"/>
          </a:p>
        </p:txBody>
      </p:sp>
    </p:spTree>
    <p:extLst>
      <p:ext uri="{BB962C8B-B14F-4D97-AF65-F5344CB8AC3E}">
        <p14:creationId xmlns:p14="http://schemas.microsoft.com/office/powerpoint/2010/main" val="2583630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80DDF-0377-0EE6-19D7-F966F35035AD}"/>
              </a:ext>
            </a:extLst>
          </p:cNvPr>
          <p:cNvSpPr>
            <a:spLocks noGrp="1"/>
          </p:cNvSpPr>
          <p:nvPr>
            <p:ph type="title"/>
          </p:nvPr>
        </p:nvSpPr>
        <p:spPr>
          <a:xfrm>
            <a:off x="1371600" y="381000"/>
            <a:ext cx="9601200" cy="676275"/>
          </a:xfrm>
        </p:spPr>
        <p:txBody>
          <a:bodyPr>
            <a:normAutofit fontScale="90000"/>
          </a:bodyPr>
          <a:lstStyle/>
          <a:p>
            <a:r>
              <a:rPr lang="ru-RU"/>
              <a:t>Обработка прерываний</a:t>
            </a:r>
            <a:endParaRPr lang="ru-BY"/>
          </a:p>
        </p:txBody>
      </p:sp>
      <p:sp>
        <p:nvSpPr>
          <p:cNvPr id="3" name="Объект 2">
            <a:extLst>
              <a:ext uri="{FF2B5EF4-FFF2-40B4-BE49-F238E27FC236}">
                <a16:creationId xmlns:a16="http://schemas.microsoft.com/office/drawing/2014/main" id="{C7DE3C7F-191D-AFD4-1BA6-F96B1E83D4F6}"/>
              </a:ext>
            </a:extLst>
          </p:cNvPr>
          <p:cNvSpPr>
            <a:spLocks noGrp="1"/>
          </p:cNvSpPr>
          <p:nvPr>
            <p:ph idx="1"/>
          </p:nvPr>
        </p:nvSpPr>
        <p:spPr>
          <a:xfrm>
            <a:off x="1371600" y="1543051"/>
            <a:ext cx="9601200" cy="3581400"/>
          </a:xfrm>
        </p:spPr>
        <p:txBody>
          <a:bodyPr vert="horz" lIns="91440" tIns="45720" rIns="91440" bIns="45720" rtlCol="0" anchor="t">
            <a:noAutofit/>
          </a:bodyPr>
          <a:lstStyle/>
          <a:p>
            <a:pPr marL="0" indent="0" algn="just">
              <a:spcAft>
                <a:spcPts val="600"/>
              </a:spcAft>
              <a:buNone/>
            </a:pPr>
            <a:r>
              <a:rPr lang="ru-RU" sz="2300">
                <a:solidFill>
                  <a:srgbClr val="000000"/>
                </a:solidFill>
                <a:latin typeface="Franklin Gothic Book"/>
              </a:rPr>
              <a:t>До перехода </a:t>
            </a:r>
            <a:r>
              <a:rPr lang="ru-RU" sz="2300" b="0" i="0">
                <a:solidFill>
                  <a:srgbClr val="000000"/>
                </a:solidFill>
                <a:effectLst/>
                <a:latin typeface="Franklin Gothic Book"/>
              </a:rPr>
              <a:t>непосредственно к процедуре обработки прерывания, процессор должен выполнить ряд предварительных действий.</a:t>
            </a:r>
          </a:p>
          <a:p>
            <a:pPr marL="457200" indent="-457200" algn="just">
              <a:spcAft>
                <a:spcPts val="600"/>
              </a:spcAft>
              <a:buAutoNum type="arabicParenR"/>
            </a:pPr>
            <a:r>
              <a:rPr lang="ru-RU" sz="2300" b="1" i="0">
                <a:solidFill>
                  <a:srgbClr val="000000"/>
                </a:solidFill>
                <a:effectLst/>
                <a:latin typeface="Franklin Gothic Book"/>
              </a:rPr>
              <a:t>Сохранить состояние процессора </a:t>
            </a:r>
            <a:r>
              <a:rPr lang="ru-RU" sz="2300" b="0" i="0">
                <a:solidFill>
                  <a:srgbClr val="000000"/>
                </a:solidFill>
                <a:effectLst/>
                <a:latin typeface="Franklin Gothic Book"/>
              </a:rPr>
              <a:t>(счетчик команд, внутренние регистры и т.д.) на момент, предшествующий прерыванию. Это сделано для того, чтобы в будущем он смог корректно продолжить прерванную программу, необходимо Т.е. другими словами, требуется сохранить состояния всех тех ресурсов,  которые так или иначе могут быть изменены в процессе обработки прерывания.</a:t>
            </a:r>
          </a:p>
          <a:p>
            <a:pPr marL="457200" indent="-457200" algn="just">
              <a:spcAft>
                <a:spcPts val="600"/>
              </a:spcAft>
              <a:buAutoNum type="arabicParenR"/>
            </a:pPr>
            <a:r>
              <a:rPr lang="ru-RU" sz="2300" b="1" i="0">
                <a:solidFill>
                  <a:srgbClr val="000000"/>
                </a:solidFill>
                <a:effectLst/>
                <a:latin typeface="Franklin Gothic Book"/>
              </a:rPr>
              <a:t>Определить источник запроса прерываний</a:t>
            </a:r>
            <a:r>
              <a:rPr lang="ru-RU" sz="2300" b="0" i="0">
                <a:solidFill>
                  <a:srgbClr val="000000"/>
                </a:solidFill>
                <a:effectLst/>
                <a:latin typeface="Franklin Gothic Book"/>
              </a:rPr>
              <a:t>, если системе имеется несколько возможных источников прерываний (обычно так и бывает).</a:t>
            </a:r>
            <a:r>
              <a:rPr lang="ru-RU" sz="2300">
                <a:solidFill>
                  <a:srgbClr val="000000"/>
                </a:solidFill>
                <a:latin typeface="Franklin Gothic Book"/>
              </a:rPr>
              <a:t> </a:t>
            </a:r>
          </a:p>
          <a:p>
            <a:pPr marL="457200" indent="-457200" algn="just">
              <a:spcAft>
                <a:spcPts val="600"/>
              </a:spcAft>
              <a:buAutoNum type="arabicParenR"/>
            </a:pPr>
            <a:r>
              <a:rPr lang="ru-RU" sz="2300" b="1" i="0">
                <a:solidFill>
                  <a:srgbClr val="000000"/>
                </a:solidFill>
                <a:effectLst/>
                <a:latin typeface="Franklin Gothic Book"/>
              </a:rPr>
              <a:t>Перейти к процедуре прерываний</a:t>
            </a:r>
            <a:r>
              <a:rPr lang="ru-RU" sz="2300" b="0" i="0">
                <a:solidFill>
                  <a:srgbClr val="000000"/>
                </a:solidFill>
                <a:effectLst/>
                <a:latin typeface="Franklin Gothic Book"/>
              </a:rPr>
              <a:t>, конкретной для данного прерывания.</a:t>
            </a:r>
            <a:r>
              <a:rPr lang="ru-RU" sz="2300">
                <a:solidFill>
                  <a:srgbClr val="000000"/>
                </a:solidFill>
                <a:latin typeface="Franklin Gothic Book"/>
              </a:rPr>
              <a:t> </a:t>
            </a:r>
            <a:endParaRPr lang="ru-RU" sz="2300" b="0" i="0">
              <a:solidFill>
                <a:srgbClr val="000000"/>
              </a:solidFill>
              <a:effectLst/>
              <a:latin typeface="Franklin Gothic Book"/>
            </a:endParaRPr>
          </a:p>
        </p:txBody>
      </p:sp>
    </p:spTree>
    <p:extLst>
      <p:ext uri="{BB962C8B-B14F-4D97-AF65-F5344CB8AC3E}">
        <p14:creationId xmlns:p14="http://schemas.microsoft.com/office/powerpoint/2010/main" val="2991691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80DDF-0377-0EE6-19D7-F966F35035AD}"/>
              </a:ext>
            </a:extLst>
          </p:cNvPr>
          <p:cNvSpPr>
            <a:spLocks noGrp="1"/>
          </p:cNvSpPr>
          <p:nvPr>
            <p:ph type="title"/>
          </p:nvPr>
        </p:nvSpPr>
        <p:spPr>
          <a:xfrm>
            <a:off x="1371600" y="381000"/>
            <a:ext cx="9601200" cy="676275"/>
          </a:xfrm>
        </p:spPr>
        <p:txBody>
          <a:bodyPr>
            <a:normAutofit fontScale="90000"/>
          </a:bodyPr>
          <a:lstStyle/>
          <a:p>
            <a:r>
              <a:rPr lang="ru-RU"/>
              <a:t>Обработка прерываний</a:t>
            </a:r>
            <a:endParaRPr lang="ru-BY"/>
          </a:p>
        </p:txBody>
      </p:sp>
      <p:sp>
        <p:nvSpPr>
          <p:cNvPr id="3" name="Объект 2">
            <a:extLst>
              <a:ext uri="{FF2B5EF4-FFF2-40B4-BE49-F238E27FC236}">
                <a16:creationId xmlns:a16="http://schemas.microsoft.com/office/drawing/2014/main" id="{C7DE3C7F-191D-AFD4-1BA6-F96B1E83D4F6}"/>
              </a:ext>
            </a:extLst>
          </p:cNvPr>
          <p:cNvSpPr>
            <a:spLocks noGrp="1"/>
          </p:cNvSpPr>
          <p:nvPr>
            <p:ph idx="1"/>
          </p:nvPr>
        </p:nvSpPr>
        <p:spPr>
          <a:xfrm>
            <a:off x="1371600" y="1254977"/>
            <a:ext cx="9601200" cy="4210049"/>
          </a:xfrm>
        </p:spPr>
        <p:txBody>
          <a:bodyPr vert="horz" lIns="91440" tIns="45720" rIns="91440" bIns="45720" rtlCol="0" anchor="t">
            <a:noAutofit/>
          </a:bodyPr>
          <a:lstStyle/>
          <a:p>
            <a:pPr marL="0" indent="0" algn="just">
              <a:spcAft>
                <a:spcPts val="600"/>
              </a:spcAft>
              <a:buNone/>
            </a:pPr>
            <a:r>
              <a:rPr lang="ru-RU" sz="2400" b="0" i="0">
                <a:solidFill>
                  <a:srgbClr val="000000"/>
                </a:solidFill>
                <a:effectLst/>
                <a:latin typeface="Franklin Gothic Book"/>
              </a:rPr>
              <a:t>По завершению обработки прерывания процессор должен восстановить состояние ресурсов, соответствующее прерванной программе, после чего она может быть продолжена.</a:t>
            </a:r>
          </a:p>
        </p:txBody>
      </p:sp>
      <p:pic>
        <p:nvPicPr>
          <p:cNvPr id="5" name="Рисунок 4">
            <a:extLst>
              <a:ext uri="{FF2B5EF4-FFF2-40B4-BE49-F238E27FC236}">
                <a16:creationId xmlns:a16="http://schemas.microsoft.com/office/drawing/2014/main" id="{7ACEEF60-86B4-DF44-1526-50031C33FC31}"/>
              </a:ext>
            </a:extLst>
          </p:cNvPr>
          <p:cNvPicPr>
            <a:picLocks noChangeAspect="1"/>
          </p:cNvPicPr>
          <p:nvPr/>
        </p:nvPicPr>
        <p:blipFill>
          <a:blip r:embed="rId2"/>
          <a:stretch>
            <a:fillRect/>
          </a:stretch>
        </p:blipFill>
        <p:spPr>
          <a:xfrm>
            <a:off x="2831916" y="2500511"/>
            <a:ext cx="6686144" cy="4041538"/>
          </a:xfrm>
          <a:prstGeom prst="rect">
            <a:avLst/>
          </a:prstGeom>
        </p:spPr>
      </p:pic>
    </p:spTree>
    <p:extLst>
      <p:ext uri="{BB962C8B-B14F-4D97-AF65-F5344CB8AC3E}">
        <p14:creationId xmlns:p14="http://schemas.microsoft.com/office/powerpoint/2010/main" val="378742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80DDF-0377-0EE6-19D7-F966F35035AD}"/>
              </a:ext>
            </a:extLst>
          </p:cNvPr>
          <p:cNvSpPr>
            <a:spLocks noGrp="1"/>
          </p:cNvSpPr>
          <p:nvPr>
            <p:ph type="title"/>
          </p:nvPr>
        </p:nvSpPr>
        <p:spPr>
          <a:xfrm>
            <a:off x="1371600" y="381000"/>
            <a:ext cx="9601200" cy="676275"/>
          </a:xfrm>
        </p:spPr>
        <p:txBody>
          <a:bodyPr>
            <a:normAutofit fontScale="90000"/>
          </a:bodyPr>
          <a:lstStyle/>
          <a:p>
            <a:r>
              <a:rPr lang="ru-RU"/>
              <a:t>Вектора прерываний</a:t>
            </a:r>
            <a:endParaRPr lang="ru-BY"/>
          </a:p>
        </p:txBody>
      </p:sp>
      <p:sp>
        <p:nvSpPr>
          <p:cNvPr id="3" name="Объект 2">
            <a:extLst>
              <a:ext uri="{FF2B5EF4-FFF2-40B4-BE49-F238E27FC236}">
                <a16:creationId xmlns:a16="http://schemas.microsoft.com/office/drawing/2014/main" id="{C7DE3C7F-191D-AFD4-1BA6-F96B1E83D4F6}"/>
              </a:ext>
            </a:extLst>
          </p:cNvPr>
          <p:cNvSpPr>
            <a:spLocks noGrp="1"/>
          </p:cNvSpPr>
          <p:nvPr>
            <p:ph idx="1"/>
          </p:nvPr>
        </p:nvSpPr>
        <p:spPr>
          <a:xfrm>
            <a:off x="1371600" y="1543051"/>
            <a:ext cx="9601200" cy="5049643"/>
          </a:xfrm>
        </p:spPr>
        <p:txBody>
          <a:bodyPr vert="horz" lIns="91440" tIns="45720" rIns="91440" bIns="45720" rtlCol="0" anchor="t">
            <a:normAutofit/>
          </a:bodyPr>
          <a:lstStyle/>
          <a:p>
            <a:pPr marL="0" indent="0">
              <a:buNone/>
            </a:pPr>
            <a:r>
              <a:rPr lang="ru-RU" sz="2400"/>
              <a:t>Адреса подпрограмм, соответствующих различным прерываниям, собраны в таблицу, которая называется</a:t>
            </a:r>
            <a:r>
              <a:rPr lang="ru-RU" sz="2400" b="1"/>
              <a:t> таблицей векторов прерываний</a:t>
            </a:r>
            <a:r>
              <a:rPr lang="ru-RU" sz="2400"/>
              <a:t>.</a:t>
            </a:r>
          </a:p>
          <a:p>
            <a:pPr marL="0" indent="0">
              <a:buNone/>
            </a:pPr>
            <a:r>
              <a:rPr lang="ru-RU" sz="2400"/>
              <a:t>В отличие от условных и безусловных переходов, прерывание может быть вызвано в любом месте программы, в том числе если выполнение программы приостановлено, и обусловлено обычно внешними по отношению к программе событиями.</a:t>
            </a:r>
          </a:p>
          <a:p>
            <a:pPr marL="0" indent="0">
              <a:buNone/>
            </a:pPr>
            <a:r>
              <a:rPr lang="ru-RU" sz="2400"/>
              <a:t>Таблица векторов прерываний может отличаться в зависимости от модификации </a:t>
            </a:r>
          </a:p>
        </p:txBody>
      </p:sp>
    </p:spTree>
    <p:extLst>
      <p:ext uri="{BB962C8B-B14F-4D97-AF65-F5344CB8AC3E}">
        <p14:creationId xmlns:p14="http://schemas.microsoft.com/office/powerpoint/2010/main" val="144955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80DDF-0377-0EE6-19D7-F966F35035AD}"/>
              </a:ext>
            </a:extLst>
          </p:cNvPr>
          <p:cNvSpPr>
            <a:spLocks noGrp="1"/>
          </p:cNvSpPr>
          <p:nvPr>
            <p:ph type="title"/>
          </p:nvPr>
        </p:nvSpPr>
        <p:spPr>
          <a:xfrm>
            <a:off x="1371600" y="381000"/>
            <a:ext cx="9601200" cy="676275"/>
          </a:xfrm>
        </p:spPr>
        <p:txBody>
          <a:bodyPr>
            <a:normAutofit/>
          </a:bodyPr>
          <a:lstStyle/>
          <a:p>
            <a:r>
              <a:rPr lang="ru-RU" sz="3900"/>
              <a:t>Таблица векторов прерываний </a:t>
            </a:r>
            <a:r>
              <a:rPr lang="en-US" sz="3900"/>
              <a:t>MC68HC11</a:t>
            </a:r>
            <a:endParaRPr lang="ru-BY" sz="3900"/>
          </a:p>
        </p:txBody>
      </p:sp>
      <p:pic>
        <p:nvPicPr>
          <p:cNvPr id="5" name="Объект 4">
            <a:extLst>
              <a:ext uri="{FF2B5EF4-FFF2-40B4-BE49-F238E27FC236}">
                <a16:creationId xmlns:a16="http://schemas.microsoft.com/office/drawing/2014/main" id="{D44A1CEC-F6AF-0762-04D6-D0CB2ECB0485}"/>
              </a:ext>
            </a:extLst>
          </p:cNvPr>
          <p:cNvPicPr>
            <a:picLocks noGrp="1" noChangeAspect="1"/>
          </p:cNvPicPr>
          <p:nvPr>
            <p:ph idx="1"/>
          </p:nvPr>
        </p:nvPicPr>
        <p:blipFill rotWithShape="1">
          <a:blip r:embed="rId2"/>
          <a:srcRect t="353"/>
          <a:stretch/>
        </p:blipFill>
        <p:spPr>
          <a:xfrm>
            <a:off x="2489343" y="1057275"/>
            <a:ext cx="7213314" cy="5524499"/>
          </a:xfrm>
        </p:spPr>
      </p:pic>
    </p:spTree>
    <p:extLst>
      <p:ext uri="{BB962C8B-B14F-4D97-AF65-F5344CB8AC3E}">
        <p14:creationId xmlns:p14="http://schemas.microsoft.com/office/powerpoint/2010/main" val="52172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80DDF-0377-0EE6-19D7-F966F35035AD}"/>
              </a:ext>
            </a:extLst>
          </p:cNvPr>
          <p:cNvSpPr>
            <a:spLocks noGrp="1"/>
          </p:cNvSpPr>
          <p:nvPr>
            <p:ph type="title"/>
          </p:nvPr>
        </p:nvSpPr>
        <p:spPr>
          <a:xfrm>
            <a:off x="1371600" y="381000"/>
            <a:ext cx="9601200" cy="676275"/>
          </a:xfrm>
        </p:spPr>
        <p:txBody>
          <a:bodyPr>
            <a:noAutofit/>
          </a:bodyPr>
          <a:lstStyle/>
          <a:p>
            <a:r>
              <a:rPr lang="ru-RU" sz="3900"/>
              <a:t>Таблица векторов прерываний </a:t>
            </a:r>
            <a:r>
              <a:rPr lang="en-US" sz="3900"/>
              <a:t>MC68HC11</a:t>
            </a:r>
            <a:endParaRPr lang="ru-BY" sz="3900"/>
          </a:p>
        </p:txBody>
      </p:sp>
      <p:sp>
        <p:nvSpPr>
          <p:cNvPr id="3" name="Объект 2">
            <a:extLst>
              <a:ext uri="{FF2B5EF4-FFF2-40B4-BE49-F238E27FC236}">
                <a16:creationId xmlns:a16="http://schemas.microsoft.com/office/drawing/2014/main" id="{C7DE3C7F-191D-AFD4-1BA6-F96B1E83D4F6}"/>
              </a:ext>
            </a:extLst>
          </p:cNvPr>
          <p:cNvSpPr>
            <a:spLocks noGrp="1"/>
          </p:cNvSpPr>
          <p:nvPr>
            <p:ph idx="1"/>
          </p:nvPr>
        </p:nvSpPr>
        <p:spPr>
          <a:xfrm>
            <a:off x="1371600" y="1543050"/>
            <a:ext cx="9601200" cy="4392237"/>
          </a:xfrm>
        </p:spPr>
        <p:txBody>
          <a:bodyPr vert="horz" lIns="91440" tIns="45720" rIns="91440" bIns="45720" rtlCol="0" anchor="t">
            <a:noAutofit/>
          </a:bodyPr>
          <a:lstStyle/>
          <a:p>
            <a:pPr marL="0" indent="0" algn="just">
              <a:spcAft>
                <a:spcPts val="600"/>
              </a:spcAft>
              <a:buNone/>
            </a:pPr>
            <a:r>
              <a:rPr lang="ru-RU" sz="2000"/>
              <a:t>Микроконтроллер </a:t>
            </a:r>
            <a:r>
              <a:rPr lang="ru-RU"/>
              <a:t>MC68HC11 </a:t>
            </a:r>
            <a:r>
              <a:rPr lang="ru-RU" sz="2000"/>
              <a:t>обладает гибкой системой обработки прерываний и исключительных ситуаций. Система обработки прерываний включает в себя ряд аппаратных источников (порты ввода/вывода, таймер, асинхронный и синхронный последовательные интерфейсы, внешние прерывания) и один программный (SWI).</a:t>
            </a:r>
            <a:r>
              <a:rPr lang="ru-RU"/>
              <a:t> </a:t>
            </a:r>
            <a:endParaRPr lang="ru-RU" sz="2000"/>
          </a:p>
          <a:p>
            <a:pPr marL="0" indent="0" algn="just">
              <a:spcAft>
                <a:spcPts val="600"/>
              </a:spcAft>
              <a:buNone/>
            </a:pPr>
            <a:r>
              <a:rPr lang="ru-RU" sz="2000"/>
              <a:t>После возникновения запроса на прерывание микроконтроллер завершает выполнение текущей команды и передает управление по адресу, записанному в векторе </a:t>
            </a:r>
            <a:r>
              <a:rPr lang="ru-RU"/>
              <a:t>прерывания.</a:t>
            </a:r>
          </a:p>
          <a:p>
            <a:pPr marL="0" indent="0" algn="just">
              <a:spcAft>
                <a:spcPts val="600"/>
              </a:spcAft>
              <a:buNone/>
            </a:pPr>
            <a:r>
              <a:rPr lang="ru-RU" b="1"/>
              <a:t>В</a:t>
            </a:r>
            <a:r>
              <a:rPr lang="ru-RU" sz="2000" b="1"/>
              <a:t> нормальных режимах </a:t>
            </a:r>
            <a:r>
              <a:rPr lang="ru-RU" sz="2000"/>
              <a:t>работы (однокристальном</a:t>
            </a:r>
            <a:r>
              <a:rPr lang="en-US" sz="2000"/>
              <a:t> (</a:t>
            </a:r>
            <a:r>
              <a:rPr lang="en-US"/>
              <a:t>Single-Chip</a:t>
            </a:r>
            <a:r>
              <a:rPr lang="en-US" sz="2000"/>
              <a:t>)</a:t>
            </a:r>
            <a:r>
              <a:rPr lang="ru-RU" sz="2000"/>
              <a:t> и расширенном</a:t>
            </a:r>
            <a:r>
              <a:rPr lang="en-US" sz="2000"/>
              <a:t> (</a:t>
            </a:r>
            <a:r>
              <a:rPr lang="en-US"/>
              <a:t>Expanded</a:t>
            </a:r>
            <a:r>
              <a:rPr lang="en-US" sz="2000"/>
              <a:t>)</a:t>
            </a:r>
            <a:r>
              <a:rPr lang="ru-RU" sz="2000"/>
              <a:t>) вектора прерываний располагаются в </a:t>
            </a:r>
            <a:r>
              <a:rPr lang="ru-RU" sz="2000" b="1"/>
              <a:t>фиксированной области памяти </a:t>
            </a:r>
            <a:r>
              <a:rPr lang="ru-RU" sz="2000"/>
              <a:t>и занимают по </a:t>
            </a:r>
            <a:r>
              <a:rPr lang="ru-RU" sz="2000" b="1"/>
              <a:t>2 байта</a:t>
            </a:r>
            <a:r>
              <a:rPr lang="ru-RU" sz="2000"/>
              <a:t>.</a:t>
            </a:r>
            <a:r>
              <a:rPr lang="ru-RU"/>
              <a:t> </a:t>
            </a:r>
          </a:p>
          <a:p>
            <a:pPr marL="0" indent="0" algn="just">
              <a:spcAft>
                <a:spcPts val="600"/>
              </a:spcAft>
              <a:buNone/>
            </a:pPr>
            <a:r>
              <a:rPr lang="ru-RU" sz="2000" b="1"/>
              <a:t>В специальных режимах </a:t>
            </a:r>
            <a:r>
              <a:rPr lang="ru-RU" sz="2000"/>
              <a:t>работы (</a:t>
            </a:r>
            <a:r>
              <a:rPr lang="ru-RU" sz="2000" err="1"/>
              <a:t>bootstrap</a:t>
            </a:r>
            <a:r>
              <a:rPr lang="ru-RU" sz="2000"/>
              <a:t> и </a:t>
            </a:r>
            <a:r>
              <a:rPr lang="en-US" sz="2000"/>
              <a:t>test</a:t>
            </a:r>
            <a:r>
              <a:rPr lang="ru-RU" sz="2000"/>
              <a:t>) таблица векторов прерывания </a:t>
            </a:r>
            <a:r>
              <a:rPr lang="ru-RU" sz="2000" b="1"/>
              <a:t>переносится в область ОЗУ</a:t>
            </a:r>
            <a:r>
              <a:rPr lang="ru-RU" sz="2000"/>
              <a:t>, где каждый вектор занимает </a:t>
            </a:r>
            <a:r>
              <a:rPr lang="ru-RU" sz="2000" b="1"/>
              <a:t>3 байта </a:t>
            </a:r>
            <a:r>
              <a:rPr lang="ru-RU" sz="2000"/>
              <a:t>и в него записана </a:t>
            </a:r>
            <a:r>
              <a:rPr lang="ru-RU" sz="2000" b="1"/>
              <a:t>команда</a:t>
            </a:r>
            <a:r>
              <a:rPr lang="ru-RU" sz="2000"/>
              <a:t> перехода, а не адрес.</a:t>
            </a:r>
            <a:endParaRPr lang="ru-RU" b="0" i="0">
              <a:solidFill>
                <a:srgbClr val="000000"/>
              </a:solidFill>
              <a:effectLst/>
              <a:latin typeface="Franklin Gothic Book"/>
            </a:endParaRPr>
          </a:p>
        </p:txBody>
      </p:sp>
    </p:spTree>
    <p:extLst>
      <p:ext uri="{BB962C8B-B14F-4D97-AF65-F5344CB8AC3E}">
        <p14:creationId xmlns:p14="http://schemas.microsoft.com/office/powerpoint/2010/main" val="105637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80DDF-0377-0EE6-19D7-F966F35035AD}"/>
              </a:ext>
            </a:extLst>
          </p:cNvPr>
          <p:cNvSpPr>
            <a:spLocks noGrp="1"/>
          </p:cNvSpPr>
          <p:nvPr>
            <p:ph type="title"/>
          </p:nvPr>
        </p:nvSpPr>
        <p:spPr>
          <a:xfrm>
            <a:off x="1371600" y="381000"/>
            <a:ext cx="9601200" cy="676275"/>
          </a:xfrm>
        </p:spPr>
        <p:txBody>
          <a:bodyPr>
            <a:noAutofit/>
          </a:bodyPr>
          <a:lstStyle/>
          <a:p>
            <a:r>
              <a:rPr lang="ru-RU" sz="3900"/>
              <a:t>Команды работы с прерываниями. </a:t>
            </a:r>
            <a:endParaRPr lang="ru-BY" sz="3900"/>
          </a:p>
        </p:txBody>
      </p:sp>
      <p:sp>
        <p:nvSpPr>
          <p:cNvPr id="3" name="Объект 2">
            <a:extLst>
              <a:ext uri="{FF2B5EF4-FFF2-40B4-BE49-F238E27FC236}">
                <a16:creationId xmlns:a16="http://schemas.microsoft.com/office/drawing/2014/main" id="{C7DE3C7F-191D-AFD4-1BA6-F96B1E83D4F6}"/>
              </a:ext>
            </a:extLst>
          </p:cNvPr>
          <p:cNvSpPr>
            <a:spLocks noGrp="1"/>
          </p:cNvSpPr>
          <p:nvPr>
            <p:ph idx="1"/>
          </p:nvPr>
        </p:nvSpPr>
        <p:spPr>
          <a:xfrm>
            <a:off x="1371600" y="1124879"/>
            <a:ext cx="9601200" cy="5314950"/>
          </a:xfrm>
        </p:spPr>
        <p:txBody>
          <a:bodyPr vert="horz" lIns="91440" tIns="45720" rIns="91440" bIns="45720" rtlCol="0" anchor="t">
            <a:noAutofit/>
          </a:bodyPr>
          <a:lstStyle/>
          <a:p>
            <a:pPr marL="0" indent="0" algn="just">
              <a:spcAft>
                <a:spcPts val="600"/>
              </a:spcAft>
              <a:buNone/>
            </a:pPr>
            <a:r>
              <a:rPr lang="ru-RU" b="0" i="0">
                <a:solidFill>
                  <a:srgbClr val="000000"/>
                </a:solidFill>
                <a:effectLst/>
                <a:latin typeface="Franklin Gothic Book"/>
              </a:rPr>
              <a:t>Команды работы с прерываниями предназначены для входа или выхода из прерывания.</a:t>
            </a:r>
          </a:p>
          <a:p>
            <a:pPr marL="0" indent="0" algn="just">
              <a:spcAft>
                <a:spcPts val="600"/>
              </a:spcAft>
              <a:buNone/>
            </a:pPr>
            <a:r>
              <a:rPr lang="ru-RU" sz="2000"/>
              <a:t>Для выполнения </a:t>
            </a:r>
            <a:r>
              <a:rPr lang="ru-RU"/>
              <a:t>программного прерывания </a:t>
            </a:r>
            <a:r>
              <a:rPr lang="ru-RU" sz="2000"/>
              <a:t>служит команда</a:t>
            </a:r>
            <a:r>
              <a:rPr lang="ru-RU"/>
              <a:t> </a:t>
            </a:r>
            <a:r>
              <a:rPr lang="ru-RU" sz="2000" b="1"/>
              <a:t>SWI</a:t>
            </a:r>
            <a:r>
              <a:rPr lang="ru-RU" sz="2000"/>
              <a:t>. Она выполняет последовательное </a:t>
            </a:r>
            <a:r>
              <a:rPr lang="ru-RU" sz="2000" b="1"/>
              <a:t>сохранение</a:t>
            </a:r>
            <a:r>
              <a:rPr lang="ru-RU" sz="2000"/>
              <a:t> в стеке регистров </a:t>
            </a:r>
            <a:r>
              <a:rPr lang="ru-RU" sz="2000" b="1"/>
              <a:t>PC+1, Y, X, D, CCR, запрещает маскируемые прерывания</a:t>
            </a:r>
            <a:r>
              <a:rPr lang="ru-RU" sz="2000"/>
              <a:t> (устанавливает бит I в регистре CCR) и </a:t>
            </a:r>
            <a:r>
              <a:rPr lang="ru-RU" sz="2000" b="1"/>
              <a:t>передает управление </a:t>
            </a:r>
            <a:r>
              <a:rPr lang="ru-RU" sz="2000"/>
              <a:t>на подпрограмму, адрес которой находится в таблице векторов прерывания.</a:t>
            </a:r>
            <a:r>
              <a:rPr lang="ru-RU"/>
              <a:t> </a:t>
            </a:r>
            <a:endParaRPr lang="ru-RU" sz="2000"/>
          </a:p>
          <a:p>
            <a:pPr marL="0" indent="0" algn="just">
              <a:spcAft>
                <a:spcPts val="600"/>
              </a:spcAft>
              <a:buNone/>
            </a:pPr>
            <a:r>
              <a:rPr lang="ru-RU" sz="2000"/>
              <a:t>Адрес обработчика прерывания SWI должен быть расположен по адресу </a:t>
            </a:r>
            <a:r>
              <a:rPr lang="ru-RU" sz="2000" b="1"/>
              <a:t>$fff6</a:t>
            </a:r>
            <a:r>
              <a:rPr lang="ru-RU" sz="2000"/>
              <a:t>, если работа происходит в нормальном режиме работы, или по адресу </a:t>
            </a:r>
            <a:r>
              <a:rPr lang="ru-RU" sz="2000" b="1"/>
              <a:t>$00f4</a:t>
            </a:r>
            <a:r>
              <a:rPr lang="ru-RU" sz="2000"/>
              <a:t>, если МК находится в специальном режиме</a:t>
            </a:r>
            <a:r>
              <a:rPr lang="ru-RU"/>
              <a:t>.</a:t>
            </a:r>
            <a:r>
              <a:rPr lang="ru-RU">
                <a:solidFill>
                  <a:srgbClr val="FF0000"/>
                </a:solidFill>
              </a:rPr>
              <a:t> </a:t>
            </a:r>
            <a:endParaRPr lang="ru-RU" sz="2000">
              <a:solidFill>
                <a:srgbClr val="191B0E"/>
              </a:solidFill>
            </a:endParaRPr>
          </a:p>
          <a:p>
            <a:pPr marL="0" indent="0" algn="just">
              <a:spcAft>
                <a:spcPts val="600"/>
              </a:spcAft>
              <a:buNone/>
            </a:pPr>
            <a:r>
              <a:rPr lang="ru-RU" sz="2000"/>
              <a:t>Для возврата из прерывания используется команда </a:t>
            </a:r>
            <a:r>
              <a:rPr lang="ru-RU" sz="2000" b="1"/>
              <a:t>RTI</a:t>
            </a:r>
            <a:r>
              <a:rPr lang="ru-RU" sz="2000"/>
              <a:t>. Она восстанавливает значения регистров из запомненных в стеке, тем самым осуществляется возврат к прерванной программе с сохранением состояния регистров.</a:t>
            </a:r>
            <a:endParaRPr lang="ru-RU" b="0" i="0">
              <a:solidFill>
                <a:srgbClr val="000000"/>
              </a:solidFill>
              <a:effectLst/>
              <a:latin typeface="Franklin Gothic Book"/>
            </a:endParaRPr>
          </a:p>
        </p:txBody>
      </p:sp>
    </p:spTree>
    <p:extLst>
      <p:ext uri="{BB962C8B-B14F-4D97-AF65-F5344CB8AC3E}">
        <p14:creationId xmlns:p14="http://schemas.microsoft.com/office/powerpoint/2010/main" val="323979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80DDF-0377-0EE6-19D7-F966F35035AD}"/>
              </a:ext>
            </a:extLst>
          </p:cNvPr>
          <p:cNvSpPr>
            <a:spLocks noGrp="1"/>
          </p:cNvSpPr>
          <p:nvPr>
            <p:ph type="title"/>
          </p:nvPr>
        </p:nvSpPr>
        <p:spPr>
          <a:xfrm>
            <a:off x="1371600" y="381000"/>
            <a:ext cx="9601200" cy="676275"/>
          </a:xfrm>
        </p:spPr>
        <p:txBody>
          <a:bodyPr>
            <a:normAutofit fontScale="90000"/>
          </a:bodyPr>
          <a:lstStyle/>
          <a:p>
            <a:r>
              <a:rPr lang="ru-RU"/>
              <a:t>Обработка прерываний</a:t>
            </a:r>
            <a:endParaRPr lang="ru-BY"/>
          </a:p>
        </p:txBody>
      </p:sp>
      <p:sp>
        <p:nvSpPr>
          <p:cNvPr id="3" name="Объект 2">
            <a:extLst>
              <a:ext uri="{FF2B5EF4-FFF2-40B4-BE49-F238E27FC236}">
                <a16:creationId xmlns:a16="http://schemas.microsoft.com/office/drawing/2014/main" id="{C7DE3C7F-191D-AFD4-1BA6-F96B1E83D4F6}"/>
              </a:ext>
            </a:extLst>
          </p:cNvPr>
          <p:cNvSpPr>
            <a:spLocks noGrp="1"/>
          </p:cNvSpPr>
          <p:nvPr>
            <p:ph idx="1"/>
          </p:nvPr>
        </p:nvSpPr>
        <p:spPr>
          <a:xfrm>
            <a:off x="1371600" y="1543050"/>
            <a:ext cx="9601200" cy="4210049"/>
          </a:xfrm>
        </p:spPr>
        <p:txBody>
          <a:bodyPr vert="horz" lIns="91440" tIns="45720" rIns="91440" bIns="45720" rtlCol="0" anchor="t">
            <a:noAutofit/>
          </a:bodyPr>
          <a:lstStyle/>
          <a:p>
            <a:pPr marL="0" indent="0" algn="just">
              <a:spcAft>
                <a:spcPts val="600"/>
              </a:spcAft>
              <a:buNone/>
            </a:pPr>
            <a:r>
              <a:rPr lang="ru-RU"/>
              <a:t>Вызов прерывания влечет за собой запись основных регистров в стек, при этом порядок размещения регистров следующий:</a:t>
            </a:r>
          </a:p>
          <a:p>
            <a:pPr marL="0" indent="0" algn="just">
              <a:spcAft>
                <a:spcPts val="600"/>
              </a:spcAft>
              <a:buNone/>
            </a:pPr>
            <a:endParaRPr lang="ru-RU"/>
          </a:p>
        </p:txBody>
      </p:sp>
      <p:pic>
        <p:nvPicPr>
          <p:cNvPr id="5" name="Рисунок 4">
            <a:extLst>
              <a:ext uri="{FF2B5EF4-FFF2-40B4-BE49-F238E27FC236}">
                <a16:creationId xmlns:a16="http://schemas.microsoft.com/office/drawing/2014/main" id="{79A332F9-0015-ED94-7910-12BF08C23B92}"/>
              </a:ext>
            </a:extLst>
          </p:cNvPr>
          <p:cNvPicPr>
            <a:picLocks noChangeAspect="1"/>
          </p:cNvPicPr>
          <p:nvPr/>
        </p:nvPicPr>
        <p:blipFill>
          <a:blip r:embed="rId2"/>
          <a:stretch>
            <a:fillRect/>
          </a:stretch>
        </p:blipFill>
        <p:spPr>
          <a:xfrm>
            <a:off x="1543223" y="2609850"/>
            <a:ext cx="9933460" cy="3629024"/>
          </a:xfrm>
          <a:prstGeom prst="rect">
            <a:avLst/>
          </a:prstGeom>
        </p:spPr>
      </p:pic>
    </p:spTree>
    <p:extLst>
      <p:ext uri="{BB962C8B-B14F-4D97-AF65-F5344CB8AC3E}">
        <p14:creationId xmlns:p14="http://schemas.microsoft.com/office/powerpoint/2010/main" val="1310651219"/>
      </p:ext>
    </p:extLst>
  </p:cSld>
  <p:clrMapOvr>
    <a:masterClrMapping/>
  </p:clrMapOvr>
</p:sld>
</file>

<file path=ppt/theme/theme1.xml><?xml version="1.0" encoding="utf-8"?>
<a:theme xmlns:a="http://schemas.openxmlformats.org/drawingml/2006/main" name="Уголки">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TM10001105[[fn=Уголки]]</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Уголки</vt:lpstr>
      <vt:lpstr>Прерывания в микроконтроллере Motorola MC68HC11E1</vt:lpstr>
      <vt:lpstr>Понятие прерываний</vt:lpstr>
      <vt:lpstr>Обработка прерываний</vt:lpstr>
      <vt:lpstr>Обработка прерываний</vt:lpstr>
      <vt:lpstr>Вектора прерываний</vt:lpstr>
      <vt:lpstr>Таблица векторов прерываний MC68HC11</vt:lpstr>
      <vt:lpstr>Таблица векторов прерываний MC68HC11</vt:lpstr>
      <vt:lpstr>Команды работы с прерываниями. </vt:lpstr>
      <vt:lpstr>Обработка прерываний</vt:lpstr>
      <vt:lpstr>Обработка прерываний</vt:lpstr>
      <vt:lpstr>Обработка прерываний</vt:lpstr>
      <vt:lpstr>Маскируемые прерывания</vt:lpstr>
      <vt:lpstr>Запрет прерываний</vt:lpstr>
      <vt:lpstr>Специальные команды</vt:lpstr>
      <vt:lpstr>Пример</vt:lpstr>
      <vt:lpstr>Литература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Прерывания в микроконтроллере Motorola MC68HC11E1</dc:title>
  <dc:creator>Maxim Romaniuk</dc:creator>
  <cp:revision>1</cp:revision>
  <dcterms:created xsi:type="dcterms:W3CDTF">2022-10-23T13:11:12Z</dcterms:created>
  <dcterms:modified xsi:type="dcterms:W3CDTF">2022-10-24T13:47:25Z</dcterms:modified>
</cp:coreProperties>
</file>